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6AEB-940E-4CCB-80D4-49847E64A8B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2DD0-946B-41C7-BB43-C3F13280E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6AEB-940E-4CCB-80D4-49847E64A8B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2DD0-946B-41C7-BB43-C3F13280E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6AEB-940E-4CCB-80D4-49847E64A8B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2DD0-946B-41C7-BB43-C3F13280E91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6AEB-940E-4CCB-80D4-49847E64A8B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2DD0-946B-41C7-BB43-C3F13280E9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6AEB-940E-4CCB-80D4-49847E64A8B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2DD0-946B-41C7-BB43-C3F13280E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6AEB-940E-4CCB-80D4-49847E64A8B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2DD0-946B-41C7-BB43-C3F13280E9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6AEB-940E-4CCB-80D4-49847E64A8B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2DD0-946B-41C7-BB43-C3F13280E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6AEB-940E-4CCB-80D4-49847E64A8B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2DD0-946B-41C7-BB43-C3F13280E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6AEB-940E-4CCB-80D4-49847E64A8B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2DD0-946B-41C7-BB43-C3F13280E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6AEB-940E-4CCB-80D4-49847E64A8B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2DD0-946B-41C7-BB43-C3F13280E9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6AEB-940E-4CCB-80D4-49847E64A8B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2DD0-946B-41C7-BB43-C3F13280E9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3DC6AEB-940E-4CCB-80D4-49847E64A8B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922DD0-946B-41C7-BB43-C3F13280E9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Pneumothorax</a:t>
            </a:r>
            <a:br>
              <a:rPr lang="en-US" dirty="0" smtClean="0"/>
            </a:br>
            <a:r>
              <a:rPr lang="en-US" dirty="0" smtClean="0"/>
              <a:t>(Collapsed Lung)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Casey MacWilliams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3048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41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Pneumothorax, which is known as a collapsed lung, is a collection of free air in the chest outside the lung that causes the lung to collapse.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pneumothorax?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810000"/>
            <a:ext cx="285273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75114"/>
            <a:ext cx="2667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40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Simple- usually only a partial collapse of the lung. The pressure built up isn’t enough to cause cardiovascular dysfunction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Tension- </a:t>
            </a:r>
            <a:r>
              <a:rPr lang="en-US" dirty="0" smtClean="0"/>
              <a:t>when air </a:t>
            </a:r>
            <a:r>
              <a:rPr lang="en-US" dirty="0"/>
              <a:t>builds up under pressure and usually totally collapses one or both of the lungs. This causes severe dysfunction of the cardiovascular </a:t>
            </a:r>
            <a:r>
              <a:rPr lang="en-US" dirty="0" smtClean="0"/>
              <a:t>system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pneumothorax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lungs!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affected by pneumothorax?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4592392" cy="340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46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leaks when the alveoli expand and burst</a:t>
            </a:r>
          </a:p>
          <a:p>
            <a:r>
              <a:rPr lang="en-US" dirty="0"/>
              <a:t> Injuries to the lung wall (fractured rib, gun shot/stabbing) </a:t>
            </a:r>
            <a:endParaRPr lang="en-US" dirty="0" smtClean="0"/>
          </a:p>
          <a:p>
            <a:r>
              <a:rPr lang="en-US" dirty="0" smtClean="0"/>
              <a:t>Underlying lung diseases such as cystic fibrosis, COPD, lung cancer, asthma,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of Collapsed Lung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94054"/>
            <a:ext cx="30861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5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286000"/>
            <a:ext cx="7061200" cy="3840163"/>
          </a:xfrm>
        </p:spPr>
        <p:txBody>
          <a:bodyPr/>
          <a:lstStyle/>
          <a:p>
            <a:r>
              <a:rPr lang="en-US" dirty="0" smtClean="0"/>
              <a:t>There’s no real home care treatment, but if you want to ease the pain you can hold a soft pillow to the chest wall</a:t>
            </a:r>
          </a:p>
          <a:p>
            <a:r>
              <a:rPr lang="en-US" dirty="0" smtClean="0"/>
              <a:t>Simple pneumothorax- usually heals on its own</a:t>
            </a:r>
          </a:p>
          <a:p>
            <a:r>
              <a:rPr lang="en-US" dirty="0" smtClean="0"/>
              <a:t>Tension pneumothorax- the doctor will make an incision and use a syringe to take out the extra air and might even have to sew the lung to the chest wall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05400"/>
            <a:ext cx="25908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66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81200"/>
            <a:ext cx="7408333" cy="3450696"/>
          </a:xfrm>
        </p:spPr>
        <p:txBody>
          <a:bodyPr/>
          <a:lstStyle/>
          <a:p>
            <a:r>
              <a:rPr lang="en-US" dirty="0" smtClean="0"/>
              <a:t>Simple pneumothorax heals on its own and most likely won’t come back</a:t>
            </a:r>
          </a:p>
          <a:p>
            <a:r>
              <a:rPr lang="en-US" dirty="0" smtClean="0"/>
              <a:t>Tension pneumothorax can spontaneously reappear</a:t>
            </a:r>
          </a:p>
          <a:p>
            <a:r>
              <a:rPr lang="en-US" dirty="0" smtClean="0"/>
              <a:t>About 40% of people who have it will have reoccurrences of it, most cases reoccur within 1.5 to 2 years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outcome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2" y="4114800"/>
            <a:ext cx="2835244" cy="265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96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</TotalTime>
  <Words>240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Pneumothorax (Collapsed Lung)</vt:lpstr>
      <vt:lpstr>What is pneumothorax?</vt:lpstr>
      <vt:lpstr>Types of pneumothorax</vt:lpstr>
      <vt:lpstr>What is affected by pneumothorax?</vt:lpstr>
      <vt:lpstr>Cause of Collapsed Lung</vt:lpstr>
      <vt:lpstr>Treatment</vt:lpstr>
      <vt:lpstr>Expected outcome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L MACWILLIAMS (117)</dc:creator>
  <cp:lastModifiedBy>CASEY L MACWILLIAMS (117)</cp:lastModifiedBy>
  <cp:revision>7</cp:revision>
  <dcterms:created xsi:type="dcterms:W3CDTF">2012-02-03T14:09:00Z</dcterms:created>
  <dcterms:modified xsi:type="dcterms:W3CDTF">2012-02-03T15:24:45Z</dcterms:modified>
</cp:coreProperties>
</file>