
<file path=[Content_Types].xml><?xml version="1.0" encoding="utf-8"?>
<Types xmlns="http://schemas.openxmlformats.org/package/2006/content-types">
  <Override PartName="/ppt/slides/slide47.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50.xml" ContentType="application/vnd.openxmlformats-officedocument.presentationml.slid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diagrams/drawing43.xml" ContentType="application/vnd.ms-office.drawingml.diagramDrawing+xml"/>
  <Override PartName="/ppt/diagrams/colors49.xml" ContentType="application/vnd.openxmlformats-officedocument.drawingml.diagramColors+xml"/>
  <Override PartName="/ppt/diagrams/quickStyle53.xml" ContentType="application/vnd.openxmlformats-officedocument.drawingml.diagramStyle+xml"/>
  <Override PartName="/ppt/diagrams/drawing54.xml" ContentType="application/vnd.ms-office.drawingml.diagramDrawing+xml"/>
  <Override PartName="/ppt/diagrams/quickStyle31.xml" ContentType="application/vnd.openxmlformats-officedocument.drawingml.diagramStyle+xml"/>
  <Override PartName="/ppt/diagrams/drawing32.xml" ContentType="application/vnd.ms-office.drawingml.diagramDrawing+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diagrams/drawing3.xml" ContentType="application/vnd.ms-office.drawingml.diagramDrawing+xml"/>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Default Extension="png" ContentType="image/png"/>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diagrams/data21.xml" ContentType="application/vnd.openxmlformats-officedocument.drawingml.diagramData+xml"/>
  <Override PartName="/ppt/diagrams/quickStyle47.xml" ContentType="application/vnd.openxmlformats-officedocument.drawingml.diagramStyle+xml"/>
  <Override PartName="/ppt/diagrams/drawing48.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36.xml" ContentType="application/vnd.openxmlformats-officedocument.drawingml.diagramStyle+xml"/>
  <Override PartName="/ppt/diagrams/drawing37.xml" ContentType="application/vnd.ms-office.drawingml.diagramDrawing+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50.xml" ContentType="application/vnd.openxmlformats-officedocument.drawingml.diagramStyle+xml"/>
  <Override PartName="/ppt/diagrams/drawing51.xml" ContentType="application/vnd.ms-office.drawingml.diagramDrawing+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drawing40.xml" ContentType="application/vnd.ms-office.drawingml.diagramDrawing+xml"/>
  <Override PartName="/ppt/diagrams/colors46.xml" ContentType="application/vnd.openxmlformats-officedocument.drawingml.diagramColors+xml"/>
  <Override PartName="/ppt/diagrams/data48.xml" ContentType="application/vnd.openxmlformats-officedocument.drawingml.diagramData+xml"/>
  <Override PartName="/ppt/slides/slide49.xml" ContentType="application/vnd.openxmlformats-officedocument.presentationml.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diagrams/quickStyle55.xml" ContentType="application/vnd.openxmlformats-officedocument.drawingml.diagramStyle+xml"/>
  <Override PartName="/ppt/diagrams/drawing56.xml" ContentType="application/vnd.ms-office.drawingml.diagramDrawing+xml"/>
  <Override PartName="/ppt/slides/slide30.xml" ContentType="application/vnd.openxmlformats-officedocument.presentationml.slide+xml"/>
  <Override PartName="/ppt/diagrams/layout19.xml" ContentType="application/vnd.openxmlformats-officedocument.drawingml.diagramLayout+xml"/>
  <Override PartName="/ppt/diagrams/quickStyle33.xml" ContentType="application/vnd.openxmlformats-officedocument.drawingml.diagramStyle+xml"/>
  <Override PartName="/ppt/diagrams/drawing34.xml" ContentType="application/vnd.ms-office.drawingml.diagramDrawing+xml"/>
  <Override PartName="/ppt/diagrams/quickStyle44.xml" ContentType="application/vnd.openxmlformats-officedocument.drawingml.diagramStyle+xml"/>
  <Override PartName="/ppt/diagrams/drawing45.xml" ContentType="application/vnd.ms-office.drawingml.diagramDrawing+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quickStyle22.xml" ContentType="application/vnd.openxmlformats-officedocument.drawingml.diagramStyle+xml"/>
  <Override PartName="/ppt/diagrams/drawing23.xml" ContentType="application/vnd.ms-office.drawingml.diagramDrawing+xml"/>
  <Override PartName="/ppt/diagrams/colors29.xml" ContentType="application/vnd.openxmlformats-officedocument.drawingml.diagramColors+xml"/>
  <Override PartName="/ppt/diagrams/layout44.xml" ContentType="application/vnd.openxmlformats-officedocument.drawingml.diagramLayout+xml"/>
  <Override PartName="/ppt/slides/slide79.xml" ContentType="application/vnd.openxmlformats-officedocument.presentationml.slide+xml"/>
  <Override PartName="/ppt/diagrams/colors6.xml" ContentType="application/vnd.openxmlformats-officedocument.drawingml.diagramColors+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diagrams/quickStyle38.xml" ContentType="application/vnd.openxmlformats-officedocument.drawingml.diagramStyle+xml"/>
  <Override PartName="/ppt/diagrams/drawing39.xml" ContentType="application/vnd.ms-office.drawingml.diagramDrawing+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diagrams/quickStyle27.xml" ContentType="application/vnd.openxmlformats-officedocument.drawingml.diagramStyle+xml"/>
  <Override PartName="/ppt/diagrams/drawing28.xml" ContentType="application/vnd.ms-office.drawingml.diagramDrawing+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drawing53.xml" ContentType="application/vnd.ms-office.drawingml.diagramDrawing+xml"/>
  <Override PartName="/ppt/diagrams/layout16.xml" ContentType="application/vnd.openxmlformats-officedocument.drawingml.diagramLayout+xml"/>
  <Override PartName="/ppt/diagrams/colors37.xml" ContentType="application/vnd.openxmlformats-officedocument.drawingml.diagramColors+xml"/>
  <Override PartName="/ppt/diagrams/quickStyle41.xml" ContentType="application/vnd.openxmlformats-officedocument.drawingml.diagramStyle+xml"/>
  <Override PartName="/ppt/diagrams/drawing42.xml" ContentType="application/vnd.ms-office.drawingml.diagramDrawing+xml"/>
  <Override PartName="/ppt/diagrams/colors48.xml" ContentType="application/vnd.openxmlformats-officedocument.drawingml.diagramColors+xml"/>
  <Override PartName="/ppt/diagrams/drawing20.xml" ContentType="application/vnd.ms-office.drawingml.diagramDrawing+xml"/>
  <Override PartName="/ppt/diagrams/colors26.xml" ContentType="application/vnd.openxmlformats-officedocument.drawingml.diagramColors+xml"/>
  <Override PartName="/ppt/diagrams/quickStyle30.xml" ContentType="application/vnd.openxmlformats-officedocument.drawingml.diagramStyle+xml"/>
  <Override PartName="/ppt/diagrams/drawing31.xml" ContentType="application/vnd.ms-office.drawingml.diagramDrawing+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slides/slide87.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diagrams/quickStyle57.xml" ContentType="application/vnd.openxmlformats-officedocument.drawingml.diagramStyl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diagrams/drawing36.xml" ContentType="application/vnd.ms-office.drawingml.diagramDrawing+xml"/>
  <Override PartName="/ppt/diagrams/quickStyle46.xml" ContentType="application/vnd.openxmlformats-officedocument.drawingml.diagramStyle+xml"/>
  <Override PartName="/ppt/diagrams/drawing47.xml" ContentType="application/vnd.ms-office.drawingml.diagramDrawing+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diagrams/quickStyle24.xml" ContentType="application/vnd.openxmlformats-officedocument.drawingml.diagramStyle+xml"/>
  <Override PartName="/ppt/diagrams/drawing25.xml" ContentType="application/vnd.ms-office.drawingml.diagramDrawing+xml"/>
  <Override PartName="/ppt/diagrams/layout46.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35.xml" ContentType="application/vnd.openxmlformats-officedocument.drawingml.diagramLayout+xml"/>
  <Override PartName="/ppt/diagrams/colors56.xml" ContentType="application/vnd.openxmlformats-officedocument.drawingml.diagramColors+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rawing50.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Override PartName="/ppt/diagrams/quickStyle29.xml" ContentType="application/vnd.openxmlformats-officedocument.drawingml.diagramStyl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diagrams/drawing55.xml" ContentType="application/vnd.ms-office.drawingml.diagramDrawing+xml"/>
  <Override PartName="/ppt/slides/slide40.xml" ContentType="application/vnd.openxmlformats-officedocument.presentationml.slide+xml"/>
  <Override PartName="/ppt/diagrams/layout18.xml" ContentType="application/vnd.openxmlformats-officedocument.drawingml.diagramLayout+xml"/>
  <Override PartName="/ppt/diagrams/quickStyle43.xml" ContentType="application/vnd.openxmlformats-officedocument.drawingml.diagramStyle+xml"/>
  <Override PartName="/ppt/diagrams/drawing44.xml" ContentType="application/vnd.ms-office.drawingml.diagramDrawing+xml"/>
  <Override PartName="/ppt/diagrams/layout2.xml" ContentType="application/vnd.openxmlformats-officedocument.drawingml.diagramLayout+xml"/>
  <Override PartName="/ppt/diagrams/colors28.xml" ContentType="application/vnd.openxmlformats-officedocument.drawingml.diagramColors+xml"/>
  <Override PartName="/ppt/diagrams/quickStyle32.xml" ContentType="application/vnd.openxmlformats-officedocument.drawingml.diagramStyle+xml"/>
  <Override PartName="/ppt/diagrams/drawing33.xml" ContentType="application/vnd.ms-office.drawingml.diagramDrawing+xml"/>
  <Override PartName="/ppt/diagrams/colors39.xml" ContentType="application/vnd.openxmlformats-officedocument.drawingml.diagramColors+xml"/>
  <Override PartName="/ppt/diagrams/layout54.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layout32.xml" ContentType="application/vnd.openxmlformats-officedocument.drawingml.diagramLayout+xml"/>
  <Override PartName="/ppt/diagrams/layout43.xml" ContentType="application/vnd.openxmlformats-officedocument.drawingml.diagramLayout+xml"/>
  <Override PartName="/ppt/slides/slide78.xml" ContentType="application/vnd.openxmlformats-officedocument.presentationml.slide+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diagrams/drawing38.xml" ContentType="application/vnd.ms-office.drawingml.diagramDrawing+xml"/>
  <Override PartName="/ppt/diagrams/quickStyle48.xml" ContentType="application/vnd.openxmlformats-officedocument.drawingml.diagramStyle+xml"/>
  <Override PartName="/ppt/diagrams/drawing49.xml" ContentType="application/vnd.ms-office.drawingml.diagramDrawing+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37.xml" ContentType="application/vnd.openxmlformats-officedocument.drawingml.diagramLayout+xml"/>
  <Override PartName="/ppt/diagrams/drawing9.xml" ContentType="application/vnd.ms-office.drawingml.diagramDrawing+xml"/>
  <Override PartName="/ppt/diagrams/layout15.xml" ContentType="application/vnd.openxmlformats-officedocument.drawingml.diagramLayout+xml"/>
  <Override PartName="/ppt/diagrams/layout26.xml" ContentType="application/vnd.openxmlformats-officedocument.drawingml.diagramLayout+xml"/>
  <Override PartName="/ppt/diagrams/drawing41.xml" ContentType="application/vnd.ms-office.drawingml.diagramDrawing+xml"/>
  <Override PartName="/ppt/diagrams/colors47.xml" ContentType="application/vnd.openxmlformats-officedocument.drawingml.diagramColors+xml"/>
  <Override PartName="/ppt/diagrams/quickStyle51.xml" ContentType="application/vnd.openxmlformats-officedocument.drawingml.diagramStyle+xml"/>
  <Override PartName="/ppt/diagrams/drawing52.xml" ContentType="application/vnd.ms-office.drawingml.diagramDrawing+xml"/>
  <Override PartName="/ppt/diagrams/quickStyle9.xml" ContentType="application/vnd.openxmlformats-officedocument.drawingml.diagramStyle+xml"/>
  <Override PartName="/ppt/diagrams/drawing30.xml" ContentType="application/vnd.ms-office.drawingml.diagramDrawing+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diagrams/drawing57.xml" ContentType="application/vnd.ms-office.drawingml.diagramDrawing+xml"/>
  <Override PartName="/ppt/slides/slide31.xml" ContentType="application/vnd.openxmlformats-officedocument.presentationml.slide+xml"/>
  <Override PartName="/ppt/slides/slide42.xml" ContentType="application/vnd.openxmlformats-officedocument.presentationml.slide+xml"/>
  <Override PartName="/ppt/diagrams/quickStyle45.xml" ContentType="application/vnd.openxmlformats-officedocument.drawingml.diagramStyle+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quickStyle34.xml" ContentType="application/vnd.openxmlformats-officedocument.drawingml.diagramStyle+xml"/>
  <Override PartName="/ppt/diagrams/drawing35.xml" ContentType="application/vnd.ms-office.drawingml.diagramDrawing+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layout34.xml" ContentType="application/vnd.openxmlformats-officedocument.drawingml.diagramLayout+xml"/>
  <Override PartName="/ppt/diagrams/layout45.xml" ContentType="application/vnd.openxmlformats-officedocument.drawingml.diagramLayout+xml"/>
  <Override PartName="/ppt/diagrams/drawing6.xml" ContentType="application/vnd.ms-office.drawingml.diagramDrawing+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diagrams/colors22.xml" ContentType="application/vnd.openxmlformats-officedocument.drawingml.diagramColors+xml"/>
  <Override PartName="/ppt/diagrams/data35.xml" ContentType="application/vnd.openxmlformats-officedocument.drawingml.diagramData+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quickStyle39.xml" ContentType="application/vnd.openxmlformats-officedocument.drawingml.diagramStyl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256" r:id="rId2"/>
    <p:sldId id="257" r:id="rId3"/>
    <p:sldId id="260" r:id="rId4"/>
    <p:sldId id="259" r:id="rId5"/>
    <p:sldId id="258" r:id="rId6"/>
    <p:sldId id="261" r:id="rId7"/>
    <p:sldId id="262" r:id="rId8"/>
    <p:sldId id="295" r:id="rId9"/>
    <p:sldId id="294" r:id="rId10"/>
    <p:sldId id="296" r:id="rId11"/>
    <p:sldId id="298" r:id="rId12"/>
    <p:sldId id="299" r:id="rId13"/>
    <p:sldId id="300" r:id="rId14"/>
    <p:sldId id="267" r:id="rId15"/>
    <p:sldId id="301" r:id="rId16"/>
    <p:sldId id="269" r:id="rId17"/>
    <p:sldId id="270" r:id="rId18"/>
    <p:sldId id="302" r:id="rId19"/>
    <p:sldId id="338" r:id="rId20"/>
    <p:sldId id="339" r:id="rId21"/>
    <p:sldId id="303" r:id="rId22"/>
    <p:sldId id="305" r:id="rId23"/>
    <p:sldId id="304" r:id="rId24"/>
    <p:sldId id="308" r:id="rId25"/>
    <p:sldId id="309" r:id="rId26"/>
    <p:sldId id="310" r:id="rId27"/>
    <p:sldId id="277" r:id="rId28"/>
    <p:sldId id="282" r:id="rId29"/>
    <p:sldId id="283" r:id="rId30"/>
    <p:sldId id="284" r:id="rId31"/>
    <p:sldId id="285" r:id="rId32"/>
    <p:sldId id="286" r:id="rId33"/>
    <p:sldId id="329" r:id="rId34"/>
    <p:sldId id="330" r:id="rId35"/>
    <p:sldId id="331" r:id="rId36"/>
    <p:sldId id="337" r:id="rId37"/>
    <p:sldId id="281" r:id="rId38"/>
    <p:sldId id="287" r:id="rId39"/>
    <p:sldId id="279" r:id="rId40"/>
    <p:sldId id="316" r:id="rId41"/>
    <p:sldId id="327" r:id="rId42"/>
    <p:sldId id="332" r:id="rId43"/>
    <p:sldId id="361" r:id="rId44"/>
    <p:sldId id="317" r:id="rId45"/>
    <p:sldId id="328" r:id="rId46"/>
    <p:sldId id="333" r:id="rId47"/>
    <p:sldId id="318" r:id="rId48"/>
    <p:sldId id="319" r:id="rId49"/>
    <p:sldId id="278" r:id="rId50"/>
    <p:sldId id="320" r:id="rId51"/>
    <p:sldId id="321" r:id="rId52"/>
    <p:sldId id="334" r:id="rId53"/>
    <p:sldId id="322" r:id="rId54"/>
    <p:sldId id="323" r:id="rId55"/>
    <p:sldId id="360" r:id="rId56"/>
    <p:sldId id="363" r:id="rId57"/>
    <p:sldId id="324" r:id="rId58"/>
    <p:sldId id="325" r:id="rId59"/>
    <p:sldId id="326" r:id="rId60"/>
    <p:sldId id="297" r:id="rId61"/>
    <p:sldId id="288" r:id="rId62"/>
    <p:sldId id="289" r:id="rId63"/>
    <p:sldId id="290" r:id="rId64"/>
    <p:sldId id="291" r:id="rId65"/>
    <p:sldId id="340" r:id="rId66"/>
    <p:sldId id="292" r:id="rId67"/>
    <p:sldId id="293" r:id="rId68"/>
    <p:sldId id="311" r:id="rId69"/>
    <p:sldId id="312" r:id="rId70"/>
    <p:sldId id="313" r:id="rId71"/>
    <p:sldId id="314" r:id="rId72"/>
    <p:sldId id="315" r:id="rId73"/>
    <p:sldId id="354" r:id="rId74"/>
    <p:sldId id="355" r:id="rId75"/>
    <p:sldId id="356" r:id="rId76"/>
    <p:sldId id="357" r:id="rId77"/>
    <p:sldId id="358" r:id="rId78"/>
    <p:sldId id="349" r:id="rId79"/>
    <p:sldId id="351" r:id="rId80"/>
    <p:sldId id="353" r:id="rId81"/>
    <p:sldId id="348" r:id="rId82"/>
    <p:sldId id="341" r:id="rId83"/>
    <p:sldId id="346" r:id="rId84"/>
    <p:sldId id="345" r:id="rId85"/>
    <p:sldId id="344" r:id="rId86"/>
    <p:sldId id="347" r:id="rId87"/>
    <p:sldId id="342" r:id="rId88"/>
    <p:sldId id="336" r:id="rId89"/>
    <p:sldId id="36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82" autoAdjust="0"/>
    <p:restoredTop sz="95500" autoAdjust="0"/>
  </p:normalViewPr>
  <p:slideViewPr>
    <p:cSldViewPr>
      <p:cViewPr>
        <p:scale>
          <a:sx n="60" d="100"/>
          <a:sy n="60" d="100"/>
        </p:scale>
        <p:origin x="-1602" y="-21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1D754-39D4-4212-9CF6-83DC2854668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1A6F56D7-0832-463D-B62D-70B6C8E4062C}">
      <dgm:prSet phldrT="[Text]"/>
      <dgm:spPr/>
      <dgm:t>
        <a:bodyPr/>
        <a:lstStyle/>
        <a:p>
          <a:r>
            <a:rPr lang="en-US" dirty="0" smtClean="0"/>
            <a:t>Hypoxia</a:t>
          </a:r>
          <a:endParaRPr lang="en-US" dirty="0"/>
        </a:p>
      </dgm:t>
    </dgm:pt>
    <dgm:pt modelId="{01BC9266-658B-48A2-8133-C4D957B19DC4}" type="parTrans" cxnId="{AC937211-4033-41C8-B35C-E689673E8651}">
      <dgm:prSet/>
      <dgm:spPr/>
      <dgm:t>
        <a:bodyPr/>
        <a:lstStyle/>
        <a:p>
          <a:endParaRPr lang="en-US"/>
        </a:p>
      </dgm:t>
    </dgm:pt>
    <dgm:pt modelId="{9C1E2E7E-E813-4809-B7E3-5B078A2162C8}" type="sibTrans" cxnId="{AC937211-4033-41C8-B35C-E689673E8651}">
      <dgm:prSet/>
      <dgm:spPr/>
      <dgm:t>
        <a:bodyPr/>
        <a:lstStyle/>
        <a:p>
          <a:endParaRPr lang="en-US"/>
        </a:p>
      </dgm:t>
    </dgm:pt>
    <dgm:pt modelId="{6E9DCEB4-BBE5-4096-9527-B678150F37AE}">
      <dgm:prSet phldrT="[Text]"/>
      <dgm:spPr/>
      <dgm:t>
        <a:bodyPr/>
        <a:lstStyle/>
        <a:p>
          <a:r>
            <a:rPr lang="en-US" dirty="0" smtClean="0"/>
            <a:t>Lack of o</a:t>
          </a:r>
          <a:r>
            <a:rPr lang="en-US" baseline="-25000" dirty="0" smtClean="0"/>
            <a:t>2</a:t>
          </a:r>
          <a:r>
            <a:rPr lang="en-US" dirty="0" smtClean="0"/>
            <a:t> availability in tissues</a:t>
          </a:r>
          <a:endParaRPr lang="en-US" dirty="0"/>
        </a:p>
      </dgm:t>
    </dgm:pt>
    <dgm:pt modelId="{7440D9D3-BF2D-4C16-9B74-41CD36DBF427}" type="parTrans" cxnId="{6206560F-96A8-4990-AD49-B9112ED198B4}">
      <dgm:prSet/>
      <dgm:spPr/>
      <dgm:t>
        <a:bodyPr/>
        <a:lstStyle/>
        <a:p>
          <a:endParaRPr lang="en-US"/>
        </a:p>
      </dgm:t>
    </dgm:pt>
    <dgm:pt modelId="{9FB69AEF-FB9F-4831-A44B-78E3107A69CE}" type="sibTrans" cxnId="{6206560F-96A8-4990-AD49-B9112ED198B4}">
      <dgm:prSet/>
      <dgm:spPr/>
      <dgm:t>
        <a:bodyPr/>
        <a:lstStyle/>
        <a:p>
          <a:endParaRPr lang="en-US"/>
        </a:p>
      </dgm:t>
    </dgm:pt>
    <dgm:pt modelId="{54D69F29-D2F5-45B6-A186-086F8D36F15D}">
      <dgm:prSet phldrT="[Text]"/>
      <dgm:spPr/>
      <dgm:t>
        <a:bodyPr/>
        <a:lstStyle/>
        <a:p>
          <a:r>
            <a:rPr lang="en-US" dirty="0" smtClean="0"/>
            <a:t>Hypoxemia	</a:t>
          </a:r>
          <a:endParaRPr lang="en-US" dirty="0"/>
        </a:p>
      </dgm:t>
    </dgm:pt>
    <dgm:pt modelId="{2C4F7530-475E-4208-8F0D-22C0F750CB6C}" type="parTrans" cxnId="{7F9EC5C2-E73D-4644-AF0F-58BC3F749559}">
      <dgm:prSet/>
      <dgm:spPr/>
      <dgm:t>
        <a:bodyPr/>
        <a:lstStyle/>
        <a:p>
          <a:endParaRPr lang="en-US"/>
        </a:p>
      </dgm:t>
    </dgm:pt>
    <dgm:pt modelId="{4B451116-E1DA-4CAD-B775-BD7C85A11E53}" type="sibTrans" cxnId="{7F9EC5C2-E73D-4644-AF0F-58BC3F749559}">
      <dgm:prSet/>
      <dgm:spPr/>
      <dgm:t>
        <a:bodyPr/>
        <a:lstStyle/>
        <a:p>
          <a:endParaRPr lang="en-US"/>
        </a:p>
      </dgm:t>
    </dgm:pt>
    <dgm:pt modelId="{C92011CC-55BE-400A-B8B3-F8FB4D1DE28D}">
      <dgm:prSet phldrT="[Text]"/>
      <dgm:spPr/>
      <dgm:t>
        <a:bodyPr/>
        <a:lstStyle/>
        <a:p>
          <a:r>
            <a:rPr lang="en-US" dirty="0" smtClean="0"/>
            <a:t>Relative deficiency of o</a:t>
          </a:r>
          <a:r>
            <a:rPr lang="en-US" baseline="-25000" dirty="0" smtClean="0"/>
            <a:t>2</a:t>
          </a:r>
          <a:r>
            <a:rPr lang="en-US" dirty="0" smtClean="0"/>
            <a:t> in blood</a:t>
          </a:r>
          <a:endParaRPr lang="en-US" dirty="0"/>
        </a:p>
      </dgm:t>
    </dgm:pt>
    <dgm:pt modelId="{3CD75CFC-12CC-425B-B46B-BC31C052F1F3}" type="parTrans" cxnId="{70260B1F-DBA7-4620-BD0F-A034E3B7181C}">
      <dgm:prSet/>
      <dgm:spPr/>
      <dgm:t>
        <a:bodyPr/>
        <a:lstStyle/>
        <a:p>
          <a:endParaRPr lang="en-US"/>
        </a:p>
      </dgm:t>
    </dgm:pt>
    <dgm:pt modelId="{828171E6-D5EA-4166-B5EC-EE5017F2C2CE}" type="sibTrans" cxnId="{70260B1F-DBA7-4620-BD0F-A034E3B7181C}">
      <dgm:prSet/>
      <dgm:spPr/>
      <dgm:t>
        <a:bodyPr/>
        <a:lstStyle/>
        <a:p>
          <a:endParaRPr lang="en-US"/>
        </a:p>
      </dgm:t>
    </dgm:pt>
    <dgm:pt modelId="{EE49C493-4788-4EB3-84D3-56CFD3EF5A4B}">
      <dgm:prSet phldrT="[Text]"/>
      <dgm:spPr/>
      <dgm:t>
        <a:bodyPr/>
        <a:lstStyle/>
        <a:p>
          <a:r>
            <a:rPr lang="en-US" dirty="0" err="1" smtClean="0"/>
            <a:t>Dysoxia</a:t>
          </a:r>
          <a:endParaRPr lang="en-US" dirty="0"/>
        </a:p>
      </dgm:t>
    </dgm:pt>
    <dgm:pt modelId="{43F3C048-E2E9-48E7-BC8A-7176A146F172}" type="parTrans" cxnId="{18995B62-8012-4B7E-B691-25C4A1C920BE}">
      <dgm:prSet/>
      <dgm:spPr/>
      <dgm:t>
        <a:bodyPr/>
        <a:lstStyle/>
        <a:p>
          <a:endParaRPr lang="en-US"/>
        </a:p>
      </dgm:t>
    </dgm:pt>
    <dgm:pt modelId="{1B0AFE78-986F-4601-B336-B3AD4705CD6E}" type="sibTrans" cxnId="{18995B62-8012-4B7E-B691-25C4A1C920BE}">
      <dgm:prSet/>
      <dgm:spPr/>
      <dgm:t>
        <a:bodyPr/>
        <a:lstStyle/>
        <a:p>
          <a:endParaRPr lang="en-US"/>
        </a:p>
      </dgm:t>
    </dgm:pt>
    <dgm:pt modelId="{62AA49A7-6CD1-47ED-ABEB-F7CB22415934}">
      <dgm:prSet/>
      <dgm:spPr/>
      <dgm:t>
        <a:bodyPr/>
        <a:lstStyle/>
        <a:p>
          <a:r>
            <a:rPr lang="en-US" dirty="0" smtClean="0"/>
            <a:t>Lack of o</a:t>
          </a:r>
          <a:r>
            <a:rPr lang="en-US" baseline="-25000" dirty="0" smtClean="0"/>
            <a:t>2</a:t>
          </a:r>
          <a:r>
            <a:rPr lang="en-US" dirty="0" smtClean="0"/>
            <a:t> utilization by tissues</a:t>
          </a:r>
          <a:endParaRPr lang="en-US" dirty="0"/>
        </a:p>
      </dgm:t>
    </dgm:pt>
    <dgm:pt modelId="{9C1BEF45-12D5-4522-B719-47F4901D6F72}" type="parTrans" cxnId="{7680E7A4-92CD-4266-8C14-C1EC4C8D56ED}">
      <dgm:prSet/>
      <dgm:spPr/>
    </dgm:pt>
    <dgm:pt modelId="{8300043C-4C48-4EAA-BF3B-A1910EAF464B}" type="sibTrans" cxnId="{7680E7A4-92CD-4266-8C14-C1EC4C8D56ED}">
      <dgm:prSet/>
      <dgm:spPr/>
    </dgm:pt>
    <dgm:pt modelId="{8135A500-F31B-472F-A079-E1DE438B7019}">
      <dgm:prSet phldrT="[Text]"/>
      <dgm:spPr/>
      <dgm:t>
        <a:bodyPr/>
        <a:lstStyle/>
        <a:p>
          <a:r>
            <a:rPr lang="en-US" dirty="0" smtClean="0"/>
            <a:t>Arterial Po</a:t>
          </a:r>
          <a:r>
            <a:rPr lang="en-US" baseline="-25000" dirty="0" smtClean="0"/>
            <a:t>2</a:t>
          </a:r>
          <a:r>
            <a:rPr lang="en-US" dirty="0" smtClean="0"/>
            <a:t> &lt;80 </a:t>
          </a:r>
          <a:r>
            <a:rPr lang="en-US" dirty="0" err="1" smtClean="0"/>
            <a:t>mmhg</a:t>
          </a:r>
          <a:endParaRPr lang="en-US" dirty="0"/>
        </a:p>
      </dgm:t>
    </dgm:pt>
    <dgm:pt modelId="{3D0611D5-5F46-482A-94B9-20E4D3A83C6D}" type="parTrans" cxnId="{F920C37D-D664-4208-86B1-288FDB7757A6}">
      <dgm:prSet/>
      <dgm:spPr/>
    </dgm:pt>
    <dgm:pt modelId="{4D114E84-FFA3-48E6-9E33-9CDE76DC8B95}" type="sibTrans" cxnId="{F920C37D-D664-4208-86B1-288FDB7757A6}">
      <dgm:prSet/>
      <dgm:spPr/>
    </dgm:pt>
    <dgm:pt modelId="{142C8663-B0EE-4568-9236-111F1229ABFE}" type="pres">
      <dgm:prSet presAssocID="{F851D754-39D4-4212-9CF6-83DC28546689}" presName="Name0" presStyleCnt="0">
        <dgm:presLayoutVars>
          <dgm:dir/>
          <dgm:animLvl val="lvl"/>
          <dgm:resizeHandles/>
        </dgm:presLayoutVars>
      </dgm:prSet>
      <dgm:spPr/>
      <dgm:t>
        <a:bodyPr/>
        <a:lstStyle/>
        <a:p>
          <a:endParaRPr lang="en-US"/>
        </a:p>
      </dgm:t>
    </dgm:pt>
    <dgm:pt modelId="{F27832B3-F267-49FF-A17A-13E970A4CF03}" type="pres">
      <dgm:prSet presAssocID="{1A6F56D7-0832-463D-B62D-70B6C8E4062C}" presName="linNode" presStyleCnt="0"/>
      <dgm:spPr/>
    </dgm:pt>
    <dgm:pt modelId="{0408DFB7-F7EF-4FB2-9F8F-D5DEB70C8574}" type="pres">
      <dgm:prSet presAssocID="{1A6F56D7-0832-463D-B62D-70B6C8E4062C}" presName="parentShp" presStyleLbl="node1" presStyleIdx="0" presStyleCnt="3">
        <dgm:presLayoutVars>
          <dgm:bulletEnabled val="1"/>
        </dgm:presLayoutVars>
      </dgm:prSet>
      <dgm:spPr/>
      <dgm:t>
        <a:bodyPr/>
        <a:lstStyle/>
        <a:p>
          <a:endParaRPr lang="en-US"/>
        </a:p>
      </dgm:t>
    </dgm:pt>
    <dgm:pt modelId="{8B70F95D-8C81-4015-AD78-7674A1E46FD7}" type="pres">
      <dgm:prSet presAssocID="{1A6F56D7-0832-463D-B62D-70B6C8E4062C}" presName="childShp" presStyleLbl="bgAccFollowNode1" presStyleIdx="0" presStyleCnt="3">
        <dgm:presLayoutVars>
          <dgm:bulletEnabled val="1"/>
        </dgm:presLayoutVars>
      </dgm:prSet>
      <dgm:spPr/>
      <dgm:t>
        <a:bodyPr/>
        <a:lstStyle/>
        <a:p>
          <a:endParaRPr lang="en-US"/>
        </a:p>
      </dgm:t>
    </dgm:pt>
    <dgm:pt modelId="{B57A7C6B-621F-489E-A94C-298AC485C2F6}" type="pres">
      <dgm:prSet presAssocID="{9C1E2E7E-E813-4809-B7E3-5B078A2162C8}" presName="spacing" presStyleCnt="0"/>
      <dgm:spPr/>
    </dgm:pt>
    <dgm:pt modelId="{AE7D10EA-26D4-4CA2-AD78-97A01E42FDC1}" type="pres">
      <dgm:prSet presAssocID="{54D69F29-D2F5-45B6-A186-086F8D36F15D}" presName="linNode" presStyleCnt="0"/>
      <dgm:spPr/>
    </dgm:pt>
    <dgm:pt modelId="{874F43DD-8B4C-42E1-8C1B-0E81F55DDC4C}" type="pres">
      <dgm:prSet presAssocID="{54D69F29-D2F5-45B6-A186-086F8D36F15D}" presName="parentShp" presStyleLbl="node1" presStyleIdx="1" presStyleCnt="3">
        <dgm:presLayoutVars>
          <dgm:bulletEnabled val="1"/>
        </dgm:presLayoutVars>
      </dgm:prSet>
      <dgm:spPr/>
      <dgm:t>
        <a:bodyPr/>
        <a:lstStyle/>
        <a:p>
          <a:endParaRPr lang="en-US"/>
        </a:p>
      </dgm:t>
    </dgm:pt>
    <dgm:pt modelId="{B8AF1423-9951-4E2E-861A-11963C59EED6}" type="pres">
      <dgm:prSet presAssocID="{54D69F29-D2F5-45B6-A186-086F8D36F15D}" presName="childShp" presStyleLbl="bgAccFollowNode1" presStyleIdx="1" presStyleCnt="3">
        <dgm:presLayoutVars>
          <dgm:bulletEnabled val="1"/>
        </dgm:presLayoutVars>
      </dgm:prSet>
      <dgm:spPr/>
      <dgm:t>
        <a:bodyPr/>
        <a:lstStyle/>
        <a:p>
          <a:endParaRPr lang="en-US"/>
        </a:p>
      </dgm:t>
    </dgm:pt>
    <dgm:pt modelId="{94F17D58-F0DA-46E1-9037-36217FF46D69}" type="pres">
      <dgm:prSet presAssocID="{4B451116-E1DA-4CAD-B775-BD7C85A11E53}" presName="spacing" presStyleCnt="0"/>
      <dgm:spPr/>
    </dgm:pt>
    <dgm:pt modelId="{1482F61B-EBC8-46E3-877E-7349494BAE9E}" type="pres">
      <dgm:prSet presAssocID="{EE49C493-4788-4EB3-84D3-56CFD3EF5A4B}" presName="linNode" presStyleCnt="0"/>
      <dgm:spPr/>
    </dgm:pt>
    <dgm:pt modelId="{800BCE13-24ED-4897-A449-6C1B87ADA9C6}" type="pres">
      <dgm:prSet presAssocID="{EE49C493-4788-4EB3-84D3-56CFD3EF5A4B}" presName="parentShp" presStyleLbl="node1" presStyleIdx="2" presStyleCnt="3">
        <dgm:presLayoutVars>
          <dgm:bulletEnabled val="1"/>
        </dgm:presLayoutVars>
      </dgm:prSet>
      <dgm:spPr/>
      <dgm:t>
        <a:bodyPr/>
        <a:lstStyle/>
        <a:p>
          <a:endParaRPr lang="en-US"/>
        </a:p>
      </dgm:t>
    </dgm:pt>
    <dgm:pt modelId="{C562B894-FB96-45F2-86F0-2384F31F11A2}" type="pres">
      <dgm:prSet presAssocID="{EE49C493-4788-4EB3-84D3-56CFD3EF5A4B}" presName="childShp" presStyleLbl="bgAccFollowNode1" presStyleIdx="2" presStyleCnt="3">
        <dgm:presLayoutVars>
          <dgm:bulletEnabled val="1"/>
        </dgm:presLayoutVars>
      </dgm:prSet>
      <dgm:spPr/>
      <dgm:t>
        <a:bodyPr/>
        <a:lstStyle/>
        <a:p>
          <a:endParaRPr lang="en-US"/>
        </a:p>
      </dgm:t>
    </dgm:pt>
  </dgm:ptLst>
  <dgm:cxnLst>
    <dgm:cxn modelId="{AC937211-4033-41C8-B35C-E689673E8651}" srcId="{F851D754-39D4-4212-9CF6-83DC28546689}" destId="{1A6F56D7-0832-463D-B62D-70B6C8E4062C}" srcOrd="0" destOrd="0" parTransId="{01BC9266-658B-48A2-8133-C4D957B19DC4}" sibTransId="{9C1E2E7E-E813-4809-B7E3-5B078A2162C8}"/>
    <dgm:cxn modelId="{7F9EC5C2-E73D-4644-AF0F-58BC3F749559}" srcId="{F851D754-39D4-4212-9CF6-83DC28546689}" destId="{54D69F29-D2F5-45B6-A186-086F8D36F15D}" srcOrd="1" destOrd="0" parTransId="{2C4F7530-475E-4208-8F0D-22C0F750CB6C}" sibTransId="{4B451116-E1DA-4CAD-B775-BD7C85A11E53}"/>
    <dgm:cxn modelId="{3EF30216-87B5-4ADF-8AC2-A9CB099BC1B6}" type="presOf" srcId="{62AA49A7-6CD1-47ED-ABEB-F7CB22415934}" destId="{C562B894-FB96-45F2-86F0-2384F31F11A2}" srcOrd="0" destOrd="0" presId="urn:microsoft.com/office/officeart/2005/8/layout/vList6"/>
    <dgm:cxn modelId="{70260B1F-DBA7-4620-BD0F-A034E3B7181C}" srcId="{54D69F29-D2F5-45B6-A186-086F8D36F15D}" destId="{C92011CC-55BE-400A-B8B3-F8FB4D1DE28D}" srcOrd="0" destOrd="0" parTransId="{3CD75CFC-12CC-425B-B46B-BC31C052F1F3}" sibTransId="{828171E6-D5EA-4166-B5EC-EE5017F2C2CE}"/>
    <dgm:cxn modelId="{18995B62-8012-4B7E-B691-25C4A1C920BE}" srcId="{F851D754-39D4-4212-9CF6-83DC28546689}" destId="{EE49C493-4788-4EB3-84D3-56CFD3EF5A4B}" srcOrd="2" destOrd="0" parTransId="{43F3C048-E2E9-48E7-BC8A-7176A146F172}" sibTransId="{1B0AFE78-986F-4601-B336-B3AD4705CD6E}"/>
    <dgm:cxn modelId="{6206560F-96A8-4990-AD49-B9112ED198B4}" srcId="{1A6F56D7-0832-463D-B62D-70B6C8E4062C}" destId="{6E9DCEB4-BBE5-4096-9527-B678150F37AE}" srcOrd="0" destOrd="0" parTransId="{7440D9D3-BF2D-4C16-9B74-41CD36DBF427}" sibTransId="{9FB69AEF-FB9F-4831-A44B-78E3107A69CE}"/>
    <dgm:cxn modelId="{1C4EEFE0-8227-4248-9CE8-64FB33F048DA}" type="presOf" srcId="{C92011CC-55BE-400A-B8B3-F8FB4D1DE28D}" destId="{B8AF1423-9951-4E2E-861A-11963C59EED6}" srcOrd="0" destOrd="0" presId="urn:microsoft.com/office/officeart/2005/8/layout/vList6"/>
    <dgm:cxn modelId="{678DD989-8704-45D0-BBE2-22BD4B30686A}" type="presOf" srcId="{8135A500-F31B-472F-A079-E1DE438B7019}" destId="{B8AF1423-9951-4E2E-861A-11963C59EED6}" srcOrd="0" destOrd="1" presId="urn:microsoft.com/office/officeart/2005/8/layout/vList6"/>
    <dgm:cxn modelId="{0C2F663C-11F2-45E6-B2E6-F3FF367F681A}" type="presOf" srcId="{F851D754-39D4-4212-9CF6-83DC28546689}" destId="{142C8663-B0EE-4568-9236-111F1229ABFE}" srcOrd="0" destOrd="0" presId="urn:microsoft.com/office/officeart/2005/8/layout/vList6"/>
    <dgm:cxn modelId="{92525B46-8207-4DF3-91C0-F0E9A984413A}" type="presOf" srcId="{EE49C493-4788-4EB3-84D3-56CFD3EF5A4B}" destId="{800BCE13-24ED-4897-A449-6C1B87ADA9C6}" srcOrd="0" destOrd="0" presId="urn:microsoft.com/office/officeart/2005/8/layout/vList6"/>
    <dgm:cxn modelId="{8CDB626F-245F-45DF-A087-EF680C44AFC9}" type="presOf" srcId="{6E9DCEB4-BBE5-4096-9527-B678150F37AE}" destId="{8B70F95D-8C81-4015-AD78-7674A1E46FD7}" srcOrd="0" destOrd="0" presId="urn:microsoft.com/office/officeart/2005/8/layout/vList6"/>
    <dgm:cxn modelId="{F920C37D-D664-4208-86B1-288FDB7757A6}" srcId="{54D69F29-D2F5-45B6-A186-086F8D36F15D}" destId="{8135A500-F31B-472F-A079-E1DE438B7019}" srcOrd="1" destOrd="0" parTransId="{3D0611D5-5F46-482A-94B9-20E4D3A83C6D}" sibTransId="{4D114E84-FFA3-48E6-9E33-9CDE76DC8B95}"/>
    <dgm:cxn modelId="{06F4B975-C3A8-4AEC-B7C4-D17985CF9E1A}" type="presOf" srcId="{1A6F56D7-0832-463D-B62D-70B6C8E4062C}" destId="{0408DFB7-F7EF-4FB2-9F8F-D5DEB70C8574}" srcOrd="0" destOrd="0" presId="urn:microsoft.com/office/officeart/2005/8/layout/vList6"/>
    <dgm:cxn modelId="{60F1A015-7A8F-4D9E-8D75-B7AB52074915}" type="presOf" srcId="{54D69F29-D2F5-45B6-A186-086F8D36F15D}" destId="{874F43DD-8B4C-42E1-8C1B-0E81F55DDC4C}" srcOrd="0" destOrd="0" presId="urn:microsoft.com/office/officeart/2005/8/layout/vList6"/>
    <dgm:cxn modelId="{7680E7A4-92CD-4266-8C14-C1EC4C8D56ED}" srcId="{EE49C493-4788-4EB3-84D3-56CFD3EF5A4B}" destId="{62AA49A7-6CD1-47ED-ABEB-F7CB22415934}" srcOrd="0" destOrd="0" parTransId="{9C1BEF45-12D5-4522-B719-47F4901D6F72}" sibTransId="{8300043C-4C48-4EAA-BF3B-A1910EAF464B}"/>
    <dgm:cxn modelId="{914431E5-199B-45AE-BA5A-EEE30B39F741}" type="presParOf" srcId="{142C8663-B0EE-4568-9236-111F1229ABFE}" destId="{F27832B3-F267-49FF-A17A-13E970A4CF03}" srcOrd="0" destOrd="0" presId="urn:microsoft.com/office/officeart/2005/8/layout/vList6"/>
    <dgm:cxn modelId="{B7B2F061-8801-45E8-B771-6493BF66C40A}" type="presParOf" srcId="{F27832B3-F267-49FF-A17A-13E970A4CF03}" destId="{0408DFB7-F7EF-4FB2-9F8F-D5DEB70C8574}" srcOrd="0" destOrd="0" presId="urn:microsoft.com/office/officeart/2005/8/layout/vList6"/>
    <dgm:cxn modelId="{F73F5E60-209B-425A-8C43-4A920570AE9E}" type="presParOf" srcId="{F27832B3-F267-49FF-A17A-13E970A4CF03}" destId="{8B70F95D-8C81-4015-AD78-7674A1E46FD7}" srcOrd="1" destOrd="0" presId="urn:microsoft.com/office/officeart/2005/8/layout/vList6"/>
    <dgm:cxn modelId="{673C31BE-88A3-461D-A385-C16532A301BE}" type="presParOf" srcId="{142C8663-B0EE-4568-9236-111F1229ABFE}" destId="{B57A7C6B-621F-489E-A94C-298AC485C2F6}" srcOrd="1" destOrd="0" presId="urn:microsoft.com/office/officeart/2005/8/layout/vList6"/>
    <dgm:cxn modelId="{7FA30836-6DDB-46E5-B034-5BEDD6F8AEFA}" type="presParOf" srcId="{142C8663-B0EE-4568-9236-111F1229ABFE}" destId="{AE7D10EA-26D4-4CA2-AD78-97A01E42FDC1}" srcOrd="2" destOrd="0" presId="urn:microsoft.com/office/officeart/2005/8/layout/vList6"/>
    <dgm:cxn modelId="{40E8DEFE-0E8C-4193-B4BB-97C802C20F55}" type="presParOf" srcId="{AE7D10EA-26D4-4CA2-AD78-97A01E42FDC1}" destId="{874F43DD-8B4C-42E1-8C1B-0E81F55DDC4C}" srcOrd="0" destOrd="0" presId="urn:microsoft.com/office/officeart/2005/8/layout/vList6"/>
    <dgm:cxn modelId="{7EE3540F-DD5D-4A5E-9C69-881499B3A511}" type="presParOf" srcId="{AE7D10EA-26D4-4CA2-AD78-97A01E42FDC1}" destId="{B8AF1423-9951-4E2E-861A-11963C59EED6}" srcOrd="1" destOrd="0" presId="urn:microsoft.com/office/officeart/2005/8/layout/vList6"/>
    <dgm:cxn modelId="{DC8F17A8-E1E8-4DD9-BB1A-7941478BE385}" type="presParOf" srcId="{142C8663-B0EE-4568-9236-111F1229ABFE}" destId="{94F17D58-F0DA-46E1-9037-36217FF46D69}" srcOrd="3" destOrd="0" presId="urn:microsoft.com/office/officeart/2005/8/layout/vList6"/>
    <dgm:cxn modelId="{3B3D5169-9807-4B80-86E4-A94B1B513AFD}" type="presParOf" srcId="{142C8663-B0EE-4568-9236-111F1229ABFE}" destId="{1482F61B-EBC8-46E3-877E-7349494BAE9E}" srcOrd="4" destOrd="0" presId="urn:microsoft.com/office/officeart/2005/8/layout/vList6"/>
    <dgm:cxn modelId="{F6A6E762-D0BE-495A-8740-CE773EAC536D}" type="presParOf" srcId="{1482F61B-EBC8-46E3-877E-7349494BAE9E}" destId="{800BCE13-24ED-4897-A449-6C1B87ADA9C6}" srcOrd="0" destOrd="0" presId="urn:microsoft.com/office/officeart/2005/8/layout/vList6"/>
    <dgm:cxn modelId="{7B1FD101-FD82-401D-A7B3-237A861BECEA}" type="presParOf" srcId="{1482F61B-EBC8-46E3-877E-7349494BAE9E}" destId="{C562B894-FB96-45F2-86F0-2384F31F11A2}"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226BD0-33AC-4BCB-A557-584D1C7D3CFF}" type="doc">
      <dgm:prSet loTypeId="urn:microsoft.com/office/officeart/2005/8/layout/process2" loCatId="process" qsTypeId="urn:microsoft.com/office/officeart/2005/8/quickstyle/simple1" qsCatId="simple" csTypeId="urn:microsoft.com/office/officeart/2005/8/colors/accent1_2" csCatId="accent1" phldr="1"/>
      <dgm:spPr/>
    </dgm:pt>
    <dgm:pt modelId="{2990C3B5-8DD9-4464-8C1E-681C7C4E0294}">
      <dgm:prSet phldrT="[Text]"/>
      <dgm:spPr/>
      <dgm:t>
        <a:bodyPr/>
        <a:lstStyle/>
        <a:p>
          <a:r>
            <a:rPr lang="en-US" dirty="0" smtClean="0"/>
            <a:t>Rosenberg et al (1999)</a:t>
          </a:r>
          <a:endParaRPr lang="en-US" dirty="0"/>
        </a:p>
      </dgm:t>
    </dgm:pt>
    <dgm:pt modelId="{D55026FB-5C53-417E-A715-AF70456F10B0}" type="parTrans" cxnId="{28369CCC-7F4B-44B0-A9AE-0AFF784DBACD}">
      <dgm:prSet/>
      <dgm:spPr/>
      <dgm:t>
        <a:bodyPr/>
        <a:lstStyle/>
        <a:p>
          <a:endParaRPr lang="en-US"/>
        </a:p>
      </dgm:t>
    </dgm:pt>
    <dgm:pt modelId="{12EE1C8A-88E9-46F1-AE0B-73F10A243435}" type="sibTrans" cxnId="{28369CCC-7F4B-44B0-A9AE-0AFF784DBACD}">
      <dgm:prSet/>
      <dgm:spPr/>
      <dgm:t>
        <a:bodyPr/>
        <a:lstStyle/>
        <a:p>
          <a:endParaRPr lang="en-US"/>
        </a:p>
      </dgm:t>
    </dgm:pt>
    <dgm:pt modelId="{A661AEE8-81B4-4694-BE5B-11C55E4B39CE}">
      <dgm:prSet phldrT="[Text]"/>
      <dgm:spPr/>
      <dgm:t>
        <a:bodyPr/>
        <a:lstStyle/>
        <a:p>
          <a:r>
            <a:rPr lang="en-US" dirty="0" smtClean="0"/>
            <a:t>Supplement o</a:t>
          </a:r>
          <a:r>
            <a:rPr lang="en-US" baseline="-25000" dirty="0" smtClean="0"/>
            <a:t>2</a:t>
          </a:r>
          <a:r>
            <a:rPr lang="en-US" dirty="0" smtClean="0"/>
            <a:t> for 1-4 days post- op</a:t>
          </a:r>
          <a:endParaRPr lang="en-US" dirty="0"/>
        </a:p>
      </dgm:t>
    </dgm:pt>
    <dgm:pt modelId="{44FA18FF-6A20-4F4D-827A-C21351C699AF}" type="parTrans" cxnId="{137C0FBE-B139-4411-AFA9-2FEEB1CD4F5E}">
      <dgm:prSet/>
      <dgm:spPr/>
      <dgm:t>
        <a:bodyPr/>
        <a:lstStyle/>
        <a:p>
          <a:endParaRPr lang="en-US"/>
        </a:p>
      </dgm:t>
    </dgm:pt>
    <dgm:pt modelId="{6E16D91E-0980-4844-9E86-CA56B1B29188}" type="sibTrans" cxnId="{137C0FBE-B139-4411-AFA9-2FEEB1CD4F5E}">
      <dgm:prSet/>
      <dgm:spPr/>
      <dgm:t>
        <a:bodyPr/>
        <a:lstStyle/>
        <a:p>
          <a:endParaRPr lang="en-US"/>
        </a:p>
      </dgm:t>
    </dgm:pt>
    <dgm:pt modelId="{5ED74382-50B8-49A1-8347-1134B1B037FC}">
      <dgm:prSet phldrT="[Text]"/>
      <dgm:spPr/>
      <dgm:t>
        <a:bodyPr/>
        <a:lstStyle/>
        <a:p>
          <a:r>
            <a:rPr lang="en-US" dirty="0" smtClean="0"/>
            <a:t>HR/PONV</a:t>
          </a:r>
          <a:endParaRPr lang="en-US" dirty="0"/>
        </a:p>
      </dgm:t>
    </dgm:pt>
    <dgm:pt modelId="{9EEB8D87-5C4E-4267-9FF2-81EE8B75B824}" type="parTrans" cxnId="{69E8B830-ACA6-4AAA-ABF8-7828D4DE0585}">
      <dgm:prSet/>
      <dgm:spPr/>
      <dgm:t>
        <a:bodyPr/>
        <a:lstStyle/>
        <a:p>
          <a:endParaRPr lang="en-US"/>
        </a:p>
      </dgm:t>
    </dgm:pt>
    <dgm:pt modelId="{47EC4BF6-4883-4305-ACC7-3508FBB9CF36}" type="sibTrans" cxnId="{69E8B830-ACA6-4AAA-ABF8-7828D4DE0585}">
      <dgm:prSet/>
      <dgm:spPr/>
      <dgm:t>
        <a:bodyPr/>
        <a:lstStyle/>
        <a:p>
          <a:endParaRPr lang="en-US"/>
        </a:p>
      </dgm:t>
    </dgm:pt>
    <dgm:pt modelId="{8C0DE555-AB6E-47B6-9F5D-F70E015D1B67}" type="pres">
      <dgm:prSet presAssocID="{1D226BD0-33AC-4BCB-A557-584D1C7D3CFF}" presName="linearFlow" presStyleCnt="0">
        <dgm:presLayoutVars>
          <dgm:resizeHandles val="exact"/>
        </dgm:presLayoutVars>
      </dgm:prSet>
      <dgm:spPr/>
    </dgm:pt>
    <dgm:pt modelId="{3B1E9FA0-CADB-4703-9C15-827898432030}" type="pres">
      <dgm:prSet presAssocID="{2990C3B5-8DD9-4464-8C1E-681C7C4E0294}" presName="node" presStyleLbl="node1" presStyleIdx="0" presStyleCnt="3">
        <dgm:presLayoutVars>
          <dgm:bulletEnabled val="1"/>
        </dgm:presLayoutVars>
      </dgm:prSet>
      <dgm:spPr/>
      <dgm:t>
        <a:bodyPr/>
        <a:lstStyle/>
        <a:p>
          <a:endParaRPr lang="en-US"/>
        </a:p>
      </dgm:t>
    </dgm:pt>
    <dgm:pt modelId="{3FADD654-6FE3-4D27-B0BB-0E68120BDC5D}" type="pres">
      <dgm:prSet presAssocID="{12EE1C8A-88E9-46F1-AE0B-73F10A243435}" presName="sibTrans" presStyleLbl="sibTrans2D1" presStyleIdx="0" presStyleCnt="2"/>
      <dgm:spPr/>
      <dgm:t>
        <a:bodyPr/>
        <a:lstStyle/>
        <a:p>
          <a:endParaRPr lang="en-US"/>
        </a:p>
      </dgm:t>
    </dgm:pt>
    <dgm:pt modelId="{D431AAC9-2006-4F38-AEFE-7696FA957F80}" type="pres">
      <dgm:prSet presAssocID="{12EE1C8A-88E9-46F1-AE0B-73F10A243435}" presName="connectorText" presStyleLbl="sibTrans2D1" presStyleIdx="0" presStyleCnt="2"/>
      <dgm:spPr/>
      <dgm:t>
        <a:bodyPr/>
        <a:lstStyle/>
        <a:p>
          <a:endParaRPr lang="en-US"/>
        </a:p>
      </dgm:t>
    </dgm:pt>
    <dgm:pt modelId="{549387D0-4BC5-43C9-B5C9-6740BE01814C}" type="pres">
      <dgm:prSet presAssocID="{A661AEE8-81B4-4694-BE5B-11C55E4B39CE}" presName="node" presStyleLbl="node1" presStyleIdx="1" presStyleCnt="3" custScaleX="144667">
        <dgm:presLayoutVars>
          <dgm:bulletEnabled val="1"/>
        </dgm:presLayoutVars>
      </dgm:prSet>
      <dgm:spPr/>
      <dgm:t>
        <a:bodyPr/>
        <a:lstStyle/>
        <a:p>
          <a:endParaRPr lang="en-US"/>
        </a:p>
      </dgm:t>
    </dgm:pt>
    <dgm:pt modelId="{CE1493C9-A48E-4E7C-8DF4-158473A3CA93}" type="pres">
      <dgm:prSet presAssocID="{6E16D91E-0980-4844-9E86-CA56B1B29188}" presName="sibTrans" presStyleLbl="sibTrans2D1" presStyleIdx="1" presStyleCnt="2"/>
      <dgm:spPr/>
      <dgm:t>
        <a:bodyPr/>
        <a:lstStyle/>
        <a:p>
          <a:endParaRPr lang="en-US"/>
        </a:p>
      </dgm:t>
    </dgm:pt>
    <dgm:pt modelId="{F80CE6F3-8025-468B-B5F4-5743F51ADA65}" type="pres">
      <dgm:prSet presAssocID="{6E16D91E-0980-4844-9E86-CA56B1B29188}" presName="connectorText" presStyleLbl="sibTrans2D1" presStyleIdx="1" presStyleCnt="2"/>
      <dgm:spPr/>
      <dgm:t>
        <a:bodyPr/>
        <a:lstStyle/>
        <a:p>
          <a:endParaRPr lang="en-US"/>
        </a:p>
      </dgm:t>
    </dgm:pt>
    <dgm:pt modelId="{A553F51C-59C3-4427-A05F-8E58A6D6273E}" type="pres">
      <dgm:prSet presAssocID="{5ED74382-50B8-49A1-8347-1134B1B037FC}" presName="node" presStyleLbl="node1" presStyleIdx="2" presStyleCnt="3">
        <dgm:presLayoutVars>
          <dgm:bulletEnabled val="1"/>
        </dgm:presLayoutVars>
      </dgm:prSet>
      <dgm:spPr/>
      <dgm:t>
        <a:bodyPr/>
        <a:lstStyle/>
        <a:p>
          <a:endParaRPr lang="en-US"/>
        </a:p>
      </dgm:t>
    </dgm:pt>
  </dgm:ptLst>
  <dgm:cxnLst>
    <dgm:cxn modelId="{82F0799B-0D10-4C00-9203-4184031F8B95}" type="presOf" srcId="{6E16D91E-0980-4844-9E86-CA56B1B29188}" destId="{F80CE6F3-8025-468B-B5F4-5743F51ADA65}" srcOrd="1" destOrd="0" presId="urn:microsoft.com/office/officeart/2005/8/layout/process2"/>
    <dgm:cxn modelId="{137C0FBE-B139-4411-AFA9-2FEEB1CD4F5E}" srcId="{1D226BD0-33AC-4BCB-A557-584D1C7D3CFF}" destId="{A661AEE8-81B4-4694-BE5B-11C55E4B39CE}" srcOrd="1" destOrd="0" parTransId="{44FA18FF-6A20-4F4D-827A-C21351C699AF}" sibTransId="{6E16D91E-0980-4844-9E86-CA56B1B29188}"/>
    <dgm:cxn modelId="{6446C4C8-9CE7-4881-B60F-2285645D0094}" type="presOf" srcId="{12EE1C8A-88E9-46F1-AE0B-73F10A243435}" destId="{3FADD654-6FE3-4D27-B0BB-0E68120BDC5D}" srcOrd="0" destOrd="0" presId="urn:microsoft.com/office/officeart/2005/8/layout/process2"/>
    <dgm:cxn modelId="{2220B729-61C5-4E2C-99EE-8FCBEB026777}" type="presOf" srcId="{1D226BD0-33AC-4BCB-A557-584D1C7D3CFF}" destId="{8C0DE555-AB6E-47B6-9F5D-F70E015D1B67}" srcOrd="0" destOrd="0" presId="urn:microsoft.com/office/officeart/2005/8/layout/process2"/>
    <dgm:cxn modelId="{69E8B830-ACA6-4AAA-ABF8-7828D4DE0585}" srcId="{1D226BD0-33AC-4BCB-A557-584D1C7D3CFF}" destId="{5ED74382-50B8-49A1-8347-1134B1B037FC}" srcOrd="2" destOrd="0" parTransId="{9EEB8D87-5C4E-4267-9FF2-81EE8B75B824}" sibTransId="{47EC4BF6-4883-4305-ACC7-3508FBB9CF36}"/>
    <dgm:cxn modelId="{44A5B224-3A71-4E39-A553-B1B012F71CAB}" type="presOf" srcId="{A661AEE8-81B4-4694-BE5B-11C55E4B39CE}" destId="{549387D0-4BC5-43C9-B5C9-6740BE01814C}" srcOrd="0" destOrd="0" presId="urn:microsoft.com/office/officeart/2005/8/layout/process2"/>
    <dgm:cxn modelId="{28369CCC-7F4B-44B0-A9AE-0AFF784DBACD}" srcId="{1D226BD0-33AC-4BCB-A557-584D1C7D3CFF}" destId="{2990C3B5-8DD9-4464-8C1E-681C7C4E0294}" srcOrd="0" destOrd="0" parTransId="{D55026FB-5C53-417E-A715-AF70456F10B0}" sibTransId="{12EE1C8A-88E9-46F1-AE0B-73F10A243435}"/>
    <dgm:cxn modelId="{6F34F98E-2174-4793-8F26-97B807B59F90}" type="presOf" srcId="{6E16D91E-0980-4844-9E86-CA56B1B29188}" destId="{CE1493C9-A48E-4E7C-8DF4-158473A3CA93}" srcOrd="0" destOrd="0" presId="urn:microsoft.com/office/officeart/2005/8/layout/process2"/>
    <dgm:cxn modelId="{18269111-5911-49BA-9E7C-7C7F29200936}" type="presOf" srcId="{12EE1C8A-88E9-46F1-AE0B-73F10A243435}" destId="{D431AAC9-2006-4F38-AEFE-7696FA957F80}" srcOrd="1" destOrd="0" presId="urn:microsoft.com/office/officeart/2005/8/layout/process2"/>
    <dgm:cxn modelId="{4A4C01E6-8E99-46A3-B659-10EE428AF505}" type="presOf" srcId="{2990C3B5-8DD9-4464-8C1E-681C7C4E0294}" destId="{3B1E9FA0-CADB-4703-9C15-827898432030}" srcOrd="0" destOrd="0" presId="urn:microsoft.com/office/officeart/2005/8/layout/process2"/>
    <dgm:cxn modelId="{F7386A90-DD11-42B1-B8E6-2302D42E7ED3}" type="presOf" srcId="{5ED74382-50B8-49A1-8347-1134B1B037FC}" destId="{A553F51C-59C3-4427-A05F-8E58A6D6273E}" srcOrd="0" destOrd="0" presId="urn:microsoft.com/office/officeart/2005/8/layout/process2"/>
    <dgm:cxn modelId="{4DC2C0A6-2EFA-42E2-92F9-8EDE946FC5DD}" type="presParOf" srcId="{8C0DE555-AB6E-47B6-9F5D-F70E015D1B67}" destId="{3B1E9FA0-CADB-4703-9C15-827898432030}" srcOrd="0" destOrd="0" presId="urn:microsoft.com/office/officeart/2005/8/layout/process2"/>
    <dgm:cxn modelId="{1C6AD0B0-4137-4ADD-8AFC-9E340E36076F}" type="presParOf" srcId="{8C0DE555-AB6E-47B6-9F5D-F70E015D1B67}" destId="{3FADD654-6FE3-4D27-B0BB-0E68120BDC5D}" srcOrd="1" destOrd="0" presId="urn:microsoft.com/office/officeart/2005/8/layout/process2"/>
    <dgm:cxn modelId="{D42DF7C4-97B2-416E-8BF1-9FA44C8DE066}" type="presParOf" srcId="{3FADD654-6FE3-4D27-B0BB-0E68120BDC5D}" destId="{D431AAC9-2006-4F38-AEFE-7696FA957F80}" srcOrd="0" destOrd="0" presId="urn:microsoft.com/office/officeart/2005/8/layout/process2"/>
    <dgm:cxn modelId="{56A19777-A6B8-495D-BCD6-A860E02578A4}" type="presParOf" srcId="{8C0DE555-AB6E-47B6-9F5D-F70E015D1B67}" destId="{549387D0-4BC5-43C9-B5C9-6740BE01814C}" srcOrd="2" destOrd="0" presId="urn:microsoft.com/office/officeart/2005/8/layout/process2"/>
    <dgm:cxn modelId="{98E34775-BE25-4DF5-B404-425B9D459011}" type="presParOf" srcId="{8C0DE555-AB6E-47B6-9F5D-F70E015D1B67}" destId="{CE1493C9-A48E-4E7C-8DF4-158473A3CA93}" srcOrd="3" destOrd="0" presId="urn:microsoft.com/office/officeart/2005/8/layout/process2"/>
    <dgm:cxn modelId="{3CB4784A-6B6A-4B41-8A24-704231506DB0}" type="presParOf" srcId="{CE1493C9-A48E-4E7C-8DF4-158473A3CA93}" destId="{F80CE6F3-8025-468B-B5F4-5743F51ADA65}" srcOrd="0" destOrd="0" presId="urn:microsoft.com/office/officeart/2005/8/layout/process2"/>
    <dgm:cxn modelId="{BF32A14B-A9DC-4F64-8E73-5F435BF1165C}" type="presParOf" srcId="{8C0DE555-AB6E-47B6-9F5D-F70E015D1B67}" destId="{A553F51C-59C3-4427-A05F-8E58A6D6273E}"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6908DC-6629-49CE-931E-A227CCBA4AC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95C1DAFA-AB37-474A-B87C-BD8472E61B46}">
      <dgm:prSet phldrT="[Text]"/>
      <dgm:spPr/>
      <dgm:t>
        <a:bodyPr/>
        <a:lstStyle/>
        <a:p>
          <a:r>
            <a:rPr lang="en-US" dirty="0" smtClean="0"/>
            <a:t>Predisposed groups</a:t>
          </a:r>
          <a:endParaRPr lang="en-US" dirty="0"/>
        </a:p>
      </dgm:t>
    </dgm:pt>
    <dgm:pt modelId="{69DFFB32-78BD-462E-AF25-6ECA9D7F53EA}" type="parTrans" cxnId="{DA9FECBA-0EBD-4E88-9E1F-65F31C1628E0}">
      <dgm:prSet/>
      <dgm:spPr/>
      <dgm:t>
        <a:bodyPr/>
        <a:lstStyle/>
        <a:p>
          <a:endParaRPr lang="en-US"/>
        </a:p>
      </dgm:t>
    </dgm:pt>
    <dgm:pt modelId="{6A38FDC7-C229-4ADB-928C-9757BC1316B6}" type="sibTrans" cxnId="{DA9FECBA-0EBD-4E88-9E1F-65F31C1628E0}">
      <dgm:prSet/>
      <dgm:spPr/>
      <dgm:t>
        <a:bodyPr/>
        <a:lstStyle/>
        <a:p>
          <a:endParaRPr lang="en-US"/>
        </a:p>
      </dgm:t>
    </dgm:pt>
    <dgm:pt modelId="{D1AFB253-E461-40C0-928E-B4343FA33752}">
      <dgm:prSet phldrT="[Text]" custT="1"/>
      <dgm:spPr/>
      <dgm:t>
        <a:bodyPr/>
        <a:lstStyle/>
        <a:p>
          <a:r>
            <a:rPr lang="en-US" sz="2400" dirty="0" err="1" smtClean="0"/>
            <a:t>Pt.s</a:t>
          </a:r>
          <a:r>
            <a:rPr lang="en-US" sz="2400" dirty="0" smtClean="0"/>
            <a:t> with heart </a:t>
          </a:r>
          <a:r>
            <a:rPr lang="en-US" sz="2400" dirty="0" err="1" smtClean="0"/>
            <a:t>ds</a:t>
          </a:r>
          <a:r>
            <a:rPr lang="en-US" sz="2400" dirty="0" smtClean="0"/>
            <a:t>.,(</a:t>
          </a:r>
          <a:r>
            <a:rPr lang="en-US" sz="2400" dirty="0" err="1" smtClean="0"/>
            <a:t>ischaemic</a:t>
          </a:r>
          <a:r>
            <a:rPr lang="en-US" sz="2400" dirty="0" smtClean="0"/>
            <a:t> and non </a:t>
          </a:r>
          <a:r>
            <a:rPr lang="en-US" sz="2400" dirty="0" err="1" smtClean="0"/>
            <a:t>ischaemic</a:t>
          </a:r>
          <a:r>
            <a:rPr lang="en-US" sz="2400" dirty="0" smtClean="0"/>
            <a:t>),</a:t>
          </a:r>
          <a:endParaRPr lang="en-US" sz="2400" dirty="0"/>
        </a:p>
      </dgm:t>
    </dgm:pt>
    <dgm:pt modelId="{B373988C-6B78-4F12-A84B-8451FEE9D857}" type="parTrans" cxnId="{1936E9E6-15B6-46D4-958E-60B371E315C3}">
      <dgm:prSet/>
      <dgm:spPr/>
      <dgm:t>
        <a:bodyPr/>
        <a:lstStyle/>
        <a:p>
          <a:endParaRPr lang="en-US"/>
        </a:p>
      </dgm:t>
    </dgm:pt>
    <dgm:pt modelId="{D6AC937C-DF53-44A0-B36D-3FEEF0D9DFB6}" type="sibTrans" cxnId="{1936E9E6-15B6-46D4-958E-60B371E315C3}">
      <dgm:prSet/>
      <dgm:spPr/>
      <dgm:t>
        <a:bodyPr/>
        <a:lstStyle/>
        <a:p>
          <a:endParaRPr lang="en-US"/>
        </a:p>
      </dgm:t>
    </dgm:pt>
    <dgm:pt modelId="{63D3BB2F-FB11-4A0F-B702-63C9DB10F6F1}">
      <dgm:prSet phldrT="[Text]" custT="1"/>
      <dgm:spPr/>
      <dgm:t>
        <a:bodyPr/>
        <a:lstStyle/>
        <a:p>
          <a:r>
            <a:rPr lang="en-US" sz="2400" dirty="0" smtClean="0"/>
            <a:t>Extremes of age, pregnancy, obesity,</a:t>
          </a:r>
        </a:p>
        <a:p>
          <a:r>
            <a:rPr lang="en-US" sz="2400" dirty="0" err="1" smtClean="0"/>
            <a:t>smokers,cardio</a:t>
          </a:r>
          <a:r>
            <a:rPr lang="en-US" sz="2400" dirty="0" smtClean="0"/>
            <a:t> resp. </a:t>
          </a:r>
          <a:r>
            <a:rPr lang="en-US" sz="2400" dirty="0" err="1" smtClean="0"/>
            <a:t>ds</a:t>
          </a:r>
          <a:endParaRPr lang="en-US" sz="2400" dirty="0"/>
        </a:p>
      </dgm:t>
    </dgm:pt>
    <dgm:pt modelId="{773657F5-D5EF-4C3B-A741-BE1132729D93}" type="parTrans" cxnId="{D2693149-9503-45FE-8B7A-75F62FD6385D}">
      <dgm:prSet/>
      <dgm:spPr/>
      <dgm:t>
        <a:bodyPr/>
        <a:lstStyle/>
        <a:p>
          <a:endParaRPr lang="en-US"/>
        </a:p>
      </dgm:t>
    </dgm:pt>
    <dgm:pt modelId="{1770E2F9-E995-4284-A40C-0C3F2EBCEB65}" type="sibTrans" cxnId="{D2693149-9503-45FE-8B7A-75F62FD6385D}">
      <dgm:prSet/>
      <dgm:spPr/>
      <dgm:t>
        <a:bodyPr/>
        <a:lstStyle/>
        <a:p>
          <a:endParaRPr lang="en-US"/>
        </a:p>
      </dgm:t>
    </dgm:pt>
    <dgm:pt modelId="{DF4576CD-57B5-4DC8-8D85-7674319E0D01}">
      <dgm:prSet phldrT="[Text]" custT="1"/>
      <dgm:spPr/>
      <dgm:t>
        <a:bodyPr/>
        <a:lstStyle/>
        <a:p>
          <a:r>
            <a:rPr lang="en-US" sz="2400" dirty="0" err="1" smtClean="0"/>
            <a:t>Anaemias</a:t>
          </a:r>
          <a:r>
            <a:rPr lang="en-US" sz="2400" dirty="0" smtClean="0"/>
            <a:t>,</a:t>
          </a:r>
        </a:p>
        <a:p>
          <a:r>
            <a:rPr lang="en-US" sz="2000" dirty="0" err="1" smtClean="0"/>
            <a:t>haemoglobinopathies</a:t>
          </a:r>
          <a:r>
            <a:rPr lang="en-US" sz="2000" dirty="0" smtClean="0"/>
            <a:t>,</a:t>
          </a:r>
        </a:p>
        <a:p>
          <a:r>
            <a:rPr lang="en-US" sz="2400" dirty="0" smtClean="0"/>
            <a:t>head injury pts.</a:t>
          </a:r>
          <a:endParaRPr lang="en-US" sz="2400" dirty="0"/>
        </a:p>
      </dgm:t>
    </dgm:pt>
    <dgm:pt modelId="{80D25D5D-839D-4F4A-84B6-8D4E915A522C}" type="parTrans" cxnId="{22097F7C-6B0C-428A-B7C1-070641C363C0}">
      <dgm:prSet/>
      <dgm:spPr/>
      <dgm:t>
        <a:bodyPr/>
        <a:lstStyle/>
        <a:p>
          <a:endParaRPr lang="en-US"/>
        </a:p>
      </dgm:t>
    </dgm:pt>
    <dgm:pt modelId="{C5CC1713-0186-4908-9FB5-1ECA62190E90}" type="sibTrans" cxnId="{22097F7C-6B0C-428A-B7C1-070641C363C0}">
      <dgm:prSet/>
      <dgm:spPr/>
      <dgm:t>
        <a:bodyPr/>
        <a:lstStyle/>
        <a:p>
          <a:endParaRPr lang="en-US"/>
        </a:p>
      </dgm:t>
    </dgm:pt>
    <dgm:pt modelId="{1818A641-A2B4-41E3-B7C9-8A667843F67E}" type="pres">
      <dgm:prSet presAssocID="{DC6908DC-6629-49CE-931E-A227CCBA4ACB}" presName="composite" presStyleCnt="0">
        <dgm:presLayoutVars>
          <dgm:chMax val="1"/>
          <dgm:dir/>
          <dgm:resizeHandles val="exact"/>
        </dgm:presLayoutVars>
      </dgm:prSet>
      <dgm:spPr/>
      <dgm:t>
        <a:bodyPr/>
        <a:lstStyle/>
        <a:p>
          <a:endParaRPr lang="en-US"/>
        </a:p>
      </dgm:t>
    </dgm:pt>
    <dgm:pt modelId="{3260DBBF-FC26-4DA1-816D-B5E5A2F883B0}" type="pres">
      <dgm:prSet presAssocID="{95C1DAFA-AB37-474A-B87C-BD8472E61B46}" presName="roof" presStyleLbl="dkBgShp" presStyleIdx="0" presStyleCnt="2"/>
      <dgm:spPr/>
      <dgm:t>
        <a:bodyPr/>
        <a:lstStyle/>
        <a:p>
          <a:endParaRPr lang="en-US"/>
        </a:p>
      </dgm:t>
    </dgm:pt>
    <dgm:pt modelId="{28F6A58A-CF5B-41ED-9AE6-61A6EF994308}" type="pres">
      <dgm:prSet presAssocID="{95C1DAFA-AB37-474A-B87C-BD8472E61B46}" presName="pillars" presStyleCnt="0"/>
      <dgm:spPr/>
    </dgm:pt>
    <dgm:pt modelId="{90C1D35B-9777-49C0-924A-714082ADB24F}" type="pres">
      <dgm:prSet presAssocID="{95C1DAFA-AB37-474A-B87C-BD8472E61B46}" presName="pillar1" presStyleLbl="node1" presStyleIdx="0" presStyleCnt="3">
        <dgm:presLayoutVars>
          <dgm:bulletEnabled val="1"/>
        </dgm:presLayoutVars>
      </dgm:prSet>
      <dgm:spPr/>
      <dgm:t>
        <a:bodyPr/>
        <a:lstStyle/>
        <a:p>
          <a:endParaRPr lang="en-US"/>
        </a:p>
      </dgm:t>
    </dgm:pt>
    <dgm:pt modelId="{F186D32C-A699-488E-BE7E-84EB4D2D2F1E}" type="pres">
      <dgm:prSet presAssocID="{63D3BB2F-FB11-4A0F-B702-63C9DB10F6F1}" presName="pillarX" presStyleLbl="node1" presStyleIdx="1" presStyleCnt="3">
        <dgm:presLayoutVars>
          <dgm:bulletEnabled val="1"/>
        </dgm:presLayoutVars>
      </dgm:prSet>
      <dgm:spPr/>
      <dgm:t>
        <a:bodyPr/>
        <a:lstStyle/>
        <a:p>
          <a:endParaRPr lang="en-US"/>
        </a:p>
      </dgm:t>
    </dgm:pt>
    <dgm:pt modelId="{D4F66956-DC2B-4A0E-B44A-B42A32724E17}" type="pres">
      <dgm:prSet presAssocID="{DF4576CD-57B5-4DC8-8D85-7674319E0D01}" presName="pillarX" presStyleLbl="node1" presStyleIdx="2" presStyleCnt="3">
        <dgm:presLayoutVars>
          <dgm:bulletEnabled val="1"/>
        </dgm:presLayoutVars>
      </dgm:prSet>
      <dgm:spPr/>
      <dgm:t>
        <a:bodyPr/>
        <a:lstStyle/>
        <a:p>
          <a:endParaRPr lang="en-US"/>
        </a:p>
      </dgm:t>
    </dgm:pt>
    <dgm:pt modelId="{F8E6EF0C-8E07-484B-AA71-04752938A402}" type="pres">
      <dgm:prSet presAssocID="{95C1DAFA-AB37-474A-B87C-BD8472E61B46}" presName="base" presStyleLbl="dkBgShp" presStyleIdx="1" presStyleCnt="2"/>
      <dgm:spPr/>
    </dgm:pt>
  </dgm:ptLst>
  <dgm:cxnLst>
    <dgm:cxn modelId="{DA9FECBA-0EBD-4E88-9E1F-65F31C1628E0}" srcId="{DC6908DC-6629-49CE-931E-A227CCBA4ACB}" destId="{95C1DAFA-AB37-474A-B87C-BD8472E61B46}" srcOrd="0" destOrd="0" parTransId="{69DFFB32-78BD-462E-AF25-6ECA9D7F53EA}" sibTransId="{6A38FDC7-C229-4ADB-928C-9757BC1316B6}"/>
    <dgm:cxn modelId="{2ABFA498-F5C1-4C63-81F5-D91D12173793}" type="presOf" srcId="{63D3BB2F-FB11-4A0F-B702-63C9DB10F6F1}" destId="{F186D32C-A699-488E-BE7E-84EB4D2D2F1E}" srcOrd="0" destOrd="0" presId="urn:microsoft.com/office/officeart/2005/8/layout/hList3"/>
    <dgm:cxn modelId="{8E7060B8-C002-47D7-B7A4-5C120EE18B40}" type="presOf" srcId="{95C1DAFA-AB37-474A-B87C-BD8472E61B46}" destId="{3260DBBF-FC26-4DA1-816D-B5E5A2F883B0}" srcOrd="0" destOrd="0" presId="urn:microsoft.com/office/officeart/2005/8/layout/hList3"/>
    <dgm:cxn modelId="{285A2969-81BA-450D-980E-27607F026517}" type="presOf" srcId="{DF4576CD-57B5-4DC8-8D85-7674319E0D01}" destId="{D4F66956-DC2B-4A0E-B44A-B42A32724E17}" srcOrd="0" destOrd="0" presId="urn:microsoft.com/office/officeart/2005/8/layout/hList3"/>
    <dgm:cxn modelId="{D2693149-9503-45FE-8B7A-75F62FD6385D}" srcId="{95C1DAFA-AB37-474A-B87C-BD8472E61B46}" destId="{63D3BB2F-FB11-4A0F-B702-63C9DB10F6F1}" srcOrd="1" destOrd="0" parTransId="{773657F5-D5EF-4C3B-A741-BE1132729D93}" sibTransId="{1770E2F9-E995-4284-A40C-0C3F2EBCEB65}"/>
    <dgm:cxn modelId="{3E9CE6F0-0F6F-404D-8843-19DF1EB4DFA5}" type="presOf" srcId="{D1AFB253-E461-40C0-928E-B4343FA33752}" destId="{90C1D35B-9777-49C0-924A-714082ADB24F}" srcOrd="0" destOrd="0" presId="urn:microsoft.com/office/officeart/2005/8/layout/hList3"/>
    <dgm:cxn modelId="{22097F7C-6B0C-428A-B7C1-070641C363C0}" srcId="{95C1DAFA-AB37-474A-B87C-BD8472E61B46}" destId="{DF4576CD-57B5-4DC8-8D85-7674319E0D01}" srcOrd="2" destOrd="0" parTransId="{80D25D5D-839D-4F4A-84B6-8D4E915A522C}" sibTransId="{C5CC1713-0186-4908-9FB5-1ECA62190E90}"/>
    <dgm:cxn modelId="{1936E9E6-15B6-46D4-958E-60B371E315C3}" srcId="{95C1DAFA-AB37-474A-B87C-BD8472E61B46}" destId="{D1AFB253-E461-40C0-928E-B4343FA33752}" srcOrd="0" destOrd="0" parTransId="{B373988C-6B78-4F12-A84B-8451FEE9D857}" sibTransId="{D6AC937C-DF53-44A0-B36D-3FEEF0D9DFB6}"/>
    <dgm:cxn modelId="{63BE96CB-09AC-448A-BF12-7E71F4DAA262}" type="presOf" srcId="{DC6908DC-6629-49CE-931E-A227CCBA4ACB}" destId="{1818A641-A2B4-41E3-B7C9-8A667843F67E}" srcOrd="0" destOrd="0" presId="urn:microsoft.com/office/officeart/2005/8/layout/hList3"/>
    <dgm:cxn modelId="{615069E2-83A5-4979-B073-360B63286312}" type="presParOf" srcId="{1818A641-A2B4-41E3-B7C9-8A667843F67E}" destId="{3260DBBF-FC26-4DA1-816D-B5E5A2F883B0}" srcOrd="0" destOrd="0" presId="urn:microsoft.com/office/officeart/2005/8/layout/hList3"/>
    <dgm:cxn modelId="{C15178C5-DD04-445C-91B0-417C1D985AB5}" type="presParOf" srcId="{1818A641-A2B4-41E3-B7C9-8A667843F67E}" destId="{28F6A58A-CF5B-41ED-9AE6-61A6EF994308}" srcOrd="1" destOrd="0" presId="urn:microsoft.com/office/officeart/2005/8/layout/hList3"/>
    <dgm:cxn modelId="{01C49CA9-3682-4794-A09E-70B763552502}" type="presParOf" srcId="{28F6A58A-CF5B-41ED-9AE6-61A6EF994308}" destId="{90C1D35B-9777-49C0-924A-714082ADB24F}" srcOrd="0" destOrd="0" presId="urn:microsoft.com/office/officeart/2005/8/layout/hList3"/>
    <dgm:cxn modelId="{C5C526A3-F9C0-4895-8830-2784C57AE43B}" type="presParOf" srcId="{28F6A58A-CF5B-41ED-9AE6-61A6EF994308}" destId="{F186D32C-A699-488E-BE7E-84EB4D2D2F1E}" srcOrd="1" destOrd="0" presId="urn:microsoft.com/office/officeart/2005/8/layout/hList3"/>
    <dgm:cxn modelId="{C2FCB0A2-DC67-4F50-AA47-E7C8A816FFEE}" type="presParOf" srcId="{28F6A58A-CF5B-41ED-9AE6-61A6EF994308}" destId="{D4F66956-DC2B-4A0E-B44A-B42A32724E17}" srcOrd="2" destOrd="0" presId="urn:microsoft.com/office/officeart/2005/8/layout/hList3"/>
    <dgm:cxn modelId="{234F7912-7120-4D03-B859-266A78C44F10}" type="presParOf" srcId="{1818A641-A2B4-41E3-B7C9-8A667843F67E}" destId="{F8E6EF0C-8E07-484B-AA71-04752938A402}"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902E500-3488-4B2B-93E2-AC087E79ADD3}" type="doc">
      <dgm:prSet loTypeId="urn:microsoft.com/office/officeart/2005/8/layout/arrow2" loCatId="process" qsTypeId="urn:microsoft.com/office/officeart/2005/8/quickstyle/simple1" qsCatId="simple" csTypeId="urn:microsoft.com/office/officeart/2005/8/colors/accent1_2" csCatId="accent1" phldr="1"/>
      <dgm:spPr/>
    </dgm:pt>
    <dgm:pt modelId="{3CE8C513-82C8-4629-9D7B-07C3A85EE79C}">
      <dgm:prSet phldrT="[Text]"/>
      <dgm:spPr/>
      <dgm:t>
        <a:bodyPr/>
        <a:lstStyle/>
        <a:p>
          <a:r>
            <a:rPr lang="en-US" dirty="0" smtClean="0"/>
            <a:t>Site of </a:t>
          </a:r>
          <a:r>
            <a:rPr lang="en-US" dirty="0" err="1" smtClean="0"/>
            <a:t>Sx,residual</a:t>
          </a:r>
          <a:r>
            <a:rPr lang="en-US" dirty="0" smtClean="0"/>
            <a:t> </a:t>
          </a:r>
          <a:r>
            <a:rPr lang="en-US" dirty="0" err="1" smtClean="0"/>
            <a:t>anaesthesia,lack</a:t>
          </a:r>
          <a:r>
            <a:rPr lang="en-US" dirty="0" smtClean="0"/>
            <a:t> of analgesia</a:t>
          </a:r>
          <a:endParaRPr lang="en-US" dirty="0"/>
        </a:p>
      </dgm:t>
    </dgm:pt>
    <dgm:pt modelId="{030C2CA3-1FF7-43E9-848C-7E13C24447BA}" type="parTrans" cxnId="{D73AD741-FFD9-4034-A681-5ABBBAC304DD}">
      <dgm:prSet/>
      <dgm:spPr/>
      <dgm:t>
        <a:bodyPr/>
        <a:lstStyle/>
        <a:p>
          <a:endParaRPr lang="en-US"/>
        </a:p>
      </dgm:t>
    </dgm:pt>
    <dgm:pt modelId="{C106568D-12DF-4581-BDB1-CD721355C964}" type="sibTrans" cxnId="{D73AD741-FFD9-4034-A681-5ABBBAC304DD}">
      <dgm:prSet/>
      <dgm:spPr/>
      <dgm:t>
        <a:bodyPr/>
        <a:lstStyle/>
        <a:p>
          <a:endParaRPr lang="en-US"/>
        </a:p>
      </dgm:t>
    </dgm:pt>
    <dgm:pt modelId="{413784B8-BB44-4181-B18C-1A28847A3E9B}">
      <dgm:prSet phldrT="[Text]" custT="1"/>
      <dgm:spPr/>
      <dgm:t>
        <a:bodyPr/>
        <a:lstStyle/>
        <a:p>
          <a:r>
            <a:rPr lang="en-US" sz="1800" dirty="0" smtClean="0"/>
            <a:t>Superimposed </a:t>
          </a:r>
          <a:r>
            <a:rPr lang="en-US" sz="1800" dirty="0" err="1" smtClean="0"/>
            <a:t>pulm.complications</a:t>
          </a:r>
          <a:r>
            <a:rPr lang="en-US" sz="1800" dirty="0" smtClean="0"/>
            <a:t>(</a:t>
          </a:r>
          <a:r>
            <a:rPr lang="en-US" sz="1800" dirty="0" err="1" smtClean="0"/>
            <a:t>atelectasis</a:t>
          </a:r>
          <a:r>
            <a:rPr lang="en-US" sz="1800" dirty="0" smtClean="0"/>
            <a:t>,</a:t>
          </a:r>
        </a:p>
        <a:p>
          <a:r>
            <a:rPr lang="en-US" sz="1800" dirty="0" smtClean="0"/>
            <a:t>sputum retention,</a:t>
          </a:r>
        </a:p>
        <a:p>
          <a:r>
            <a:rPr lang="en-US" sz="1800" dirty="0" smtClean="0"/>
            <a:t>pneumonia,</a:t>
          </a:r>
        </a:p>
        <a:p>
          <a:r>
            <a:rPr lang="en-US" sz="1800" dirty="0" err="1" smtClean="0"/>
            <a:t>pulm</a:t>
          </a:r>
          <a:r>
            <a:rPr lang="en-US" sz="1800" dirty="0" smtClean="0"/>
            <a:t>. TE)</a:t>
          </a:r>
          <a:endParaRPr lang="en-US" sz="1800" dirty="0"/>
        </a:p>
      </dgm:t>
    </dgm:pt>
    <dgm:pt modelId="{896F3C70-74DB-4C6A-B5AA-05774D8E9F13}" type="parTrans" cxnId="{99971DA5-BFB8-4817-A559-C2F3F3A6EE55}">
      <dgm:prSet/>
      <dgm:spPr/>
      <dgm:t>
        <a:bodyPr/>
        <a:lstStyle/>
        <a:p>
          <a:endParaRPr lang="en-US"/>
        </a:p>
      </dgm:t>
    </dgm:pt>
    <dgm:pt modelId="{C86B6218-F721-4DDB-9B87-F8EC18A8767E}" type="sibTrans" cxnId="{99971DA5-BFB8-4817-A559-C2F3F3A6EE55}">
      <dgm:prSet/>
      <dgm:spPr/>
      <dgm:t>
        <a:bodyPr/>
        <a:lstStyle/>
        <a:p>
          <a:endParaRPr lang="en-US"/>
        </a:p>
      </dgm:t>
    </dgm:pt>
    <dgm:pt modelId="{DA38E126-21E8-40B6-A5EE-856280CEEE0D}">
      <dgm:prSet phldrT="[Text]"/>
      <dgm:spPr/>
      <dgm:t>
        <a:bodyPr/>
        <a:lstStyle/>
        <a:p>
          <a:r>
            <a:rPr lang="en-US" dirty="0" smtClean="0"/>
            <a:t>HYPOXEMIA</a:t>
          </a:r>
          <a:endParaRPr lang="en-US" dirty="0"/>
        </a:p>
      </dgm:t>
    </dgm:pt>
    <dgm:pt modelId="{B4A05FA6-1EE7-440D-9AAF-976AD9D731A8}" type="parTrans" cxnId="{21FF0159-F148-41B1-BE6D-E56D2840F388}">
      <dgm:prSet/>
      <dgm:spPr/>
      <dgm:t>
        <a:bodyPr/>
        <a:lstStyle/>
        <a:p>
          <a:endParaRPr lang="en-US"/>
        </a:p>
      </dgm:t>
    </dgm:pt>
    <dgm:pt modelId="{CAD0E8D6-B0C3-4700-B6CE-C4EF90B5A14F}" type="sibTrans" cxnId="{21FF0159-F148-41B1-BE6D-E56D2840F388}">
      <dgm:prSet/>
      <dgm:spPr/>
      <dgm:t>
        <a:bodyPr/>
        <a:lstStyle/>
        <a:p>
          <a:endParaRPr lang="en-US"/>
        </a:p>
      </dgm:t>
    </dgm:pt>
    <dgm:pt modelId="{A415FFCE-3D80-4AA4-95A1-E836D4951C22}" type="pres">
      <dgm:prSet presAssocID="{3902E500-3488-4B2B-93E2-AC087E79ADD3}" presName="arrowDiagram" presStyleCnt="0">
        <dgm:presLayoutVars>
          <dgm:chMax val="5"/>
          <dgm:dir/>
          <dgm:resizeHandles val="exact"/>
        </dgm:presLayoutVars>
      </dgm:prSet>
      <dgm:spPr/>
    </dgm:pt>
    <dgm:pt modelId="{1B55E6A1-179B-4E7C-BAA0-6D4763DE37F5}" type="pres">
      <dgm:prSet presAssocID="{3902E500-3488-4B2B-93E2-AC087E79ADD3}" presName="arrow" presStyleLbl="bgShp" presStyleIdx="0" presStyleCnt="1"/>
      <dgm:spPr/>
    </dgm:pt>
    <dgm:pt modelId="{26B2CDFB-B949-41D8-962C-461670A8999B}" type="pres">
      <dgm:prSet presAssocID="{3902E500-3488-4B2B-93E2-AC087E79ADD3}" presName="arrowDiagram3" presStyleCnt="0"/>
      <dgm:spPr/>
    </dgm:pt>
    <dgm:pt modelId="{A723084F-FA36-4771-ADC5-F64806A0B2A6}" type="pres">
      <dgm:prSet presAssocID="{3CE8C513-82C8-4629-9D7B-07C3A85EE79C}" presName="bullet3a" presStyleLbl="node1" presStyleIdx="0" presStyleCnt="3"/>
      <dgm:spPr/>
    </dgm:pt>
    <dgm:pt modelId="{04CCDA70-78BB-430D-A950-44C26B7DD323}" type="pres">
      <dgm:prSet presAssocID="{3CE8C513-82C8-4629-9D7B-07C3A85EE79C}" presName="textBox3a" presStyleLbl="revTx" presStyleIdx="0" presStyleCnt="3" custScaleX="130432">
        <dgm:presLayoutVars>
          <dgm:bulletEnabled val="1"/>
        </dgm:presLayoutVars>
      </dgm:prSet>
      <dgm:spPr/>
      <dgm:t>
        <a:bodyPr/>
        <a:lstStyle/>
        <a:p>
          <a:endParaRPr lang="en-US"/>
        </a:p>
      </dgm:t>
    </dgm:pt>
    <dgm:pt modelId="{8A0F81EC-ABB8-40C9-9E30-9690E55C337E}" type="pres">
      <dgm:prSet presAssocID="{413784B8-BB44-4181-B18C-1A28847A3E9B}" presName="bullet3b" presStyleLbl="node1" presStyleIdx="1" presStyleCnt="3"/>
      <dgm:spPr/>
    </dgm:pt>
    <dgm:pt modelId="{E752E935-AA03-4841-BAF5-1396414B1C04}" type="pres">
      <dgm:prSet presAssocID="{413784B8-BB44-4181-B18C-1A28847A3E9B}" presName="textBox3b" presStyleLbl="revTx" presStyleIdx="1" presStyleCnt="3" custScaleX="120390" custLinFactNeighborX="39004" custLinFactNeighborY="-322">
        <dgm:presLayoutVars>
          <dgm:bulletEnabled val="1"/>
        </dgm:presLayoutVars>
      </dgm:prSet>
      <dgm:spPr/>
      <dgm:t>
        <a:bodyPr/>
        <a:lstStyle/>
        <a:p>
          <a:endParaRPr lang="en-US"/>
        </a:p>
      </dgm:t>
    </dgm:pt>
    <dgm:pt modelId="{9208F17E-B1A5-4C25-869A-3ED032DDF7EB}" type="pres">
      <dgm:prSet presAssocID="{DA38E126-21E8-40B6-A5EE-856280CEEE0D}" presName="bullet3c" presStyleLbl="node1" presStyleIdx="2" presStyleCnt="3"/>
      <dgm:spPr/>
    </dgm:pt>
    <dgm:pt modelId="{5EA324B7-10DF-432E-9CA7-DB91363E9E5A}" type="pres">
      <dgm:prSet presAssocID="{DA38E126-21E8-40B6-A5EE-856280CEEE0D}" presName="textBox3c" presStyleLbl="revTx" presStyleIdx="2" presStyleCnt="3">
        <dgm:presLayoutVars>
          <dgm:bulletEnabled val="1"/>
        </dgm:presLayoutVars>
      </dgm:prSet>
      <dgm:spPr/>
      <dgm:t>
        <a:bodyPr/>
        <a:lstStyle/>
        <a:p>
          <a:endParaRPr lang="en-US"/>
        </a:p>
      </dgm:t>
    </dgm:pt>
  </dgm:ptLst>
  <dgm:cxnLst>
    <dgm:cxn modelId="{D37931B1-2FFB-42B2-82EA-3979DDECDB0F}" type="presOf" srcId="{413784B8-BB44-4181-B18C-1A28847A3E9B}" destId="{E752E935-AA03-4841-BAF5-1396414B1C04}" srcOrd="0" destOrd="0" presId="urn:microsoft.com/office/officeart/2005/8/layout/arrow2"/>
    <dgm:cxn modelId="{F4ADA287-B5A7-4B5B-BBAC-28C919DA4068}" type="presOf" srcId="{3CE8C513-82C8-4629-9D7B-07C3A85EE79C}" destId="{04CCDA70-78BB-430D-A950-44C26B7DD323}" srcOrd="0" destOrd="0" presId="urn:microsoft.com/office/officeart/2005/8/layout/arrow2"/>
    <dgm:cxn modelId="{21FF0159-F148-41B1-BE6D-E56D2840F388}" srcId="{3902E500-3488-4B2B-93E2-AC087E79ADD3}" destId="{DA38E126-21E8-40B6-A5EE-856280CEEE0D}" srcOrd="2" destOrd="0" parTransId="{B4A05FA6-1EE7-440D-9AAF-976AD9D731A8}" sibTransId="{CAD0E8D6-B0C3-4700-B6CE-C4EF90B5A14F}"/>
    <dgm:cxn modelId="{99971DA5-BFB8-4817-A559-C2F3F3A6EE55}" srcId="{3902E500-3488-4B2B-93E2-AC087E79ADD3}" destId="{413784B8-BB44-4181-B18C-1A28847A3E9B}" srcOrd="1" destOrd="0" parTransId="{896F3C70-74DB-4C6A-B5AA-05774D8E9F13}" sibTransId="{C86B6218-F721-4DDB-9B87-F8EC18A8767E}"/>
    <dgm:cxn modelId="{23AD6905-1615-4351-969D-64523768A100}" type="presOf" srcId="{3902E500-3488-4B2B-93E2-AC087E79ADD3}" destId="{A415FFCE-3D80-4AA4-95A1-E836D4951C22}" srcOrd="0" destOrd="0" presId="urn:microsoft.com/office/officeart/2005/8/layout/arrow2"/>
    <dgm:cxn modelId="{822439B2-5C00-4EA3-8BF7-A2C1C86B2C41}" type="presOf" srcId="{DA38E126-21E8-40B6-A5EE-856280CEEE0D}" destId="{5EA324B7-10DF-432E-9CA7-DB91363E9E5A}" srcOrd="0" destOrd="0" presId="urn:microsoft.com/office/officeart/2005/8/layout/arrow2"/>
    <dgm:cxn modelId="{D73AD741-FFD9-4034-A681-5ABBBAC304DD}" srcId="{3902E500-3488-4B2B-93E2-AC087E79ADD3}" destId="{3CE8C513-82C8-4629-9D7B-07C3A85EE79C}" srcOrd="0" destOrd="0" parTransId="{030C2CA3-1FF7-43E9-848C-7E13C24447BA}" sibTransId="{C106568D-12DF-4581-BDB1-CD721355C964}"/>
    <dgm:cxn modelId="{B21F410A-DBD1-4666-A584-307CCEF46C2D}" type="presParOf" srcId="{A415FFCE-3D80-4AA4-95A1-E836D4951C22}" destId="{1B55E6A1-179B-4E7C-BAA0-6D4763DE37F5}" srcOrd="0" destOrd="0" presId="urn:microsoft.com/office/officeart/2005/8/layout/arrow2"/>
    <dgm:cxn modelId="{B6427C1F-63B3-4957-8680-AFFDE7A5E95E}" type="presParOf" srcId="{A415FFCE-3D80-4AA4-95A1-E836D4951C22}" destId="{26B2CDFB-B949-41D8-962C-461670A8999B}" srcOrd="1" destOrd="0" presId="urn:microsoft.com/office/officeart/2005/8/layout/arrow2"/>
    <dgm:cxn modelId="{C5D42D49-20AC-471E-B6E4-710877B20267}" type="presParOf" srcId="{26B2CDFB-B949-41D8-962C-461670A8999B}" destId="{A723084F-FA36-4771-ADC5-F64806A0B2A6}" srcOrd="0" destOrd="0" presId="urn:microsoft.com/office/officeart/2005/8/layout/arrow2"/>
    <dgm:cxn modelId="{B8E125DA-EC6F-46D3-9D33-14D907F82E67}" type="presParOf" srcId="{26B2CDFB-B949-41D8-962C-461670A8999B}" destId="{04CCDA70-78BB-430D-A950-44C26B7DD323}" srcOrd="1" destOrd="0" presId="urn:microsoft.com/office/officeart/2005/8/layout/arrow2"/>
    <dgm:cxn modelId="{3EBF6BC8-13D1-41B9-B34D-594B1B56A84E}" type="presParOf" srcId="{26B2CDFB-B949-41D8-962C-461670A8999B}" destId="{8A0F81EC-ABB8-40C9-9E30-9690E55C337E}" srcOrd="2" destOrd="0" presId="urn:microsoft.com/office/officeart/2005/8/layout/arrow2"/>
    <dgm:cxn modelId="{3FE41743-DCE4-4666-AD25-0341494F6666}" type="presParOf" srcId="{26B2CDFB-B949-41D8-962C-461670A8999B}" destId="{E752E935-AA03-4841-BAF5-1396414B1C04}" srcOrd="3" destOrd="0" presId="urn:microsoft.com/office/officeart/2005/8/layout/arrow2"/>
    <dgm:cxn modelId="{533800D1-8FA6-4C50-85C3-13C4DF4B5539}" type="presParOf" srcId="{26B2CDFB-B949-41D8-962C-461670A8999B}" destId="{9208F17E-B1A5-4C25-869A-3ED032DDF7EB}" srcOrd="4" destOrd="0" presId="urn:microsoft.com/office/officeart/2005/8/layout/arrow2"/>
    <dgm:cxn modelId="{737C8BB7-149F-4735-92AD-FF62C8A283A9}" type="presParOf" srcId="{26B2CDFB-B949-41D8-962C-461670A8999B}" destId="{5EA324B7-10DF-432E-9CA7-DB91363E9E5A}"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41E7A1-8F61-4F9D-BD54-B92472E91DB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5E614AF-289B-465B-A1B9-10FA61B998E4}">
      <dgm:prSet phldrT="[Text]"/>
      <dgm:spPr/>
      <dgm:t>
        <a:bodyPr/>
        <a:lstStyle/>
        <a:p>
          <a:r>
            <a:rPr lang="en-US" dirty="0" smtClean="0"/>
            <a:t>Inhalational agents</a:t>
          </a:r>
          <a:endParaRPr lang="en-US" dirty="0"/>
        </a:p>
      </dgm:t>
    </dgm:pt>
    <dgm:pt modelId="{81780698-BE7D-4F35-87A2-DD85C9F5BF8B}" type="parTrans" cxnId="{8FB51B87-D76C-492A-A306-D63CAE79879A}">
      <dgm:prSet/>
      <dgm:spPr/>
      <dgm:t>
        <a:bodyPr/>
        <a:lstStyle/>
        <a:p>
          <a:endParaRPr lang="en-US"/>
        </a:p>
      </dgm:t>
    </dgm:pt>
    <dgm:pt modelId="{73023B71-F2B9-4911-84A2-5E35ECB5C5B1}" type="sibTrans" cxnId="{8FB51B87-D76C-492A-A306-D63CAE79879A}">
      <dgm:prSet/>
      <dgm:spPr/>
      <dgm:t>
        <a:bodyPr/>
        <a:lstStyle/>
        <a:p>
          <a:endParaRPr lang="en-US"/>
        </a:p>
      </dgm:t>
    </dgm:pt>
    <dgm:pt modelId="{96211FEB-56B4-40AC-8226-B3E6D1D69223}">
      <dgm:prSet phldrT="[Text]"/>
      <dgm:spPr/>
      <dgm:t>
        <a:bodyPr/>
        <a:lstStyle/>
        <a:p>
          <a:r>
            <a:rPr lang="en-US" dirty="0" smtClean="0"/>
            <a:t>Post- op MI(3</a:t>
          </a:r>
          <a:r>
            <a:rPr lang="en-US" baseline="30000" dirty="0" smtClean="0"/>
            <a:t>rd</a:t>
          </a:r>
          <a:r>
            <a:rPr lang="en-US" dirty="0" smtClean="0"/>
            <a:t> day)</a:t>
          </a:r>
          <a:endParaRPr lang="en-US" dirty="0"/>
        </a:p>
      </dgm:t>
    </dgm:pt>
    <dgm:pt modelId="{1B080997-D968-49B0-BE94-DC7EA1C0F818}" type="parTrans" cxnId="{5CEF2B66-CD08-4235-987F-4EB41F5C2B68}">
      <dgm:prSet/>
      <dgm:spPr/>
      <dgm:t>
        <a:bodyPr/>
        <a:lstStyle/>
        <a:p>
          <a:endParaRPr lang="en-US"/>
        </a:p>
      </dgm:t>
    </dgm:pt>
    <dgm:pt modelId="{BBFB4C6A-B2AA-468D-BECC-E8366E843A82}" type="sibTrans" cxnId="{5CEF2B66-CD08-4235-987F-4EB41F5C2B68}">
      <dgm:prSet/>
      <dgm:spPr/>
      <dgm:t>
        <a:bodyPr/>
        <a:lstStyle/>
        <a:p>
          <a:endParaRPr lang="en-US"/>
        </a:p>
      </dgm:t>
    </dgm:pt>
    <dgm:pt modelId="{0F6B726C-B325-4D32-862C-1A8E91DE6D9D}">
      <dgm:prSet phldrT="[Text]"/>
      <dgm:spPr/>
      <dgm:t>
        <a:bodyPr/>
        <a:lstStyle/>
        <a:p>
          <a:r>
            <a:rPr lang="en-US" dirty="0" err="1" smtClean="0"/>
            <a:t>opioids</a:t>
          </a:r>
          <a:endParaRPr lang="en-US" dirty="0"/>
        </a:p>
      </dgm:t>
    </dgm:pt>
    <dgm:pt modelId="{11A63B5E-C1AD-46B1-AB8D-A3D332C7193F}" type="parTrans" cxnId="{74381A80-540E-4E7B-AF95-F1404870C772}">
      <dgm:prSet/>
      <dgm:spPr/>
      <dgm:t>
        <a:bodyPr/>
        <a:lstStyle/>
        <a:p>
          <a:endParaRPr lang="en-US"/>
        </a:p>
      </dgm:t>
    </dgm:pt>
    <dgm:pt modelId="{179E8A9F-B6AD-40E8-9515-4C2BF694BA2C}" type="sibTrans" cxnId="{74381A80-540E-4E7B-AF95-F1404870C772}">
      <dgm:prSet/>
      <dgm:spPr/>
      <dgm:t>
        <a:bodyPr/>
        <a:lstStyle/>
        <a:p>
          <a:endParaRPr lang="en-US"/>
        </a:p>
      </dgm:t>
    </dgm:pt>
    <dgm:pt modelId="{2610EFFD-0A5B-4068-9B41-DB5F28C42943}">
      <dgm:prSet phldrT="[Text]"/>
      <dgm:spPr/>
      <dgm:t>
        <a:bodyPr/>
        <a:lstStyle/>
        <a:p>
          <a:r>
            <a:rPr lang="en-US" dirty="0" smtClean="0"/>
            <a:t>Depress compensatory responses to </a:t>
          </a:r>
          <a:r>
            <a:rPr lang="en-US" dirty="0" err="1" smtClean="0"/>
            <a:t>hypoxia,hyper</a:t>
          </a:r>
          <a:r>
            <a:rPr lang="en-US" dirty="0" smtClean="0"/>
            <a:t> </a:t>
          </a:r>
          <a:r>
            <a:rPr lang="en-US" dirty="0" err="1" smtClean="0"/>
            <a:t>carbia</a:t>
          </a:r>
          <a:r>
            <a:rPr lang="en-US" dirty="0" smtClean="0"/>
            <a:t>, obstruction to airway</a:t>
          </a:r>
          <a:endParaRPr lang="en-US" dirty="0"/>
        </a:p>
      </dgm:t>
    </dgm:pt>
    <dgm:pt modelId="{2FB3D98F-6FCC-4FE2-9C08-524243C560F8}" type="parTrans" cxnId="{98D58AB1-B135-4637-B3E8-C8DD6C4CA273}">
      <dgm:prSet/>
      <dgm:spPr/>
      <dgm:t>
        <a:bodyPr/>
        <a:lstStyle/>
        <a:p>
          <a:endParaRPr lang="en-US"/>
        </a:p>
      </dgm:t>
    </dgm:pt>
    <dgm:pt modelId="{E9AE4ABB-17A1-48E1-A327-EDA1464485CB}" type="sibTrans" cxnId="{98D58AB1-B135-4637-B3E8-C8DD6C4CA273}">
      <dgm:prSet/>
      <dgm:spPr/>
      <dgm:t>
        <a:bodyPr/>
        <a:lstStyle/>
        <a:p>
          <a:endParaRPr lang="en-US"/>
        </a:p>
      </dgm:t>
    </dgm:pt>
    <dgm:pt modelId="{3D6C0DCD-D798-49C7-8784-867FB3F2F7A9}">
      <dgm:prSet phldrT="[Text]"/>
      <dgm:spPr/>
      <dgm:t>
        <a:bodyPr/>
        <a:lstStyle/>
        <a:p>
          <a:r>
            <a:rPr lang="en-US" dirty="0" smtClean="0"/>
            <a:t>Depress central control of ventilation</a:t>
          </a:r>
          <a:endParaRPr lang="en-US" dirty="0"/>
        </a:p>
      </dgm:t>
    </dgm:pt>
    <dgm:pt modelId="{B4E8FD2F-1CD2-4CAA-A67B-464E101D2E40}" type="parTrans" cxnId="{DFCB0421-861D-4476-8560-6C84C05880B0}">
      <dgm:prSet/>
      <dgm:spPr/>
      <dgm:t>
        <a:bodyPr/>
        <a:lstStyle/>
        <a:p>
          <a:endParaRPr lang="en-US"/>
        </a:p>
      </dgm:t>
    </dgm:pt>
    <dgm:pt modelId="{FD8F47E6-EC91-4C3F-901D-527FD6473FA0}" type="sibTrans" cxnId="{DFCB0421-861D-4476-8560-6C84C05880B0}">
      <dgm:prSet/>
      <dgm:spPr/>
      <dgm:t>
        <a:bodyPr/>
        <a:lstStyle/>
        <a:p>
          <a:endParaRPr lang="en-US"/>
        </a:p>
      </dgm:t>
    </dgm:pt>
    <dgm:pt modelId="{31B8120E-11C8-4C25-A874-1550E00B0214}" type="pres">
      <dgm:prSet presAssocID="{7A41E7A1-8F61-4F9D-BD54-B92472E91DB2}" presName="diagram" presStyleCnt="0">
        <dgm:presLayoutVars>
          <dgm:dir/>
          <dgm:resizeHandles val="exact"/>
        </dgm:presLayoutVars>
      </dgm:prSet>
      <dgm:spPr/>
      <dgm:t>
        <a:bodyPr/>
        <a:lstStyle/>
        <a:p>
          <a:endParaRPr lang="en-US"/>
        </a:p>
      </dgm:t>
    </dgm:pt>
    <dgm:pt modelId="{FF0E52DB-3DED-447A-AAFF-6F17393D52AF}" type="pres">
      <dgm:prSet presAssocID="{85E614AF-289B-465B-A1B9-10FA61B998E4}" presName="node" presStyleLbl="node1" presStyleIdx="0" presStyleCnt="5" custLinFactNeighborX="1666" custLinFactNeighborY="-75978">
        <dgm:presLayoutVars>
          <dgm:bulletEnabled val="1"/>
        </dgm:presLayoutVars>
      </dgm:prSet>
      <dgm:spPr/>
      <dgm:t>
        <a:bodyPr/>
        <a:lstStyle/>
        <a:p>
          <a:endParaRPr lang="en-US"/>
        </a:p>
      </dgm:t>
    </dgm:pt>
    <dgm:pt modelId="{7BD50905-4802-4259-8077-CFCF2446B7B7}" type="pres">
      <dgm:prSet presAssocID="{73023B71-F2B9-4911-84A2-5E35ECB5C5B1}" presName="sibTrans" presStyleCnt="0"/>
      <dgm:spPr/>
    </dgm:pt>
    <dgm:pt modelId="{B18CCD5F-24FB-49B8-9F04-C91DFE4FDA27}" type="pres">
      <dgm:prSet presAssocID="{96211FEB-56B4-40AC-8226-B3E6D1D69223}" presName="node" presStyleLbl="node1" presStyleIdx="1" presStyleCnt="5" custLinFactY="92542" custLinFactNeighborX="0" custLinFactNeighborY="100000">
        <dgm:presLayoutVars>
          <dgm:bulletEnabled val="1"/>
        </dgm:presLayoutVars>
      </dgm:prSet>
      <dgm:spPr/>
      <dgm:t>
        <a:bodyPr/>
        <a:lstStyle/>
        <a:p>
          <a:endParaRPr lang="en-US"/>
        </a:p>
      </dgm:t>
    </dgm:pt>
    <dgm:pt modelId="{6C39B984-9948-486B-AA57-BF152149938C}" type="pres">
      <dgm:prSet presAssocID="{BBFB4C6A-B2AA-468D-BECC-E8366E843A82}" presName="sibTrans" presStyleCnt="0"/>
      <dgm:spPr/>
    </dgm:pt>
    <dgm:pt modelId="{9206195F-404F-40BB-8582-72D323A2AB5A}" type="pres">
      <dgm:prSet presAssocID="{0F6B726C-B325-4D32-862C-1A8E91DE6D9D}" presName="node" presStyleLbl="node1" presStyleIdx="2" presStyleCnt="5" custLinFactNeighborX="-1666" custLinFactNeighborY="-34311">
        <dgm:presLayoutVars>
          <dgm:bulletEnabled val="1"/>
        </dgm:presLayoutVars>
      </dgm:prSet>
      <dgm:spPr/>
      <dgm:t>
        <a:bodyPr/>
        <a:lstStyle/>
        <a:p>
          <a:endParaRPr lang="en-US"/>
        </a:p>
      </dgm:t>
    </dgm:pt>
    <dgm:pt modelId="{9C0B2F99-50AB-4EA9-8012-C3F8560AB827}" type="pres">
      <dgm:prSet presAssocID="{179E8A9F-B6AD-40E8-9515-4C2BF694BA2C}" presName="sibTrans" presStyleCnt="0"/>
      <dgm:spPr/>
    </dgm:pt>
    <dgm:pt modelId="{0AF2A259-AA89-4A0E-B1EC-F8DCF063C30C}" type="pres">
      <dgm:prSet presAssocID="{2610EFFD-0A5B-4068-9B41-DB5F28C42943}" presName="node" presStyleLbl="node1" presStyleIdx="3" presStyleCnt="5" custScaleY="127777" custLinFactNeighborX="-53334" custLinFactNeighborY="-21348">
        <dgm:presLayoutVars>
          <dgm:bulletEnabled val="1"/>
        </dgm:presLayoutVars>
      </dgm:prSet>
      <dgm:spPr/>
      <dgm:t>
        <a:bodyPr/>
        <a:lstStyle/>
        <a:p>
          <a:endParaRPr lang="en-US"/>
        </a:p>
      </dgm:t>
    </dgm:pt>
    <dgm:pt modelId="{3422C3D0-EDD4-49B3-B479-E56BECA3539B}" type="pres">
      <dgm:prSet presAssocID="{E9AE4ABB-17A1-48E1-A327-EDA1464485CB}" presName="sibTrans" presStyleCnt="0"/>
      <dgm:spPr/>
    </dgm:pt>
    <dgm:pt modelId="{276DCB7D-5408-43B7-864F-2E86D7692285}" type="pres">
      <dgm:prSet presAssocID="{3D6C0DCD-D798-49C7-8784-867FB3F2F7A9}" presName="node" presStyleLbl="node1" presStyleIdx="4" presStyleCnt="5" custLinFactNeighborX="56112" custLinFactNeighborY="-16718">
        <dgm:presLayoutVars>
          <dgm:bulletEnabled val="1"/>
        </dgm:presLayoutVars>
      </dgm:prSet>
      <dgm:spPr/>
      <dgm:t>
        <a:bodyPr/>
        <a:lstStyle/>
        <a:p>
          <a:endParaRPr lang="en-US"/>
        </a:p>
      </dgm:t>
    </dgm:pt>
  </dgm:ptLst>
  <dgm:cxnLst>
    <dgm:cxn modelId="{74381A80-540E-4E7B-AF95-F1404870C772}" srcId="{7A41E7A1-8F61-4F9D-BD54-B92472E91DB2}" destId="{0F6B726C-B325-4D32-862C-1A8E91DE6D9D}" srcOrd="2" destOrd="0" parTransId="{11A63B5E-C1AD-46B1-AB8D-A3D332C7193F}" sibTransId="{179E8A9F-B6AD-40E8-9515-4C2BF694BA2C}"/>
    <dgm:cxn modelId="{8FB51B87-D76C-492A-A306-D63CAE79879A}" srcId="{7A41E7A1-8F61-4F9D-BD54-B92472E91DB2}" destId="{85E614AF-289B-465B-A1B9-10FA61B998E4}" srcOrd="0" destOrd="0" parTransId="{81780698-BE7D-4F35-87A2-DD85C9F5BF8B}" sibTransId="{73023B71-F2B9-4911-84A2-5E35ECB5C5B1}"/>
    <dgm:cxn modelId="{083CAB5B-4E97-4D7E-AFC5-3B3BC2336251}" type="presOf" srcId="{0F6B726C-B325-4D32-862C-1A8E91DE6D9D}" destId="{9206195F-404F-40BB-8582-72D323A2AB5A}" srcOrd="0" destOrd="0" presId="urn:microsoft.com/office/officeart/2005/8/layout/default"/>
    <dgm:cxn modelId="{E4F44EB5-1307-4EFF-9C44-9E1C2283879D}" type="presOf" srcId="{3D6C0DCD-D798-49C7-8784-867FB3F2F7A9}" destId="{276DCB7D-5408-43B7-864F-2E86D7692285}" srcOrd="0" destOrd="0" presId="urn:microsoft.com/office/officeart/2005/8/layout/default"/>
    <dgm:cxn modelId="{DFCB0421-861D-4476-8560-6C84C05880B0}" srcId="{7A41E7A1-8F61-4F9D-BD54-B92472E91DB2}" destId="{3D6C0DCD-D798-49C7-8784-867FB3F2F7A9}" srcOrd="4" destOrd="0" parTransId="{B4E8FD2F-1CD2-4CAA-A67B-464E101D2E40}" sibTransId="{FD8F47E6-EC91-4C3F-901D-527FD6473FA0}"/>
    <dgm:cxn modelId="{604E0E1A-9E1E-4362-9E2D-98960FC7392C}" type="presOf" srcId="{85E614AF-289B-465B-A1B9-10FA61B998E4}" destId="{FF0E52DB-3DED-447A-AAFF-6F17393D52AF}" srcOrd="0" destOrd="0" presId="urn:microsoft.com/office/officeart/2005/8/layout/default"/>
    <dgm:cxn modelId="{5FA380D7-48CC-4B6C-B52A-035AB135F070}" type="presOf" srcId="{7A41E7A1-8F61-4F9D-BD54-B92472E91DB2}" destId="{31B8120E-11C8-4C25-A874-1550E00B0214}" srcOrd="0" destOrd="0" presId="urn:microsoft.com/office/officeart/2005/8/layout/default"/>
    <dgm:cxn modelId="{78E7F014-7BA1-4A60-83F4-FEEF621CBF3F}" type="presOf" srcId="{96211FEB-56B4-40AC-8226-B3E6D1D69223}" destId="{B18CCD5F-24FB-49B8-9F04-C91DFE4FDA27}" srcOrd="0" destOrd="0" presId="urn:microsoft.com/office/officeart/2005/8/layout/default"/>
    <dgm:cxn modelId="{98D58AB1-B135-4637-B3E8-C8DD6C4CA273}" srcId="{7A41E7A1-8F61-4F9D-BD54-B92472E91DB2}" destId="{2610EFFD-0A5B-4068-9B41-DB5F28C42943}" srcOrd="3" destOrd="0" parTransId="{2FB3D98F-6FCC-4FE2-9C08-524243C560F8}" sibTransId="{E9AE4ABB-17A1-48E1-A327-EDA1464485CB}"/>
    <dgm:cxn modelId="{5CEF2B66-CD08-4235-987F-4EB41F5C2B68}" srcId="{7A41E7A1-8F61-4F9D-BD54-B92472E91DB2}" destId="{96211FEB-56B4-40AC-8226-B3E6D1D69223}" srcOrd="1" destOrd="0" parTransId="{1B080997-D968-49B0-BE94-DC7EA1C0F818}" sibTransId="{BBFB4C6A-B2AA-468D-BECC-E8366E843A82}"/>
    <dgm:cxn modelId="{C52D4AC2-86AE-4075-BF01-3AF7C5C1BE7E}" type="presOf" srcId="{2610EFFD-0A5B-4068-9B41-DB5F28C42943}" destId="{0AF2A259-AA89-4A0E-B1EC-F8DCF063C30C}" srcOrd="0" destOrd="0" presId="urn:microsoft.com/office/officeart/2005/8/layout/default"/>
    <dgm:cxn modelId="{B0D3C654-E25F-400C-B898-173AD644714E}" type="presParOf" srcId="{31B8120E-11C8-4C25-A874-1550E00B0214}" destId="{FF0E52DB-3DED-447A-AAFF-6F17393D52AF}" srcOrd="0" destOrd="0" presId="urn:microsoft.com/office/officeart/2005/8/layout/default"/>
    <dgm:cxn modelId="{A4BE87B2-DD1D-4537-B679-66D0397B8BF8}" type="presParOf" srcId="{31B8120E-11C8-4C25-A874-1550E00B0214}" destId="{7BD50905-4802-4259-8077-CFCF2446B7B7}" srcOrd="1" destOrd="0" presId="urn:microsoft.com/office/officeart/2005/8/layout/default"/>
    <dgm:cxn modelId="{75E88003-C666-49C4-907B-64751FC27D43}" type="presParOf" srcId="{31B8120E-11C8-4C25-A874-1550E00B0214}" destId="{B18CCD5F-24FB-49B8-9F04-C91DFE4FDA27}" srcOrd="2" destOrd="0" presId="urn:microsoft.com/office/officeart/2005/8/layout/default"/>
    <dgm:cxn modelId="{0FAB2BE3-CCFC-4004-A7B5-5BC36950A197}" type="presParOf" srcId="{31B8120E-11C8-4C25-A874-1550E00B0214}" destId="{6C39B984-9948-486B-AA57-BF152149938C}" srcOrd="3" destOrd="0" presId="urn:microsoft.com/office/officeart/2005/8/layout/default"/>
    <dgm:cxn modelId="{E78E6F91-668D-47E6-9265-3D22E67B6E94}" type="presParOf" srcId="{31B8120E-11C8-4C25-A874-1550E00B0214}" destId="{9206195F-404F-40BB-8582-72D323A2AB5A}" srcOrd="4" destOrd="0" presId="urn:microsoft.com/office/officeart/2005/8/layout/default"/>
    <dgm:cxn modelId="{B8FA3FEC-F169-4D89-BA1B-A877CDE8003C}" type="presParOf" srcId="{31B8120E-11C8-4C25-A874-1550E00B0214}" destId="{9C0B2F99-50AB-4EA9-8012-C3F8560AB827}" srcOrd="5" destOrd="0" presId="urn:microsoft.com/office/officeart/2005/8/layout/default"/>
    <dgm:cxn modelId="{61DF3761-8779-4BE6-86BD-CD4DC1B63ED6}" type="presParOf" srcId="{31B8120E-11C8-4C25-A874-1550E00B0214}" destId="{0AF2A259-AA89-4A0E-B1EC-F8DCF063C30C}" srcOrd="6" destOrd="0" presId="urn:microsoft.com/office/officeart/2005/8/layout/default"/>
    <dgm:cxn modelId="{8D3C1106-09EB-441F-8CA0-F2DEE45C149F}" type="presParOf" srcId="{31B8120E-11C8-4C25-A874-1550E00B0214}" destId="{3422C3D0-EDD4-49B3-B479-E56BECA3539B}" srcOrd="7" destOrd="0" presId="urn:microsoft.com/office/officeart/2005/8/layout/default"/>
    <dgm:cxn modelId="{DD53EA48-4DA5-4064-8CED-F5E3F6A9A19A}" type="presParOf" srcId="{31B8120E-11C8-4C25-A874-1550E00B0214}" destId="{276DCB7D-5408-43B7-864F-2E86D7692285}"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0C6297E-B0BF-4D94-84C9-104F95199889}"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FB0D4320-5C2A-4E40-A941-A7642DE6A5BA}">
      <dgm:prSet phldrT="[Text]"/>
      <dgm:spPr/>
      <dgm:t>
        <a:bodyPr/>
        <a:lstStyle/>
        <a:p>
          <a:r>
            <a:rPr lang="en-US" dirty="0" smtClean="0"/>
            <a:t>On induction of </a:t>
          </a:r>
          <a:r>
            <a:rPr lang="en-US" dirty="0" err="1" smtClean="0"/>
            <a:t>anaesthesia</a:t>
          </a:r>
          <a:endParaRPr lang="en-US" dirty="0"/>
        </a:p>
      </dgm:t>
    </dgm:pt>
    <dgm:pt modelId="{6BC72D52-FF89-4A4A-83BD-C6F4B4D30A17}" type="parTrans" cxnId="{87BB8A64-036C-410B-BCCC-120EB8008BB2}">
      <dgm:prSet/>
      <dgm:spPr/>
      <dgm:t>
        <a:bodyPr/>
        <a:lstStyle/>
        <a:p>
          <a:endParaRPr lang="en-US"/>
        </a:p>
      </dgm:t>
    </dgm:pt>
    <dgm:pt modelId="{298B31C3-98EB-436A-B8E0-A3F5373AFAD5}" type="sibTrans" cxnId="{87BB8A64-036C-410B-BCCC-120EB8008BB2}">
      <dgm:prSet/>
      <dgm:spPr/>
      <dgm:t>
        <a:bodyPr/>
        <a:lstStyle/>
        <a:p>
          <a:endParaRPr lang="en-US"/>
        </a:p>
      </dgm:t>
    </dgm:pt>
    <dgm:pt modelId="{9A899540-CD2E-4F05-B8EE-7D2F08F09753}">
      <dgm:prSet phldrT="[Text]"/>
      <dgm:spPr/>
      <dgm:t>
        <a:bodyPr/>
        <a:lstStyle/>
        <a:p>
          <a:r>
            <a:rPr lang="en-US" dirty="0" smtClean="0"/>
            <a:t>FRC</a:t>
          </a:r>
          <a:endParaRPr lang="en-US" dirty="0"/>
        </a:p>
      </dgm:t>
    </dgm:pt>
    <dgm:pt modelId="{6A2073C7-4E38-4565-9633-D2D606666406}" type="parTrans" cxnId="{D0D4FC3D-A63E-4DAA-BAC3-55AAD6C41CCC}">
      <dgm:prSet/>
      <dgm:spPr/>
      <dgm:t>
        <a:bodyPr/>
        <a:lstStyle/>
        <a:p>
          <a:endParaRPr lang="en-US"/>
        </a:p>
      </dgm:t>
    </dgm:pt>
    <dgm:pt modelId="{62DF2703-42B9-4441-9E11-77563184AD38}" type="sibTrans" cxnId="{D0D4FC3D-A63E-4DAA-BAC3-55AAD6C41CCC}">
      <dgm:prSet/>
      <dgm:spPr/>
      <dgm:t>
        <a:bodyPr/>
        <a:lstStyle/>
        <a:p>
          <a:endParaRPr lang="en-US"/>
        </a:p>
      </dgm:t>
    </dgm:pt>
    <dgm:pt modelId="{07F9D674-9B89-4F16-A639-8E8912B05FAA}">
      <dgm:prSet phldrT="[Text]"/>
      <dgm:spPr/>
      <dgm:t>
        <a:bodyPr/>
        <a:lstStyle/>
        <a:p>
          <a:r>
            <a:rPr lang="en-US" dirty="0" smtClean="0"/>
            <a:t>Atmospheric pleural pressure in gravity </a:t>
          </a:r>
          <a:r>
            <a:rPr lang="en-US" dirty="0" err="1" smtClean="0"/>
            <a:t>dep</a:t>
          </a:r>
          <a:r>
            <a:rPr lang="en-US" dirty="0" smtClean="0"/>
            <a:t> areas of lung  </a:t>
          </a:r>
          <a:endParaRPr lang="en-US" dirty="0"/>
        </a:p>
      </dgm:t>
    </dgm:pt>
    <dgm:pt modelId="{075B70F3-82A3-4BBD-8363-2FDA8D7F7C3C}" type="parTrans" cxnId="{ABDDBC5E-EB99-45C5-B88C-2462A76C72F5}">
      <dgm:prSet/>
      <dgm:spPr/>
      <dgm:t>
        <a:bodyPr/>
        <a:lstStyle/>
        <a:p>
          <a:endParaRPr lang="en-US"/>
        </a:p>
      </dgm:t>
    </dgm:pt>
    <dgm:pt modelId="{0CDA98E4-74A1-45FC-AFCA-9335C32B9907}" type="sibTrans" cxnId="{ABDDBC5E-EB99-45C5-B88C-2462A76C72F5}">
      <dgm:prSet/>
      <dgm:spPr/>
      <dgm:t>
        <a:bodyPr/>
        <a:lstStyle/>
        <a:p>
          <a:endParaRPr lang="en-US"/>
        </a:p>
      </dgm:t>
    </dgm:pt>
    <dgm:pt modelId="{09F2199B-11F9-4D8A-9117-45BEE9F092F4}">
      <dgm:prSet phldrT="[Text]"/>
      <dgm:spPr/>
      <dgm:t>
        <a:bodyPr/>
        <a:lstStyle/>
        <a:p>
          <a:r>
            <a:rPr lang="en-US" dirty="0" smtClean="0"/>
            <a:t>Small airway closure</a:t>
          </a:r>
          <a:endParaRPr lang="en-US" dirty="0"/>
        </a:p>
      </dgm:t>
    </dgm:pt>
    <dgm:pt modelId="{132BAB9C-64A9-4BF7-B473-FC2C74FF4C8A}" type="parTrans" cxnId="{54EDBE58-F735-4E92-AF60-9E68589C07B2}">
      <dgm:prSet/>
      <dgm:spPr/>
      <dgm:t>
        <a:bodyPr/>
        <a:lstStyle/>
        <a:p>
          <a:endParaRPr lang="en-US"/>
        </a:p>
      </dgm:t>
    </dgm:pt>
    <dgm:pt modelId="{B21E7393-2A21-412C-AFB2-AEBA4B615110}" type="sibTrans" cxnId="{54EDBE58-F735-4E92-AF60-9E68589C07B2}">
      <dgm:prSet/>
      <dgm:spPr/>
      <dgm:t>
        <a:bodyPr/>
        <a:lstStyle/>
        <a:p>
          <a:endParaRPr lang="en-US"/>
        </a:p>
      </dgm:t>
    </dgm:pt>
    <dgm:pt modelId="{9C4C3EED-1D77-4FDA-9550-98266C13BFEF}">
      <dgm:prSet phldrT="[Text]"/>
      <dgm:spPr/>
      <dgm:t>
        <a:bodyPr/>
        <a:lstStyle/>
        <a:p>
          <a:r>
            <a:rPr lang="en-US" dirty="0" err="1" smtClean="0"/>
            <a:t>Atelectasis</a:t>
          </a:r>
          <a:r>
            <a:rPr lang="en-US" dirty="0" smtClean="0"/>
            <a:t>, V/Q mismatch</a:t>
          </a:r>
          <a:endParaRPr lang="en-US" dirty="0"/>
        </a:p>
      </dgm:t>
    </dgm:pt>
    <dgm:pt modelId="{7836D2D4-EC0B-4594-BC45-78CA3038E38E}" type="parTrans" cxnId="{20C809FB-3C07-4E46-A524-B00ACC2EC1AF}">
      <dgm:prSet/>
      <dgm:spPr/>
      <dgm:t>
        <a:bodyPr/>
        <a:lstStyle/>
        <a:p>
          <a:endParaRPr lang="en-US"/>
        </a:p>
      </dgm:t>
    </dgm:pt>
    <dgm:pt modelId="{B81E24E5-E04D-42FF-9741-FE009FE210A6}" type="sibTrans" cxnId="{20C809FB-3C07-4E46-A524-B00ACC2EC1AF}">
      <dgm:prSet/>
      <dgm:spPr/>
      <dgm:t>
        <a:bodyPr/>
        <a:lstStyle/>
        <a:p>
          <a:endParaRPr lang="en-US"/>
        </a:p>
      </dgm:t>
    </dgm:pt>
    <dgm:pt modelId="{7D23324F-A276-4A3B-8ADD-99ADB98B43C7}">
      <dgm:prSet phldrT="[Text]"/>
      <dgm:spPr/>
      <dgm:t>
        <a:bodyPr/>
        <a:lstStyle/>
        <a:p>
          <a:r>
            <a:rPr lang="en-US" dirty="0" smtClean="0"/>
            <a:t>hypoxemia</a:t>
          </a:r>
          <a:endParaRPr lang="en-US" dirty="0"/>
        </a:p>
      </dgm:t>
    </dgm:pt>
    <dgm:pt modelId="{3189DAF7-B5BD-45F5-BA8C-2B1DD4E55C8B}" type="parTrans" cxnId="{477CE8FD-88C2-4728-97D6-F4D609705A22}">
      <dgm:prSet/>
      <dgm:spPr/>
      <dgm:t>
        <a:bodyPr/>
        <a:lstStyle/>
        <a:p>
          <a:endParaRPr lang="en-US"/>
        </a:p>
      </dgm:t>
    </dgm:pt>
    <dgm:pt modelId="{A2F8A9DF-FC21-46B8-B420-59ADA6C0BAB7}" type="sibTrans" cxnId="{477CE8FD-88C2-4728-97D6-F4D609705A22}">
      <dgm:prSet/>
      <dgm:spPr/>
      <dgm:t>
        <a:bodyPr/>
        <a:lstStyle/>
        <a:p>
          <a:endParaRPr lang="en-US"/>
        </a:p>
      </dgm:t>
    </dgm:pt>
    <dgm:pt modelId="{A152E68E-92E7-4F8B-B663-6F5631E0C15A}">
      <dgm:prSet phldrT="[Text]"/>
      <dgm:spPr/>
      <dgm:t>
        <a:bodyPr/>
        <a:lstStyle/>
        <a:p>
          <a:r>
            <a:rPr lang="en-US" dirty="0" smtClean="0"/>
            <a:t>FRC</a:t>
          </a:r>
          <a:endParaRPr lang="en-US" dirty="0"/>
        </a:p>
      </dgm:t>
    </dgm:pt>
    <dgm:pt modelId="{870ED570-8777-4307-8F1A-6533CBFBF5B8}" type="parTrans" cxnId="{F0B954E9-8D9C-4214-801F-3D97D64AD7EA}">
      <dgm:prSet/>
      <dgm:spPr/>
      <dgm:t>
        <a:bodyPr/>
        <a:lstStyle/>
        <a:p>
          <a:endParaRPr lang="en-US"/>
        </a:p>
      </dgm:t>
    </dgm:pt>
    <dgm:pt modelId="{EAA54756-480B-4B24-944A-E400313FC4AD}" type="sibTrans" cxnId="{F0B954E9-8D9C-4214-801F-3D97D64AD7EA}">
      <dgm:prSet/>
      <dgm:spPr/>
      <dgm:t>
        <a:bodyPr/>
        <a:lstStyle/>
        <a:p>
          <a:endParaRPr lang="en-US"/>
        </a:p>
      </dgm:t>
    </dgm:pt>
    <dgm:pt modelId="{5C28CA83-FB37-431B-ACFF-DAF832F2B107}">
      <dgm:prSet phldrT="[Text]"/>
      <dgm:spPr/>
      <dgm:t>
        <a:bodyPr/>
        <a:lstStyle/>
        <a:p>
          <a:r>
            <a:rPr lang="en-US" dirty="0" smtClean="0"/>
            <a:t>Obese, pregnant, elderly, infants, neonates</a:t>
          </a:r>
          <a:endParaRPr lang="en-US" dirty="0"/>
        </a:p>
      </dgm:t>
    </dgm:pt>
    <dgm:pt modelId="{D1D4CF7C-1740-4965-A379-F27A80D7D272}" type="parTrans" cxnId="{AA1553DB-43AF-4FB9-9A52-27FA9F807FA7}">
      <dgm:prSet/>
      <dgm:spPr/>
      <dgm:t>
        <a:bodyPr/>
        <a:lstStyle/>
        <a:p>
          <a:endParaRPr lang="en-US"/>
        </a:p>
      </dgm:t>
    </dgm:pt>
    <dgm:pt modelId="{5C372913-925E-4CE4-9585-A4A62BD3CF2B}" type="sibTrans" cxnId="{AA1553DB-43AF-4FB9-9A52-27FA9F807FA7}">
      <dgm:prSet/>
      <dgm:spPr/>
      <dgm:t>
        <a:bodyPr/>
        <a:lstStyle/>
        <a:p>
          <a:endParaRPr lang="en-US"/>
        </a:p>
      </dgm:t>
    </dgm:pt>
    <dgm:pt modelId="{0073ED62-18CC-41FF-ABF8-C54529EBBB7F}" type="pres">
      <dgm:prSet presAssocID="{80C6297E-B0BF-4D94-84C9-104F95199889}" presName="Name0" presStyleCnt="0">
        <dgm:presLayoutVars>
          <dgm:dir/>
          <dgm:resizeHandles/>
        </dgm:presLayoutVars>
      </dgm:prSet>
      <dgm:spPr/>
      <dgm:t>
        <a:bodyPr/>
        <a:lstStyle/>
        <a:p>
          <a:endParaRPr lang="en-US"/>
        </a:p>
      </dgm:t>
    </dgm:pt>
    <dgm:pt modelId="{2855962A-0417-4B31-9EC2-56382BD55575}" type="pres">
      <dgm:prSet presAssocID="{FB0D4320-5C2A-4E40-A941-A7642DE6A5BA}" presName="compNode" presStyleCnt="0"/>
      <dgm:spPr/>
    </dgm:pt>
    <dgm:pt modelId="{27EE0362-D557-48B3-A3D2-16805929A021}" type="pres">
      <dgm:prSet presAssocID="{FB0D4320-5C2A-4E40-A941-A7642DE6A5BA}" presName="dummyConnPt" presStyleCnt="0"/>
      <dgm:spPr/>
    </dgm:pt>
    <dgm:pt modelId="{11E9C257-7F48-4AB3-B86D-5DB11D791DCA}" type="pres">
      <dgm:prSet presAssocID="{FB0D4320-5C2A-4E40-A941-A7642DE6A5BA}" presName="node" presStyleLbl="node1" presStyleIdx="0" presStyleCnt="8">
        <dgm:presLayoutVars>
          <dgm:bulletEnabled val="1"/>
        </dgm:presLayoutVars>
      </dgm:prSet>
      <dgm:spPr/>
      <dgm:t>
        <a:bodyPr/>
        <a:lstStyle/>
        <a:p>
          <a:endParaRPr lang="en-US"/>
        </a:p>
      </dgm:t>
    </dgm:pt>
    <dgm:pt modelId="{31A2C231-5F12-46F8-AC3F-028DE32F38CD}" type="pres">
      <dgm:prSet presAssocID="{298B31C3-98EB-436A-B8E0-A3F5373AFAD5}" presName="sibTrans" presStyleLbl="bgSibTrans2D1" presStyleIdx="0" presStyleCnt="7"/>
      <dgm:spPr/>
      <dgm:t>
        <a:bodyPr/>
        <a:lstStyle/>
        <a:p>
          <a:endParaRPr lang="en-US"/>
        </a:p>
      </dgm:t>
    </dgm:pt>
    <dgm:pt modelId="{68F6B77D-02E7-49E8-8678-618C1025EEC2}" type="pres">
      <dgm:prSet presAssocID="{9A899540-CD2E-4F05-B8EE-7D2F08F09753}" presName="compNode" presStyleCnt="0"/>
      <dgm:spPr/>
    </dgm:pt>
    <dgm:pt modelId="{721E80B0-8513-4B6F-ADD0-4A5201A08ED0}" type="pres">
      <dgm:prSet presAssocID="{9A899540-CD2E-4F05-B8EE-7D2F08F09753}" presName="dummyConnPt" presStyleCnt="0"/>
      <dgm:spPr/>
    </dgm:pt>
    <dgm:pt modelId="{3C19EB67-C717-4F10-A6B5-D4A7C90D6D51}" type="pres">
      <dgm:prSet presAssocID="{9A899540-CD2E-4F05-B8EE-7D2F08F09753}" presName="node" presStyleLbl="node1" presStyleIdx="1" presStyleCnt="8">
        <dgm:presLayoutVars>
          <dgm:bulletEnabled val="1"/>
        </dgm:presLayoutVars>
      </dgm:prSet>
      <dgm:spPr/>
      <dgm:t>
        <a:bodyPr/>
        <a:lstStyle/>
        <a:p>
          <a:endParaRPr lang="en-US"/>
        </a:p>
      </dgm:t>
    </dgm:pt>
    <dgm:pt modelId="{1D04B660-9B7A-461D-9E64-94B8A4F069BE}" type="pres">
      <dgm:prSet presAssocID="{62DF2703-42B9-4441-9E11-77563184AD38}" presName="sibTrans" presStyleLbl="bgSibTrans2D1" presStyleIdx="1" presStyleCnt="7"/>
      <dgm:spPr/>
      <dgm:t>
        <a:bodyPr/>
        <a:lstStyle/>
        <a:p>
          <a:endParaRPr lang="en-US"/>
        </a:p>
      </dgm:t>
    </dgm:pt>
    <dgm:pt modelId="{263D020D-B5FD-44A4-B6C9-19CE6DF7AE23}" type="pres">
      <dgm:prSet presAssocID="{07F9D674-9B89-4F16-A639-8E8912B05FAA}" presName="compNode" presStyleCnt="0"/>
      <dgm:spPr/>
    </dgm:pt>
    <dgm:pt modelId="{1F3BE8C7-8D9B-487B-9653-EE203E5DB244}" type="pres">
      <dgm:prSet presAssocID="{07F9D674-9B89-4F16-A639-8E8912B05FAA}" presName="dummyConnPt" presStyleCnt="0"/>
      <dgm:spPr/>
    </dgm:pt>
    <dgm:pt modelId="{1F562306-58D0-4EF0-B1A2-9321DD5F868A}" type="pres">
      <dgm:prSet presAssocID="{07F9D674-9B89-4F16-A639-8E8912B05FAA}" presName="node" presStyleLbl="node1" presStyleIdx="2" presStyleCnt="8">
        <dgm:presLayoutVars>
          <dgm:bulletEnabled val="1"/>
        </dgm:presLayoutVars>
      </dgm:prSet>
      <dgm:spPr/>
      <dgm:t>
        <a:bodyPr/>
        <a:lstStyle/>
        <a:p>
          <a:endParaRPr lang="en-US"/>
        </a:p>
      </dgm:t>
    </dgm:pt>
    <dgm:pt modelId="{69ADB0F0-8C47-4F04-8F64-0BDE781509D7}" type="pres">
      <dgm:prSet presAssocID="{0CDA98E4-74A1-45FC-AFCA-9335C32B9907}" presName="sibTrans" presStyleLbl="bgSibTrans2D1" presStyleIdx="2" presStyleCnt="7"/>
      <dgm:spPr/>
      <dgm:t>
        <a:bodyPr/>
        <a:lstStyle/>
        <a:p>
          <a:endParaRPr lang="en-US"/>
        </a:p>
      </dgm:t>
    </dgm:pt>
    <dgm:pt modelId="{751805BD-B759-4868-8BB8-22E7E13E9956}" type="pres">
      <dgm:prSet presAssocID="{09F2199B-11F9-4D8A-9117-45BEE9F092F4}" presName="compNode" presStyleCnt="0"/>
      <dgm:spPr/>
    </dgm:pt>
    <dgm:pt modelId="{EBF037CB-C67C-4D6D-A20B-04E32A5AC310}" type="pres">
      <dgm:prSet presAssocID="{09F2199B-11F9-4D8A-9117-45BEE9F092F4}" presName="dummyConnPt" presStyleCnt="0"/>
      <dgm:spPr/>
    </dgm:pt>
    <dgm:pt modelId="{AA1C0C4D-5D04-4BCE-A35F-47D6284702E0}" type="pres">
      <dgm:prSet presAssocID="{09F2199B-11F9-4D8A-9117-45BEE9F092F4}" presName="node" presStyleLbl="node1" presStyleIdx="3" presStyleCnt="8">
        <dgm:presLayoutVars>
          <dgm:bulletEnabled val="1"/>
        </dgm:presLayoutVars>
      </dgm:prSet>
      <dgm:spPr/>
      <dgm:t>
        <a:bodyPr/>
        <a:lstStyle/>
        <a:p>
          <a:endParaRPr lang="en-US"/>
        </a:p>
      </dgm:t>
    </dgm:pt>
    <dgm:pt modelId="{301B1227-416E-43FF-8A61-0D5A09E917B2}" type="pres">
      <dgm:prSet presAssocID="{B21E7393-2A21-412C-AFB2-AEBA4B615110}" presName="sibTrans" presStyleLbl="bgSibTrans2D1" presStyleIdx="3" presStyleCnt="7"/>
      <dgm:spPr/>
      <dgm:t>
        <a:bodyPr/>
        <a:lstStyle/>
        <a:p>
          <a:endParaRPr lang="en-US"/>
        </a:p>
      </dgm:t>
    </dgm:pt>
    <dgm:pt modelId="{69BCB456-1C45-49D6-BC5F-1BFB1FE5AFA2}" type="pres">
      <dgm:prSet presAssocID="{9C4C3EED-1D77-4FDA-9550-98266C13BFEF}" presName="compNode" presStyleCnt="0"/>
      <dgm:spPr/>
    </dgm:pt>
    <dgm:pt modelId="{B77D584D-4A45-4AC6-B6F9-BD75E739159F}" type="pres">
      <dgm:prSet presAssocID="{9C4C3EED-1D77-4FDA-9550-98266C13BFEF}" presName="dummyConnPt" presStyleCnt="0"/>
      <dgm:spPr/>
    </dgm:pt>
    <dgm:pt modelId="{03E20AAC-70B3-4E40-80E1-D9E14B349C7F}" type="pres">
      <dgm:prSet presAssocID="{9C4C3EED-1D77-4FDA-9550-98266C13BFEF}" presName="node" presStyleLbl="node1" presStyleIdx="4" presStyleCnt="8">
        <dgm:presLayoutVars>
          <dgm:bulletEnabled val="1"/>
        </dgm:presLayoutVars>
      </dgm:prSet>
      <dgm:spPr/>
      <dgm:t>
        <a:bodyPr/>
        <a:lstStyle/>
        <a:p>
          <a:endParaRPr lang="en-US"/>
        </a:p>
      </dgm:t>
    </dgm:pt>
    <dgm:pt modelId="{275E4B0D-887D-4D1F-9322-669ADC372CE1}" type="pres">
      <dgm:prSet presAssocID="{B81E24E5-E04D-42FF-9741-FE009FE210A6}" presName="sibTrans" presStyleLbl="bgSibTrans2D1" presStyleIdx="4" presStyleCnt="7"/>
      <dgm:spPr/>
      <dgm:t>
        <a:bodyPr/>
        <a:lstStyle/>
        <a:p>
          <a:endParaRPr lang="en-US"/>
        </a:p>
      </dgm:t>
    </dgm:pt>
    <dgm:pt modelId="{A78C7DDD-F660-46AF-A8D7-CD9F6C06C817}" type="pres">
      <dgm:prSet presAssocID="{7D23324F-A276-4A3B-8ADD-99ADB98B43C7}" presName="compNode" presStyleCnt="0"/>
      <dgm:spPr/>
    </dgm:pt>
    <dgm:pt modelId="{DFF2D59A-9D72-41B3-99C8-6C3452DB6750}" type="pres">
      <dgm:prSet presAssocID="{7D23324F-A276-4A3B-8ADD-99ADB98B43C7}" presName="dummyConnPt" presStyleCnt="0"/>
      <dgm:spPr/>
    </dgm:pt>
    <dgm:pt modelId="{68334707-0D30-47F0-AA4C-F806FC0C78C2}" type="pres">
      <dgm:prSet presAssocID="{7D23324F-A276-4A3B-8ADD-99ADB98B43C7}" presName="node" presStyleLbl="node1" presStyleIdx="5" presStyleCnt="8">
        <dgm:presLayoutVars>
          <dgm:bulletEnabled val="1"/>
        </dgm:presLayoutVars>
      </dgm:prSet>
      <dgm:spPr/>
      <dgm:t>
        <a:bodyPr/>
        <a:lstStyle/>
        <a:p>
          <a:endParaRPr lang="en-US"/>
        </a:p>
      </dgm:t>
    </dgm:pt>
    <dgm:pt modelId="{210C20CC-A20F-4E13-B297-F48140BD9DE9}" type="pres">
      <dgm:prSet presAssocID="{A2F8A9DF-FC21-46B8-B420-59ADA6C0BAB7}" presName="sibTrans" presStyleLbl="bgSibTrans2D1" presStyleIdx="5" presStyleCnt="7" custScaleX="1651" custScaleY="45285"/>
      <dgm:spPr/>
      <dgm:t>
        <a:bodyPr/>
        <a:lstStyle/>
        <a:p>
          <a:endParaRPr lang="en-US"/>
        </a:p>
      </dgm:t>
    </dgm:pt>
    <dgm:pt modelId="{D211DC18-366E-4C0C-B40C-3E5C7B096ABC}" type="pres">
      <dgm:prSet presAssocID="{A152E68E-92E7-4F8B-B663-6F5631E0C15A}" presName="compNode" presStyleCnt="0"/>
      <dgm:spPr/>
    </dgm:pt>
    <dgm:pt modelId="{67C82B2E-FF01-407D-84ED-81C0CA4ECB75}" type="pres">
      <dgm:prSet presAssocID="{A152E68E-92E7-4F8B-B663-6F5631E0C15A}" presName="dummyConnPt" presStyleCnt="0"/>
      <dgm:spPr/>
    </dgm:pt>
    <dgm:pt modelId="{9BE051B7-DC39-45FC-ABAB-9539B5194986}" type="pres">
      <dgm:prSet presAssocID="{A152E68E-92E7-4F8B-B663-6F5631E0C15A}" presName="node" presStyleLbl="node1" presStyleIdx="6" presStyleCnt="8">
        <dgm:presLayoutVars>
          <dgm:bulletEnabled val="1"/>
        </dgm:presLayoutVars>
      </dgm:prSet>
      <dgm:spPr/>
      <dgm:t>
        <a:bodyPr/>
        <a:lstStyle/>
        <a:p>
          <a:endParaRPr lang="en-US"/>
        </a:p>
      </dgm:t>
    </dgm:pt>
    <dgm:pt modelId="{A163C5AF-0CF3-4530-85BF-1A33A379B7E0}" type="pres">
      <dgm:prSet presAssocID="{EAA54756-480B-4B24-944A-E400313FC4AD}" presName="sibTrans" presStyleLbl="bgSibTrans2D1" presStyleIdx="6" presStyleCnt="7"/>
      <dgm:spPr/>
      <dgm:t>
        <a:bodyPr/>
        <a:lstStyle/>
        <a:p>
          <a:endParaRPr lang="en-US"/>
        </a:p>
      </dgm:t>
    </dgm:pt>
    <dgm:pt modelId="{5CFB075B-4A59-4901-B2B7-5F4CF1A58DFD}" type="pres">
      <dgm:prSet presAssocID="{5C28CA83-FB37-431B-ACFF-DAF832F2B107}" presName="compNode" presStyleCnt="0"/>
      <dgm:spPr/>
    </dgm:pt>
    <dgm:pt modelId="{1D5A120D-0E27-46BA-B2C6-C4E07B1E91C4}" type="pres">
      <dgm:prSet presAssocID="{5C28CA83-FB37-431B-ACFF-DAF832F2B107}" presName="dummyConnPt" presStyleCnt="0"/>
      <dgm:spPr/>
    </dgm:pt>
    <dgm:pt modelId="{C76B2EC0-A211-4274-9F03-0A60DDD6BD21}" type="pres">
      <dgm:prSet presAssocID="{5C28CA83-FB37-431B-ACFF-DAF832F2B107}" presName="node" presStyleLbl="node1" presStyleIdx="7" presStyleCnt="8" custLinFactNeighborX="-948" custLinFactNeighborY="-206">
        <dgm:presLayoutVars>
          <dgm:bulletEnabled val="1"/>
        </dgm:presLayoutVars>
      </dgm:prSet>
      <dgm:spPr/>
      <dgm:t>
        <a:bodyPr/>
        <a:lstStyle/>
        <a:p>
          <a:endParaRPr lang="en-US"/>
        </a:p>
      </dgm:t>
    </dgm:pt>
  </dgm:ptLst>
  <dgm:cxnLst>
    <dgm:cxn modelId="{F52C358D-BADD-4DCA-8050-A7FFB2CCBA99}" type="presOf" srcId="{80C6297E-B0BF-4D94-84C9-104F95199889}" destId="{0073ED62-18CC-41FF-ABF8-C54529EBBB7F}" srcOrd="0" destOrd="0" presId="urn:microsoft.com/office/officeart/2005/8/layout/bProcess4"/>
    <dgm:cxn modelId="{F0B954E9-8D9C-4214-801F-3D97D64AD7EA}" srcId="{80C6297E-B0BF-4D94-84C9-104F95199889}" destId="{A152E68E-92E7-4F8B-B663-6F5631E0C15A}" srcOrd="6" destOrd="0" parTransId="{870ED570-8777-4307-8F1A-6533CBFBF5B8}" sibTransId="{EAA54756-480B-4B24-944A-E400313FC4AD}"/>
    <dgm:cxn modelId="{CAB92FEF-D9EF-4708-8416-421AFB00E18C}" type="presOf" srcId="{5C28CA83-FB37-431B-ACFF-DAF832F2B107}" destId="{C76B2EC0-A211-4274-9F03-0A60DDD6BD21}" srcOrd="0" destOrd="0" presId="urn:microsoft.com/office/officeart/2005/8/layout/bProcess4"/>
    <dgm:cxn modelId="{AA1553DB-43AF-4FB9-9A52-27FA9F807FA7}" srcId="{80C6297E-B0BF-4D94-84C9-104F95199889}" destId="{5C28CA83-FB37-431B-ACFF-DAF832F2B107}" srcOrd="7" destOrd="0" parTransId="{D1D4CF7C-1740-4965-A379-F27A80D7D272}" sibTransId="{5C372913-925E-4CE4-9585-A4A62BD3CF2B}"/>
    <dgm:cxn modelId="{ABDDBC5E-EB99-45C5-B88C-2462A76C72F5}" srcId="{80C6297E-B0BF-4D94-84C9-104F95199889}" destId="{07F9D674-9B89-4F16-A639-8E8912B05FAA}" srcOrd="2" destOrd="0" parTransId="{075B70F3-82A3-4BBD-8363-2FDA8D7F7C3C}" sibTransId="{0CDA98E4-74A1-45FC-AFCA-9335C32B9907}"/>
    <dgm:cxn modelId="{FCD33D52-6623-415B-A69F-21FF003DE860}" type="presOf" srcId="{07F9D674-9B89-4F16-A639-8E8912B05FAA}" destId="{1F562306-58D0-4EF0-B1A2-9321DD5F868A}" srcOrd="0" destOrd="0" presId="urn:microsoft.com/office/officeart/2005/8/layout/bProcess4"/>
    <dgm:cxn modelId="{544E69A9-F3D6-45E2-9617-A72CC1953984}" type="presOf" srcId="{9C4C3EED-1D77-4FDA-9550-98266C13BFEF}" destId="{03E20AAC-70B3-4E40-80E1-D9E14B349C7F}" srcOrd="0" destOrd="0" presId="urn:microsoft.com/office/officeart/2005/8/layout/bProcess4"/>
    <dgm:cxn modelId="{D0D4FC3D-A63E-4DAA-BAC3-55AAD6C41CCC}" srcId="{80C6297E-B0BF-4D94-84C9-104F95199889}" destId="{9A899540-CD2E-4F05-B8EE-7D2F08F09753}" srcOrd="1" destOrd="0" parTransId="{6A2073C7-4E38-4565-9633-D2D606666406}" sibTransId="{62DF2703-42B9-4441-9E11-77563184AD38}"/>
    <dgm:cxn modelId="{DF846F8B-397E-4C35-83F6-6CD74565E99D}" type="presOf" srcId="{EAA54756-480B-4B24-944A-E400313FC4AD}" destId="{A163C5AF-0CF3-4530-85BF-1A33A379B7E0}" srcOrd="0" destOrd="0" presId="urn:microsoft.com/office/officeart/2005/8/layout/bProcess4"/>
    <dgm:cxn modelId="{20C809FB-3C07-4E46-A524-B00ACC2EC1AF}" srcId="{80C6297E-B0BF-4D94-84C9-104F95199889}" destId="{9C4C3EED-1D77-4FDA-9550-98266C13BFEF}" srcOrd="4" destOrd="0" parTransId="{7836D2D4-EC0B-4594-BC45-78CA3038E38E}" sibTransId="{B81E24E5-E04D-42FF-9741-FE009FE210A6}"/>
    <dgm:cxn modelId="{87BB8A64-036C-410B-BCCC-120EB8008BB2}" srcId="{80C6297E-B0BF-4D94-84C9-104F95199889}" destId="{FB0D4320-5C2A-4E40-A941-A7642DE6A5BA}" srcOrd="0" destOrd="0" parTransId="{6BC72D52-FF89-4A4A-83BD-C6F4B4D30A17}" sibTransId="{298B31C3-98EB-436A-B8E0-A3F5373AFAD5}"/>
    <dgm:cxn modelId="{54EDBE58-F735-4E92-AF60-9E68589C07B2}" srcId="{80C6297E-B0BF-4D94-84C9-104F95199889}" destId="{09F2199B-11F9-4D8A-9117-45BEE9F092F4}" srcOrd="3" destOrd="0" parTransId="{132BAB9C-64A9-4BF7-B473-FC2C74FF4C8A}" sibTransId="{B21E7393-2A21-412C-AFB2-AEBA4B615110}"/>
    <dgm:cxn modelId="{8028849D-E57B-45AB-8C1E-DA4D2F5A8EC8}" type="presOf" srcId="{B21E7393-2A21-412C-AFB2-AEBA4B615110}" destId="{301B1227-416E-43FF-8A61-0D5A09E917B2}" srcOrd="0" destOrd="0" presId="urn:microsoft.com/office/officeart/2005/8/layout/bProcess4"/>
    <dgm:cxn modelId="{38549814-2088-4CD7-B6A2-BA4428283551}" type="presOf" srcId="{9A899540-CD2E-4F05-B8EE-7D2F08F09753}" destId="{3C19EB67-C717-4F10-A6B5-D4A7C90D6D51}" srcOrd="0" destOrd="0" presId="urn:microsoft.com/office/officeart/2005/8/layout/bProcess4"/>
    <dgm:cxn modelId="{584B511C-EC14-450C-A56F-7BD39CFEB7DD}" type="presOf" srcId="{0CDA98E4-74A1-45FC-AFCA-9335C32B9907}" destId="{69ADB0F0-8C47-4F04-8F64-0BDE781509D7}" srcOrd="0" destOrd="0" presId="urn:microsoft.com/office/officeart/2005/8/layout/bProcess4"/>
    <dgm:cxn modelId="{168957C1-00F3-4561-BD39-1CECF4D6A4D0}" type="presOf" srcId="{62DF2703-42B9-4441-9E11-77563184AD38}" destId="{1D04B660-9B7A-461D-9E64-94B8A4F069BE}" srcOrd="0" destOrd="0" presId="urn:microsoft.com/office/officeart/2005/8/layout/bProcess4"/>
    <dgm:cxn modelId="{E5D9040F-EAD8-4B0A-8B47-1155CF88304E}" type="presOf" srcId="{A2F8A9DF-FC21-46B8-B420-59ADA6C0BAB7}" destId="{210C20CC-A20F-4E13-B297-F48140BD9DE9}" srcOrd="0" destOrd="0" presId="urn:microsoft.com/office/officeart/2005/8/layout/bProcess4"/>
    <dgm:cxn modelId="{1EE64CA4-7811-4E05-B3A7-1568C9EAFDDB}" type="presOf" srcId="{09F2199B-11F9-4D8A-9117-45BEE9F092F4}" destId="{AA1C0C4D-5D04-4BCE-A35F-47D6284702E0}" srcOrd="0" destOrd="0" presId="urn:microsoft.com/office/officeart/2005/8/layout/bProcess4"/>
    <dgm:cxn modelId="{2A331F5B-5735-4C01-983E-0F96C2B0B6FA}" type="presOf" srcId="{B81E24E5-E04D-42FF-9741-FE009FE210A6}" destId="{275E4B0D-887D-4D1F-9322-669ADC372CE1}" srcOrd="0" destOrd="0" presId="urn:microsoft.com/office/officeart/2005/8/layout/bProcess4"/>
    <dgm:cxn modelId="{477CE8FD-88C2-4728-97D6-F4D609705A22}" srcId="{80C6297E-B0BF-4D94-84C9-104F95199889}" destId="{7D23324F-A276-4A3B-8ADD-99ADB98B43C7}" srcOrd="5" destOrd="0" parTransId="{3189DAF7-B5BD-45F5-BA8C-2B1DD4E55C8B}" sibTransId="{A2F8A9DF-FC21-46B8-B420-59ADA6C0BAB7}"/>
    <dgm:cxn modelId="{511DE3BC-3DE2-460B-B628-51FF5C87E0BA}" type="presOf" srcId="{7D23324F-A276-4A3B-8ADD-99ADB98B43C7}" destId="{68334707-0D30-47F0-AA4C-F806FC0C78C2}" srcOrd="0" destOrd="0" presId="urn:microsoft.com/office/officeart/2005/8/layout/bProcess4"/>
    <dgm:cxn modelId="{6D4BDE54-A4EB-4D61-A2BE-C970D290C378}" type="presOf" srcId="{298B31C3-98EB-436A-B8E0-A3F5373AFAD5}" destId="{31A2C231-5F12-46F8-AC3F-028DE32F38CD}" srcOrd="0" destOrd="0" presId="urn:microsoft.com/office/officeart/2005/8/layout/bProcess4"/>
    <dgm:cxn modelId="{914DBC03-EDE4-42F4-A704-32E7D5F6AB79}" type="presOf" srcId="{A152E68E-92E7-4F8B-B663-6F5631E0C15A}" destId="{9BE051B7-DC39-45FC-ABAB-9539B5194986}" srcOrd="0" destOrd="0" presId="urn:microsoft.com/office/officeart/2005/8/layout/bProcess4"/>
    <dgm:cxn modelId="{6988CB6D-4D5D-4527-8774-DA847C75ABF6}" type="presOf" srcId="{FB0D4320-5C2A-4E40-A941-A7642DE6A5BA}" destId="{11E9C257-7F48-4AB3-B86D-5DB11D791DCA}" srcOrd="0" destOrd="0" presId="urn:microsoft.com/office/officeart/2005/8/layout/bProcess4"/>
    <dgm:cxn modelId="{C79BD68A-FF01-486F-A081-15A02B68E9C2}" type="presParOf" srcId="{0073ED62-18CC-41FF-ABF8-C54529EBBB7F}" destId="{2855962A-0417-4B31-9EC2-56382BD55575}" srcOrd="0" destOrd="0" presId="urn:microsoft.com/office/officeart/2005/8/layout/bProcess4"/>
    <dgm:cxn modelId="{90CD9C05-6E26-4D1A-8B60-DA1CFB9CC26E}" type="presParOf" srcId="{2855962A-0417-4B31-9EC2-56382BD55575}" destId="{27EE0362-D557-48B3-A3D2-16805929A021}" srcOrd="0" destOrd="0" presId="urn:microsoft.com/office/officeart/2005/8/layout/bProcess4"/>
    <dgm:cxn modelId="{350B6910-6C89-4FB8-BF19-0AA1BD6F1177}" type="presParOf" srcId="{2855962A-0417-4B31-9EC2-56382BD55575}" destId="{11E9C257-7F48-4AB3-B86D-5DB11D791DCA}" srcOrd="1" destOrd="0" presId="urn:microsoft.com/office/officeart/2005/8/layout/bProcess4"/>
    <dgm:cxn modelId="{3CA84AC2-990A-4D46-9B82-C76CF81BEC79}" type="presParOf" srcId="{0073ED62-18CC-41FF-ABF8-C54529EBBB7F}" destId="{31A2C231-5F12-46F8-AC3F-028DE32F38CD}" srcOrd="1" destOrd="0" presId="urn:microsoft.com/office/officeart/2005/8/layout/bProcess4"/>
    <dgm:cxn modelId="{EF823F56-2CCA-4B63-9FB8-2BEC36BBFA2D}" type="presParOf" srcId="{0073ED62-18CC-41FF-ABF8-C54529EBBB7F}" destId="{68F6B77D-02E7-49E8-8678-618C1025EEC2}" srcOrd="2" destOrd="0" presId="urn:microsoft.com/office/officeart/2005/8/layout/bProcess4"/>
    <dgm:cxn modelId="{599C1FE1-D7AB-4E77-9E42-B9469FE517A1}" type="presParOf" srcId="{68F6B77D-02E7-49E8-8678-618C1025EEC2}" destId="{721E80B0-8513-4B6F-ADD0-4A5201A08ED0}" srcOrd="0" destOrd="0" presId="urn:microsoft.com/office/officeart/2005/8/layout/bProcess4"/>
    <dgm:cxn modelId="{183AF9E0-9F74-4A82-A25B-AE98E053F04A}" type="presParOf" srcId="{68F6B77D-02E7-49E8-8678-618C1025EEC2}" destId="{3C19EB67-C717-4F10-A6B5-D4A7C90D6D51}" srcOrd="1" destOrd="0" presId="urn:microsoft.com/office/officeart/2005/8/layout/bProcess4"/>
    <dgm:cxn modelId="{20E8C653-F361-42B2-8E09-EFEE4B3572B5}" type="presParOf" srcId="{0073ED62-18CC-41FF-ABF8-C54529EBBB7F}" destId="{1D04B660-9B7A-461D-9E64-94B8A4F069BE}" srcOrd="3" destOrd="0" presId="urn:microsoft.com/office/officeart/2005/8/layout/bProcess4"/>
    <dgm:cxn modelId="{E5085ADF-9038-4818-A032-11909E630FD5}" type="presParOf" srcId="{0073ED62-18CC-41FF-ABF8-C54529EBBB7F}" destId="{263D020D-B5FD-44A4-B6C9-19CE6DF7AE23}" srcOrd="4" destOrd="0" presId="urn:microsoft.com/office/officeart/2005/8/layout/bProcess4"/>
    <dgm:cxn modelId="{C1A5A482-33C5-41D8-9E9F-2C81F9C3C3B8}" type="presParOf" srcId="{263D020D-B5FD-44A4-B6C9-19CE6DF7AE23}" destId="{1F3BE8C7-8D9B-487B-9653-EE203E5DB244}" srcOrd="0" destOrd="0" presId="urn:microsoft.com/office/officeart/2005/8/layout/bProcess4"/>
    <dgm:cxn modelId="{3A818B06-04EC-4979-AC9C-9FC4949E86CF}" type="presParOf" srcId="{263D020D-B5FD-44A4-B6C9-19CE6DF7AE23}" destId="{1F562306-58D0-4EF0-B1A2-9321DD5F868A}" srcOrd="1" destOrd="0" presId="urn:microsoft.com/office/officeart/2005/8/layout/bProcess4"/>
    <dgm:cxn modelId="{06668CE6-C9EA-4A0C-84C0-36E5F0DAA22F}" type="presParOf" srcId="{0073ED62-18CC-41FF-ABF8-C54529EBBB7F}" destId="{69ADB0F0-8C47-4F04-8F64-0BDE781509D7}" srcOrd="5" destOrd="0" presId="urn:microsoft.com/office/officeart/2005/8/layout/bProcess4"/>
    <dgm:cxn modelId="{F5CA6E43-C268-418E-A88A-7D6D34FD90F6}" type="presParOf" srcId="{0073ED62-18CC-41FF-ABF8-C54529EBBB7F}" destId="{751805BD-B759-4868-8BB8-22E7E13E9956}" srcOrd="6" destOrd="0" presId="urn:microsoft.com/office/officeart/2005/8/layout/bProcess4"/>
    <dgm:cxn modelId="{F357EB85-CECD-4951-90C8-FB8A99BED4A4}" type="presParOf" srcId="{751805BD-B759-4868-8BB8-22E7E13E9956}" destId="{EBF037CB-C67C-4D6D-A20B-04E32A5AC310}" srcOrd="0" destOrd="0" presId="urn:microsoft.com/office/officeart/2005/8/layout/bProcess4"/>
    <dgm:cxn modelId="{45142970-5D59-4E43-A51A-D2268D4FFBD2}" type="presParOf" srcId="{751805BD-B759-4868-8BB8-22E7E13E9956}" destId="{AA1C0C4D-5D04-4BCE-A35F-47D6284702E0}" srcOrd="1" destOrd="0" presId="urn:microsoft.com/office/officeart/2005/8/layout/bProcess4"/>
    <dgm:cxn modelId="{0A22FF51-6FB2-4B8B-A757-41A6390A61F9}" type="presParOf" srcId="{0073ED62-18CC-41FF-ABF8-C54529EBBB7F}" destId="{301B1227-416E-43FF-8A61-0D5A09E917B2}" srcOrd="7" destOrd="0" presId="urn:microsoft.com/office/officeart/2005/8/layout/bProcess4"/>
    <dgm:cxn modelId="{9BFE795F-AF08-4851-8AEC-790E9007BE19}" type="presParOf" srcId="{0073ED62-18CC-41FF-ABF8-C54529EBBB7F}" destId="{69BCB456-1C45-49D6-BC5F-1BFB1FE5AFA2}" srcOrd="8" destOrd="0" presId="urn:microsoft.com/office/officeart/2005/8/layout/bProcess4"/>
    <dgm:cxn modelId="{05065C4B-1135-4D63-ABD5-6641A4073C59}" type="presParOf" srcId="{69BCB456-1C45-49D6-BC5F-1BFB1FE5AFA2}" destId="{B77D584D-4A45-4AC6-B6F9-BD75E739159F}" srcOrd="0" destOrd="0" presId="urn:microsoft.com/office/officeart/2005/8/layout/bProcess4"/>
    <dgm:cxn modelId="{08AC55ED-91C4-4068-B145-24E21993DAEF}" type="presParOf" srcId="{69BCB456-1C45-49D6-BC5F-1BFB1FE5AFA2}" destId="{03E20AAC-70B3-4E40-80E1-D9E14B349C7F}" srcOrd="1" destOrd="0" presId="urn:microsoft.com/office/officeart/2005/8/layout/bProcess4"/>
    <dgm:cxn modelId="{84712377-F596-44E0-8AA3-D8F7812BB9F9}" type="presParOf" srcId="{0073ED62-18CC-41FF-ABF8-C54529EBBB7F}" destId="{275E4B0D-887D-4D1F-9322-669ADC372CE1}" srcOrd="9" destOrd="0" presId="urn:microsoft.com/office/officeart/2005/8/layout/bProcess4"/>
    <dgm:cxn modelId="{451575B3-0B27-4F8F-83F5-939939CF58DE}" type="presParOf" srcId="{0073ED62-18CC-41FF-ABF8-C54529EBBB7F}" destId="{A78C7DDD-F660-46AF-A8D7-CD9F6C06C817}" srcOrd="10" destOrd="0" presId="urn:microsoft.com/office/officeart/2005/8/layout/bProcess4"/>
    <dgm:cxn modelId="{11B707A6-82BF-4AF8-A3A3-791A0A6C3209}" type="presParOf" srcId="{A78C7DDD-F660-46AF-A8D7-CD9F6C06C817}" destId="{DFF2D59A-9D72-41B3-99C8-6C3452DB6750}" srcOrd="0" destOrd="0" presId="urn:microsoft.com/office/officeart/2005/8/layout/bProcess4"/>
    <dgm:cxn modelId="{2175B98D-19C9-4AAC-A695-775545EB8E18}" type="presParOf" srcId="{A78C7DDD-F660-46AF-A8D7-CD9F6C06C817}" destId="{68334707-0D30-47F0-AA4C-F806FC0C78C2}" srcOrd="1" destOrd="0" presId="urn:microsoft.com/office/officeart/2005/8/layout/bProcess4"/>
    <dgm:cxn modelId="{8DFC4D5D-D05E-4A6E-B0A4-8F5118653926}" type="presParOf" srcId="{0073ED62-18CC-41FF-ABF8-C54529EBBB7F}" destId="{210C20CC-A20F-4E13-B297-F48140BD9DE9}" srcOrd="11" destOrd="0" presId="urn:microsoft.com/office/officeart/2005/8/layout/bProcess4"/>
    <dgm:cxn modelId="{B628B1F8-8D39-446C-9EA2-60864C545F74}" type="presParOf" srcId="{0073ED62-18CC-41FF-ABF8-C54529EBBB7F}" destId="{D211DC18-366E-4C0C-B40C-3E5C7B096ABC}" srcOrd="12" destOrd="0" presId="urn:microsoft.com/office/officeart/2005/8/layout/bProcess4"/>
    <dgm:cxn modelId="{A7D8FB52-BB4C-46F4-915D-C38E121A52EA}" type="presParOf" srcId="{D211DC18-366E-4C0C-B40C-3E5C7B096ABC}" destId="{67C82B2E-FF01-407D-84ED-81C0CA4ECB75}" srcOrd="0" destOrd="0" presId="urn:microsoft.com/office/officeart/2005/8/layout/bProcess4"/>
    <dgm:cxn modelId="{66A080B2-E581-4738-B657-E4FC17CF7E60}" type="presParOf" srcId="{D211DC18-366E-4C0C-B40C-3E5C7B096ABC}" destId="{9BE051B7-DC39-45FC-ABAB-9539B5194986}" srcOrd="1" destOrd="0" presId="urn:microsoft.com/office/officeart/2005/8/layout/bProcess4"/>
    <dgm:cxn modelId="{0BDE4C3D-DDF3-49AC-9375-E7DBBB85A813}" type="presParOf" srcId="{0073ED62-18CC-41FF-ABF8-C54529EBBB7F}" destId="{A163C5AF-0CF3-4530-85BF-1A33A379B7E0}" srcOrd="13" destOrd="0" presId="urn:microsoft.com/office/officeart/2005/8/layout/bProcess4"/>
    <dgm:cxn modelId="{56F8C979-809C-4296-97EB-8C96E5378E22}" type="presParOf" srcId="{0073ED62-18CC-41FF-ABF8-C54529EBBB7F}" destId="{5CFB075B-4A59-4901-B2B7-5F4CF1A58DFD}" srcOrd="14" destOrd="0" presId="urn:microsoft.com/office/officeart/2005/8/layout/bProcess4"/>
    <dgm:cxn modelId="{549241E3-7EB5-4831-9743-782AF31E2A1A}" type="presParOf" srcId="{5CFB075B-4A59-4901-B2B7-5F4CF1A58DFD}" destId="{1D5A120D-0E27-46BA-B2C6-C4E07B1E91C4}" srcOrd="0" destOrd="0" presId="urn:microsoft.com/office/officeart/2005/8/layout/bProcess4"/>
    <dgm:cxn modelId="{68149EC9-94D4-40E4-9DBE-1C1357C90FE3}" type="presParOf" srcId="{5CFB075B-4A59-4901-B2B7-5F4CF1A58DFD}" destId="{C76B2EC0-A211-4274-9F03-0A60DDD6BD21}"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F3CBD5-C285-430E-9CF1-3706C874C66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0EF1096B-1C45-4B91-8016-7991CDCB6EEF}">
      <dgm:prSet phldrT="[Text]"/>
      <dgm:spPr/>
      <dgm:t>
        <a:bodyPr/>
        <a:lstStyle/>
        <a:p>
          <a:r>
            <a:rPr lang="en-US" dirty="0" smtClean="0"/>
            <a:t>Site of surgery/type of incision</a:t>
          </a:r>
          <a:endParaRPr lang="en-US" dirty="0"/>
        </a:p>
      </dgm:t>
    </dgm:pt>
    <dgm:pt modelId="{96B2F19E-9482-448B-B32C-00102FEE85F7}" type="parTrans" cxnId="{35EFB5BA-DB4F-40BE-8375-9116AE5680E3}">
      <dgm:prSet/>
      <dgm:spPr/>
      <dgm:t>
        <a:bodyPr/>
        <a:lstStyle/>
        <a:p>
          <a:endParaRPr lang="en-US"/>
        </a:p>
      </dgm:t>
    </dgm:pt>
    <dgm:pt modelId="{F25D7C8A-65D8-4F7A-BD84-0BC652FB63B9}" type="sibTrans" cxnId="{35EFB5BA-DB4F-40BE-8375-9116AE5680E3}">
      <dgm:prSet/>
      <dgm:spPr/>
      <dgm:t>
        <a:bodyPr/>
        <a:lstStyle/>
        <a:p>
          <a:endParaRPr lang="en-US"/>
        </a:p>
      </dgm:t>
    </dgm:pt>
    <dgm:pt modelId="{940192B5-5FA7-4067-ADB1-7CF7FEC0729D}">
      <dgm:prSet phldrT="[Text]"/>
      <dgm:spPr/>
      <dgm:t>
        <a:bodyPr/>
        <a:lstStyle/>
        <a:p>
          <a:r>
            <a:rPr lang="en-US" dirty="0" smtClean="0"/>
            <a:t>Lower </a:t>
          </a:r>
          <a:r>
            <a:rPr lang="en-US" dirty="0" err="1" smtClean="0"/>
            <a:t>abd,pelvic,lower</a:t>
          </a:r>
          <a:r>
            <a:rPr lang="en-US" dirty="0" smtClean="0"/>
            <a:t> limb</a:t>
          </a:r>
          <a:endParaRPr lang="en-US" dirty="0"/>
        </a:p>
      </dgm:t>
    </dgm:pt>
    <dgm:pt modelId="{AA7F6389-85B1-46FF-A775-EB0F459F097F}" type="parTrans" cxnId="{308F0382-E4C3-41D5-AAC4-1BBF03A44FAE}">
      <dgm:prSet/>
      <dgm:spPr/>
      <dgm:t>
        <a:bodyPr/>
        <a:lstStyle/>
        <a:p>
          <a:endParaRPr lang="en-US"/>
        </a:p>
      </dgm:t>
    </dgm:pt>
    <dgm:pt modelId="{B72A6F13-49C8-4C61-8F5E-B5FF70F01675}" type="sibTrans" cxnId="{308F0382-E4C3-41D5-AAC4-1BBF03A44FAE}">
      <dgm:prSet/>
      <dgm:spPr/>
      <dgm:t>
        <a:bodyPr/>
        <a:lstStyle/>
        <a:p>
          <a:endParaRPr lang="en-US"/>
        </a:p>
      </dgm:t>
    </dgm:pt>
    <dgm:pt modelId="{C5997458-999F-4D1E-9255-BBC8BCFE1A00}">
      <dgm:prSet phldrT="[Text]"/>
      <dgm:spPr/>
      <dgm:t>
        <a:bodyPr/>
        <a:lstStyle/>
        <a:p>
          <a:r>
            <a:rPr lang="en-US" dirty="0" smtClean="0"/>
            <a:t>Influence on </a:t>
          </a:r>
          <a:r>
            <a:rPr lang="en-US" dirty="0" err="1" smtClean="0"/>
            <a:t>resp</a:t>
          </a:r>
          <a:r>
            <a:rPr lang="en-US" dirty="0" smtClean="0"/>
            <a:t> mechanics</a:t>
          </a:r>
          <a:endParaRPr lang="en-US" dirty="0"/>
        </a:p>
      </dgm:t>
    </dgm:pt>
    <dgm:pt modelId="{F5B5227C-3627-4B2E-A8FF-FF1E813BBA50}" type="parTrans" cxnId="{1B06F616-8E66-4B29-A8D7-4454394E096A}">
      <dgm:prSet/>
      <dgm:spPr/>
      <dgm:t>
        <a:bodyPr/>
        <a:lstStyle/>
        <a:p>
          <a:endParaRPr lang="en-US"/>
        </a:p>
      </dgm:t>
    </dgm:pt>
    <dgm:pt modelId="{A00415D7-0871-4AD9-8638-33DA8B3B3DC0}" type="sibTrans" cxnId="{1B06F616-8E66-4B29-A8D7-4454394E096A}">
      <dgm:prSet/>
      <dgm:spPr/>
      <dgm:t>
        <a:bodyPr/>
        <a:lstStyle/>
        <a:p>
          <a:endParaRPr lang="en-US"/>
        </a:p>
      </dgm:t>
    </dgm:pt>
    <dgm:pt modelId="{60B3CDC9-D84F-45A0-B48E-C5EC733A6C58}">
      <dgm:prSet phldrT="[Text]"/>
      <dgm:spPr/>
      <dgm:t>
        <a:bodyPr/>
        <a:lstStyle/>
        <a:p>
          <a:r>
            <a:rPr lang="en-US" dirty="0" smtClean="0"/>
            <a:t>Most marked at 24 </a:t>
          </a:r>
          <a:r>
            <a:rPr lang="en-US" dirty="0" err="1" smtClean="0"/>
            <a:t>hours,take</a:t>
          </a:r>
          <a:r>
            <a:rPr lang="en-US" dirty="0" smtClean="0"/>
            <a:t> 2 weeks to recover</a:t>
          </a:r>
          <a:endParaRPr lang="en-US" dirty="0"/>
        </a:p>
      </dgm:t>
    </dgm:pt>
    <dgm:pt modelId="{79C56E13-1538-4DD9-AB67-3E26A555404F}" type="parTrans" cxnId="{C925A715-8023-4059-84E7-6FC86ADAA993}">
      <dgm:prSet/>
      <dgm:spPr/>
      <dgm:t>
        <a:bodyPr/>
        <a:lstStyle/>
        <a:p>
          <a:endParaRPr lang="en-US"/>
        </a:p>
      </dgm:t>
    </dgm:pt>
    <dgm:pt modelId="{BF617FA9-488C-4B1C-BD77-3E72E815FA9F}" type="sibTrans" cxnId="{C925A715-8023-4059-84E7-6FC86ADAA993}">
      <dgm:prSet/>
      <dgm:spPr/>
      <dgm:t>
        <a:bodyPr/>
        <a:lstStyle/>
        <a:p>
          <a:endParaRPr lang="en-US"/>
        </a:p>
      </dgm:t>
    </dgm:pt>
    <dgm:pt modelId="{D9C807DA-1F3B-4163-88A2-7EEA2FD1FA52}">
      <dgm:prSet phldrT="[Text]"/>
      <dgm:spPr/>
      <dgm:t>
        <a:bodyPr/>
        <a:lstStyle/>
        <a:p>
          <a:r>
            <a:rPr lang="en-US" dirty="0" smtClean="0"/>
            <a:t>Upper abdomen, thoracic</a:t>
          </a:r>
          <a:endParaRPr lang="en-US" dirty="0"/>
        </a:p>
      </dgm:t>
    </dgm:pt>
    <dgm:pt modelId="{7DC734F0-904C-42FF-94BF-A36B52B6A38C}" type="parTrans" cxnId="{CAC24359-1279-4240-B664-3F38FE2C4997}">
      <dgm:prSet/>
      <dgm:spPr/>
      <dgm:t>
        <a:bodyPr/>
        <a:lstStyle/>
        <a:p>
          <a:endParaRPr lang="en-US"/>
        </a:p>
      </dgm:t>
    </dgm:pt>
    <dgm:pt modelId="{01242430-2339-460A-95E2-3CDF772936BA}" type="sibTrans" cxnId="{CAC24359-1279-4240-B664-3F38FE2C4997}">
      <dgm:prSet/>
      <dgm:spPr/>
      <dgm:t>
        <a:bodyPr/>
        <a:lstStyle/>
        <a:p>
          <a:endParaRPr lang="en-US"/>
        </a:p>
      </dgm:t>
    </dgm:pt>
    <dgm:pt modelId="{7E802574-8329-4BB6-A3F4-E4EDAC1B2FDD}" type="pres">
      <dgm:prSet presAssocID="{B4F3CBD5-C285-430E-9CF1-3706C874C664}" presName="Name0" presStyleCnt="0">
        <dgm:presLayoutVars>
          <dgm:chPref val="1"/>
          <dgm:dir/>
          <dgm:animOne val="branch"/>
          <dgm:animLvl val="lvl"/>
          <dgm:resizeHandles/>
        </dgm:presLayoutVars>
      </dgm:prSet>
      <dgm:spPr/>
      <dgm:t>
        <a:bodyPr/>
        <a:lstStyle/>
        <a:p>
          <a:endParaRPr lang="en-US"/>
        </a:p>
      </dgm:t>
    </dgm:pt>
    <dgm:pt modelId="{5457BF72-A1CF-45D5-B271-FFC2872DC4F1}" type="pres">
      <dgm:prSet presAssocID="{0EF1096B-1C45-4B91-8016-7991CDCB6EEF}" presName="vertOne" presStyleCnt="0"/>
      <dgm:spPr/>
    </dgm:pt>
    <dgm:pt modelId="{83A37A4D-76A9-41F5-B4CA-F2C881280FCE}" type="pres">
      <dgm:prSet presAssocID="{0EF1096B-1C45-4B91-8016-7991CDCB6EEF}" presName="txOne" presStyleLbl="node0" presStyleIdx="0" presStyleCnt="1" custScaleX="43413" custScaleY="281874" custLinFactNeighborX="-26932" custLinFactNeighborY="-9399">
        <dgm:presLayoutVars>
          <dgm:chPref val="3"/>
        </dgm:presLayoutVars>
      </dgm:prSet>
      <dgm:spPr/>
      <dgm:t>
        <a:bodyPr/>
        <a:lstStyle/>
        <a:p>
          <a:endParaRPr lang="en-US"/>
        </a:p>
      </dgm:t>
    </dgm:pt>
    <dgm:pt modelId="{C8C05587-0E25-4550-9F36-D01CEE710943}" type="pres">
      <dgm:prSet presAssocID="{0EF1096B-1C45-4B91-8016-7991CDCB6EEF}" presName="parTransOne" presStyleCnt="0"/>
      <dgm:spPr/>
    </dgm:pt>
    <dgm:pt modelId="{175FA010-74C5-4F5C-98CD-431239DC83B7}" type="pres">
      <dgm:prSet presAssocID="{0EF1096B-1C45-4B91-8016-7991CDCB6EEF}" presName="horzOne" presStyleCnt="0"/>
      <dgm:spPr/>
    </dgm:pt>
    <dgm:pt modelId="{AAB7BECC-D6D7-4CD9-AB9E-52991E6B697C}" type="pres">
      <dgm:prSet presAssocID="{940192B5-5FA7-4067-ADB1-7CF7FEC0729D}" presName="vertTwo" presStyleCnt="0"/>
      <dgm:spPr/>
    </dgm:pt>
    <dgm:pt modelId="{2CD70D05-F48E-4A0E-8136-1D18F5DB9B49}" type="pres">
      <dgm:prSet presAssocID="{940192B5-5FA7-4067-ADB1-7CF7FEC0729D}" presName="txTwo" presStyleLbl="node2" presStyleIdx="0" presStyleCnt="2" custScaleX="57644" custScaleY="123158" custLinFactY="-109562" custLinFactNeighborX="51292" custLinFactNeighborY="-200000">
        <dgm:presLayoutVars>
          <dgm:chPref val="3"/>
        </dgm:presLayoutVars>
      </dgm:prSet>
      <dgm:spPr/>
      <dgm:t>
        <a:bodyPr/>
        <a:lstStyle/>
        <a:p>
          <a:endParaRPr lang="en-US"/>
        </a:p>
      </dgm:t>
    </dgm:pt>
    <dgm:pt modelId="{0B23557D-474F-4B14-B495-1A406656C73E}" type="pres">
      <dgm:prSet presAssocID="{940192B5-5FA7-4067-ADB1-7CF7FEC0729D}" presName="parTransTwo" presStyleCnt="0"/>
      <dgm:spPr/>
    </dgm:pt>
    <dgm:pt modelId="{DCE172EB-DA1F-4749-A4A4-3EC825CD7263}" type="pres">
      <dgm:prSet presAssocID="{940192B5-5FA7-4067-ADB1-7CF7FEC0729D}" presName="horzTwo" presStyleCnt="0"/>
      <dgm:spPr/>
    </dgm:pt>
    <dgm:pt modelId="{57020591-CBBD-4AE1-93E5-AA5FAE1E5989}" type="pres">
      <dgm:prSet presAssocID="{C5997458-999F-4D1E-9255-BBC8BCFE1A00}" presName="vertThree" presStyleCnt="0"/>
      <dgm:spPr/>
    </dgm:pt>
    <dgm:pt modelId="{A41FD353-327B-46CB-B1AF-50124E13F26C}" type="pres">
      <dgm:prSet presAssocID="{C5997458-999F-4D1E-9255-BBC8BCFE1A00}" presName="txThree" presStyleLbl="node3" presStyleIdx="0" presStyleCnt="2" custScaleX="2000000" custLinFactX="717473" custLinFactY="-27122" custLinFactNeighborX="800000" custLinFactNeighborY="-100000">
        <dgm:presLayoutVars>
          <dgm:chPref val="3"/>
        </dgm:presLayoutVars>
      </dgm:prSet>
      <dgm:spPr/>
      <dgm:t>
        <a:bodyPr/>
        <a:lstStyle/>
        <a:p>
          <a:endParaRPr lang="en-US"/>
        </a:p>
      </dgm:t>
    </dgm:pt>
    <dgm:pt modelId="{3E9D86EC-2E9F-4DA5-96D5-AC8580C2E9F1}" type="pres">
      <dgm:prSet presAssocID="{C5997458-999F-4D1E-9255-BBC8BCFE1A00}" presName="horzThree" presStyleCnt="0"/>
      <dgm:spPr/>
    </dgm:pt>
    <dgm:pt modelId="{6FE793AE-748A-434C-9E8D-C6DA5FBE2BCA}" type="pres">
      <dgm:prSet presAssocID="{A00415D7-0871-4AD9-8638-33DA8B3B3DC0}" presName="sibSpaceThree" presStyleCnt="0"/>
      <dgm:spPr/>
    </dgm:pt>
    <dgm:pt modelId="{5C66855C-84AC-4555-9204-3320C677617B}" type="pres">
      <dgm:prSet presAssocID="{60B3CDC9-D84F-45A0-B48E-C5EC733A6C58}" presName="vertThree" presStyleCnt="0"/>
      <dgm:spPr/>
    </dgm:pt>
    <dgm:pt modelId="{5634510E-D971-45E2-9332-03091FB51A7F}" type="pres">
      <dgm:prSet presAssocID="{60B3CDC9-D84F-45A0-B48E-C5EC733A6C58}" presName="txThree" presStyleLbl="node3" presStyleIdx="1" presStyleCnt="2" custScaleX="1712930" custLinFactX="-137250" custLinFactNeighborX="-200000" custLinFactNeighborY="-7165">
        <dgm:presLayoutVars>
          <dgm:chPref val="3"/>
        </dgm:presLayoutVars>
      </dgm:prSet>
      <dgm:spPr/>
      <dgm:t>
        <a:bodyPr/>
        <a:lstStyle/>
        <a:p>
          <a:endParaRPr lang="en-US"/>
        </a:p>
      </dgm:t>
    </dgm:pt>
    <dgm:pt modelId="{6FA92EBA-D3F6-4979-990E-6A3522CAC389}" type="pres">
      <dgm:prSet presAssocID="{60B3CDC9-D84F-45A0-B48E-C5EC733A6C58}" presName="horzThree" presStyleCnt="0"/>
      <dgm:spPr/>
    </dgm:pt>
    <dgm:pt modelId="{95D1EE04-884F-4D0F-9C70-5EC843317B59}" type="pres">
      <dgm:prSet presAssocID="{B72A6F13-49C8-4C61-8F5E-B5FF70F01675}" presName="sibSpaceTwo" presStyleCnt="0"/>
      <dgm:spPr/>
    </dgm:pt>
    <dgm:pt modelId="{4D9061F2-81A0-4101-AEB9-5AD3BE3658E5}" type="pres">
      <dgm:prSet presAssocID="{D9C807DA-1F3B-4163-88A2-7EEA2FD1FA52}" presName="vertTwo" presStyleCnt="0"/>
      <dgm:spPr/>
    </dgm:pt>
    <dgm:pt modelId="{EEC3B044-AB24-41C8-81D9-B1E6FFA5764F}" type="pres">
      <dgm:prSet presAssocID="{D9C807DA-1F3B-4163-88A2-7EEA2FD1FA52}" presName="txTwo" presStyleLbl="node2" presStyleIdx="1" presStyleCnt="2" custScaleX="2000000" custScaleY="143046" custLinFactX="-500000" custLinFactY="-100000" custLinFactNeighborX="-531722" custLinFactNeighborY="-184792">
        <dgm:presLayoutVars>
          <dgm:chPref val="3"/>
        </dgm:presLayoutVars>
      </dgm:prSet>
      <dgm:spPr/>
      <dgm:t>
        <a:bodyPr/>
        <a:lstStyle/>
        <a:p>
          <a:endParaRPr lang="en-US"/>
        </a:p>
      </dgm:t>
    </dgm:pt>
    <dgm:pt modelId="{A09DE6B5-6933-45E5-AB20-E88E7E5C291C}" type="pres">
      <dgm:prSet presAssocID="{D9C807DA-1F3B-4163-88A2-7EEA2FD1FA52}" presName="horzTwo" presStyleCnt="0"/>
      <dgm:spPr/>
    </dgm:pt>
  </dgm:ptLst>
  <dgm:cxnLst>
    <dgm:cxn modelId="{35EFB5BA-DB4F-40BE-8375-9116AE5680E3}" srcId="{B4F3CBD5-C285-430E-9CF1-3706C874C664}" destId="{0EF1096B-1C45-4B91-8016-7991CDCB6EEF}" srcOrd="0" destOrd="0" parTransId="{96B2F19E-9482-448B-B32C-00102FEE85F7}" sibTransId="{F25D7C8A-65D8-4F7A-BD84-0BC652FB63B9}"/>
    <dgm:cxn modelId="{308F0382-E4C3-41D5-AAC4-1BBF03A44FAE}" srcId="{0EF1096B-1C45-4B91-8016-7991CDCB6EEF}" destId="{940192B5-5FA7-4067-ADB1-7CF7FEC0729D}" srcOrd="0" destOrd="0" parTransId="{AA7F6389-85B1-46FF-A775-EB0F459F097F}" sibTransId="{B72A6F13-49C8-4C61-8F5E-B5FF70F01675}"/>
    <dgm:cxn modelId="{9B8BD5F5-6CB9-438B-A00B-EBC4D8507211}" type="presOf" srcId="{60B3CDC9-D84F-45A0-B48E-C5EC733A6C58}" destId="{5634510E-D971-45E2-9332-03091FB51A7F}" srcOrd="0" destOrd="0" presId="urn:microsoft.com/office/officeart/2005/8/layout/hierarchy4"/>
    <dgm:cxn modelId="{CAC24359-1279-4240-B664-3F38FE2C4997}" srcId="{0EF1096B-1C45-4B91-8016-7991CDCB6EEF}" destId="{D9C807DA-1F3B-4163-88A2-7EEA2FD1FA52}" srcOrd="1" destOrd="0" parTransId="{7DC734F0-904C-42FF-94BF-A36B52B6A38C}" sibTransId="{01242430-2339-460A-95E2-3CDF772936BA}"/>
    <dgm:cxn modelId="{244D64B1-C6C1-4B68-B353-D1EAE83E3A6B}" type="presOf" srcId="{B4F3CBD5-C285-430E-9CF1-3706C874C664}" destId="{7E802574-8329-4BB6-A3F4-E4EDAC1B2FDD}" srcOrd="0" destOrd="0" presId="urn:microsoft.com/office/officeart/2005/8/layout/hierarchy4"/>
    <dgm:cxn modelId="{341927C5-4C5E-4419-95D2-707F005439FB}" type="presOf" srcId="{C5997458-999F-4D1E-9255-BBC8BCFE1A00}" destId="{A41FD353-327B-46CB-B1AF-50124E13F26C}" srcOrd="0" destOrd="0" presId="urn:microsoft.com/office/officeart/2005/8/layout/hierarchy4"/>
    <dgm:cxn modelId="{1B06F616-8E66-4B29-A8D7-4454394E096A}" srcId="{940192B5-5FA7-4067-ADB1-7CF7FEC0729D}" destId="{C5997458-999F-4D1E-9255-BBC8BCFE1A00}" srcOrd="0" destOrd="0" parTransId="{F5B5227C-3627-4B2E-A8FF-FF1E813BBA50}" sibTransId="{A00415D7-0871-4AD9-8638-33DA8B3B3DC0}"/>
    <dgm:cxn modelId="{8FA795AE-C1D5-44DF-824F-A51319FC365F}" type="presOf" srcId="{0EF1096B-1C45-4B91-8016-7991CDCB6EEF}" destId="{83A37A4D-76A9-41F5-B4CA-F2C881280FCE}" srcOrd="0" destOrd="0" presId="urn:microsoft.com/office/officeart/2005/8/layout/hierarchy4"/>
    <dgm:cxn modelId="{C35322CB-0319-4D1D-8831-55BE3E74D6E4}" type="presOf" srcId="{D9C807DA-1F3B-4163-88A2-7EEA2FD1FA52}" destId="{EEC3B044-AB24-41C8-81D9-B1E6FFA5764F}" srcOrd="0" destOrd="0" presId="urn:microsoft.com/office/officeart/2005/8/layout/hierarchy4"/>
    <dgm:cxn modelId="{C925A715-8023-4059-84E7-6FC86ADAA993}" srcId="{940192B5-5FA7-4067-ADB1-7CF7FEC0729D}" destId="{60B3CDC9-D84F-45A0-B48E-C5EC733A6C58}" srcOrd="1" destOrd="0" parTransId="{79C56E13-1538-4DD9-AB67-3E26A555404F}" sibTransId="{BF617FA9-488C-4B1C-BD77-3E72E815FA9F}"/>
    <dgm:cxn modelId="{883DA122-03A6-43F9-B2D6-BF597C7E2FD4}" type="presOf" srcId="{940192B5-5FA7-4067-ADB1-7CF7FEC0729D}" destId="{2CD70D05-F48E-4A0E-8136-1D18F5DB9B49}" srcOrd="0" destOrd="0" presId="urn:microsoft.com/office/officeart/2005/8/layout/hierarchy4"/>
    <dgm:cxn modelId="{89D62176-42FE-43C5-84C0-6B2F0131F114}" type="presParOf" srcId="{7E802574-8329-4BB6-A3F4-E4EDAC1B2FDD}" destId="{5457BF72-A1CF-45D5-B271-FFC2872DC4F1}" srcOrd="0" destOrd="0" presId="urn:microsoft.com/office/officeart/2005/8/layout/hierarchy4"/>
    <dgm:cxn modelId="{BC053534-35BC-4944-8158-0050AF5B6CCE}" type="presParOf" srcId="{5457BF72-A1CF-45D5-B271-FFC2872DC4F1}" destId="{83A37A4D-76A9-41F5-B4CA-F2C881280FCE}" srcOrd="0" destOrd="0" presId="urn:microsoft.com/office/officeart/2005/8/layout/hierarchy4"/>
    <dgm:cxn modelId="{A3DCBDA7-38D3-4F00-8AC7-BEE9E820D104}" type="presParOf" srcId="{5457BF72-A1CF-45D5-B271-FFC2872DC4F1}" destId="{C8C05587-0E25-4550-9F36-D01CEE710943}" srcOrd="1" destOrd="0" presId="urn:microsoft.com/office/officeart/2005/8/layout/hierarchy4"/>
    <dgm:cxn modelId="{BA77A58A-B003-4319-A5FA-DB443008847B}" type="presParOf" srcId="{5457BF72-A1CF-45D5-B271-FFC2872DC4F1}" destId="{175FA010-74C5-4F5C-98CD-431239DC83B7}" srcOrd="2" destOrd="0" presId="urn:microsoft.com/office/officeart/2005/8/layout/hierarchy4"/>
    <dgm:cxn modelId="{54AAA287-C0D6-498B-B65D-A7883FF30127}" type="presParOf" srcId="{175FA010-74C5-4F5C-98CD-431239DC83B7}" destId="{AAB7BECC-D6D7-4CD9-AB9E-52991E6B697C}" srcOrd="0" destOrd="0" presId="urn:microsoft.com/office/officeart/2005/8/layout/hierarchy4"/>
    <dgm:cxn modelId="{C53D0FA7-A4CC-47EC-80BC-0461432C8C3C}" type="presParOf" srcId="{AAB7BECC-D6D7-4CD9-AB9E-52991E6B697C}" destId="{2CD70D05-F48E-4A0E-8136-1D18F5DB9B49}" srcOrd="0" destOrd="0" presId="urn:microsoft.com/office/officeart/2005/8/layout/hierarchy4"/>
    <dgm:cxn modelId="{1E9698EB-4661-4D5B-9FDB-FF4EB0B0B841}" type="presParOf" srcId="{AAB7BECC-D6D7-4CD9-AB9E-52991E6B697C}" destId="{0B23557D-474F-4B14-B495-1A406656C73E}" srcOrd="1" destOrd="0" presId="urn:microsoft.com/office/officeart/2005/8/layout/hierarchy4"/>
    <dgm:cxn modelId="{3ABD2C79-E79C-42FA-98CE-F73A2EB66A90}" type="presParOf" srcId="{AAB7BECC-D6D7-4CD9-AB9E-52991E6B697C}" destId="{DCE172EB-DA1F-4749-A4A4-3EC825CD7263}" srcOrd="2" destOrd="0" presId="urn:microsoft.com/office/officeart/2005/8/layout/hierarchy4"/>
    <dgm:cxn modelId="{2196D22F-3588-4D38-84C9-237BE0F24304}" type="presParOf" srcId="{DCE172EB-DA1F-4749-A4A4-3EC825CD7263}" destId="{57020591-CBBD-4AE1-93E5-AA5FAE1E5989}" srcOrd="0" destOrd="0" presId="urn:microsoft.com/office/officeart/2005/8/layout/hierarchy4"/>
    <dgm:cxn modelId="{7C17B390-6F98-4809-AE06-7DD018302338}" type="presParOf" srcId="{57020591-CBBD-4AE1-93E5-AA5FAE1E5989}" destId="{A41FD353-327B-46CB-B1AF-50124E13F26C}" srcOrd="0" destOrd="0" presId="urn:microsoft.com/office/officeart/2005/8/layout/hierarchy4"/>
    <dgm:cxn modelId="{D73516E3-9568-46BD-9C74-209DA57EDBF3}" type="presParOf" srcId="{57020591-CBBD-4AE1-93E5-AA5FAE1E5989}" destId="{3E9D86EC-2E9F-4DA5-96D5-AC8580C2E9F1}" srcOrd="1" destOrd="0" presId="urn:microsoft.com/office/officeart/2005/8/layout/hierarchy4"/>
    <dgm:cxn modelId="{433279D5-2D45-4426-8F15-74D7FF4A57F8}" type="presParOf" srcId="{DCE172EB-DA1F-4749-A4A4-3EC825CD7263}" destId="{6FE793AE-748A-434C-9E8D-C6DA5FBE2BCA}" srcOrd="1" destOrd="0" presId="urn:microsoft.com/office/officeart/2005/8/layout/hierarchy4"/>
    <dgm:cxn modelId="{BB855388-D339-4969-92C1-3A14CBA71AAE}" type="presParOf" srcId="{DCE172EB-DA1F-4749-A4A4-3EC825CD7263}" destId="{5C66855C-84AC-4555-9204-3320C677617B}" srcOrd="2" destOrd="0" presId="urn:microsoft.com/office/officeart/2005/8/layout/hierarchy4"/>
    <dgm:cxn modelId="{9A6868ED-6438-4101-8810-342A96026690}" type="presParOf" srcId="{5C66855C-84AC-4555-9204-3320C677617B}" destId="{5634510E-D971-45E2-9332-03091FB51A7F}" srcOrd="0" destOrd="0" presId="urn:microsoft.com/office/officeart/2005/8/layout/hierarchy4"/>
    <dgm:cxn modelId="{F8CAAC65-302B-4E72-8994-FB2A520C4B1D}" type="presParOf" srcId="{5C66855C-84AC-4555-9204-3320C677617B}" destId="{6FA92EBA-D3F6-4979-990E-6A3522CAC389}" srcOrd="1" destOrd="0" presId="urn:microsoft.com/office/officeart/2005/8/layout/hierarchy4"/>
    <dgm:cxn modelId="{AFDD3A33-8A3A-4D91-AA26-FE694B6864E2}" type="presParOf" srcId="{175FA010-74C5-4F5C-98CD-431239DC83B7}" destId="{95D1EE04-884F-4D0F-9C70-5EC843317B59}" srcOrd="1" destOrd="0" presId="urn:microsoft.com/office/officeart/2005/8/layout/hierarchy4"/>
    <dgm:cxn modelId="{07CF1DE7-BDFF-452D-BDE8-CB0301944A9D}" type="presParOf" srcId="{175FA010-74C5-4F5C-98CD-431239DC83B7}" destId="{4D9061F2-81A0-4101-AEB9-5AD3BE3658E5}" srcOrd="2" destOrd="0" presId="urn:microsoft.com/office/officeart/2005/8/layout/hierarchy4"/>
    <dgm:cxn modelId="{70EF11CA-BB32-49D4-A72B-638028BE95B1}" type="presParOf" srcId="{4D9061F2-81A0-4101-AEB9-5AD3BE3658E5}" destId="{EEC3B044-AB24-41C8-81D9-B1E6FFA5764F}" srcOrd="0" destOrd="0" presId="urn:microsoft.com/office/officeart/2005/8/layout/hierarchy4"/>
    <dgm:cxn modelId="{1C704A08-DB83-43BE-8903-5B82A1C10B51}" type="presParOf" srcId="{4D9061F2-81A0-4101-AEB9-5AD3BE3658E5}" destId="{A09DE6B5-6933-45E5-AB20-E88E7E5C291C}"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E3CBBB-7FFF-4412-8E2D-78E559B612D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022ABC6-1401-484E-A477-CB50E1EBA645}">
      <dgm:prSet phldrT="[Text]"/>
      <dgm:spPr/>
      <dgm:t>
        <a:bodyPr/>
        <a:lstStyle/>
        <a:p>
          <a:r>
            <a:rPr lang="en-US" dirty="0" smtClean="0"/>
            <a:t>.</a:t>
          </a:r>
          <a:endParaRPr lang="en-US" dirty="0"/>
        </a:p>
      </dgm:t>
    </dgm:pt>
    <dgm:pt modelId="{DF6C1155-2A7A-4199-95E1-8A605B956F31}" type="parTrans" cxnId="{52221FB4-F59E-4044-B7A5-64B427054FA0}">
      <dgm:prSet/>
      <dgm:spPr/>
      <dgm:t>
        <a:bodyPr/>
        <a:lstStyle/>
        <a:p>
          <a:endParaRPr lang="en-US"/>
        </a:p>
      </dgm:t>
    </dgm:pt>
    <dgm:pt modelId="{EC92B952-BB81-479B-9C61-B5B40E0B9C0A}" type="sibTrans" cxnId="{52221FB4-F59E-4044-B7A5-64B427054FA0}">
      <dgm:prSet/>
      <dgm:spPr/>
      <dgm:t>
        <a:bodyPr/>
        <a:lstStyle/>
        <a:p>
          <a:endParaRPr lang="en-US"/>
        </a:p>
      </dgm:t>
    </dgm:pt>
    <dgm:pt modelId="{718DCFCD-BA6D-4B05-A1A6-2E164E0BCE89}">
      <dgm:prSet phldrT="[Text]"/>
      <dgm:spPr/>
      <dgm:t>
        <a:bodyPr/>
        <a:lstStyle/>
        <a:p>
          <a:r>
            <a:rPr lang="en-US" dirty="0" smtClean="0"/>
            <a:t>Adequate post op fluid balance</a:t>
          </a:r>
          <a:endParaRPr lang="en-US" dirty="0"/>
        </a:p>
      </dgm:t>
    </dgm:pt>
    <dgm:pt modelId="{0BD79A4B-D292-478E-B224-6BCA4C616770}" type="parTrans" cxnId="{61144008-80E6-49A1-AF37-912CC32D08DC}">
      <dgm:prSet/>
      <dgm:spPr/>
      <dgm:t>
        <a:bodyPr/>
        <a:lstStyle/>
        <a:p>
          <a:endParaRPr lang="en-US"/>
        </a:p>
      </dgm:t>
    </dgm:pt>
    <dgm:pt modelId="{28ADDBF5-E001-4A8B-9C69-EDBF6D378DB6}" type="sibTrans" cxnId="{61144008-80E6-49A1-AF37-912CC32D08DC}">
      <dgm:prSet/>
      <dgm:spPr/>
      <dgm:t>
        <a:bodyPr/>
        <a:lstStyle/>
        <a:p>
          <a:endParaRPr lang="en-US"/>
        </a:p>
      </dgm:t>
    </dgm:pt>
    <dgm:pt modelId="{67557ACD-3110-48AC-9389-ED4A5DDCBF42}">
      <dgm:prSet phldrT="[Text]"/>
      <dgm:spPr/>
      <dgm:t>
        <a:bodyPr/>
        <a:lstStyle/>
        <a:p>
          <a:r>
            <a:rPr lang="en-US" dirty="0" smtClean="0"/>
            <a:t>.</a:t>
          </a:r>
          <a:endParaRPr lang="en-US" dirty="0"/>
        </a:p>
      </dgm:t>
    </dgm:pt>
    <dgm:pt modelId="{5AF3D219-386A-4A13-9E23-BE51333FBF6D}" type="parTrans" cxnId="{51CDB7B2-B4C7-41F2-9188-5DF72478C772}">
      <dgm:prSet/>
      <dgm:spPr/>
      <dgm:t>
        <a:bodyPr/>
        <a:lstStyle/>
        <a:p>
          <a:endParaRPr lang="en-US"/>
        </a:p>
      </dgm:t>
    </dgm:pt>
    <dgm:pt modelId="{5E2785CE-8EF9-4CA6-BB57-5FA2E14140C7}" type="sibTrans" cxnId="{51CDB7B2-B4C7-41F2-9188-5DF72478C772}">
      <dgm:prSet/>
      <dgm:spPr/>
      <dgm:t>
        <a:bodyPr/>
        <a:lstStyle/>
        <a:p>
          <a:endParaRPr lang="en-US"/>
        </a:p>
      </dgm:t>
    </dgm:pt>
    <dgm:pt modelId="{049EF072-A0DA-489F-A421-A2BD43C3CC97}">
      <dgm:prSet phldrT="[Text]"/>
      <dgm:spPr/>
      <dgm:t>
        <a:bodyPr/>
        <a:lstStyle/>
        <a:p>
          <a:r>
            <a:rPr lang="en-US" dirty="0" smtClean="0"/>
            <a:t>Adequate CO</a:t>
          </a:r>
          <a:endParaRPr lang="en-US" dirty="0"/>
        </a:p>
      </dgm:t>
    </dgm:pt>
    <dgm:pt modelId="{545234FB-6237-4444-AE3D-F3BDFC2A1017}" type="parTrans" cxnId="{405399E4-8CAC-425F-A565-106201E35699}">
      <dgm:prSet/>
      <dgm:spPr/>
      <dgm:t>
        <a:bodyPr/>
        <a:lstStyle/>
        <a:p>
          <a:endParaRPr lang="en-US"/>
        </a:p>
      </dgm:t>
    </dgm:pt>
    <dgm:pt modelId="{A3A5FE28-3F58-4FAD-9CAF-BE60D30D7806}" type="sibTrans" cxnId="{405399E4-8CAC-425F-A565-106201E35699}">
      <dgm:prSet/>
      <dgm:spPr/>
      <dgm:t>
        <a:bodyPr/>
        <a:lstStyle/>
        <a:p>
          <a:endParaRPr lang="en-US"/>
        </a:p>
      </dgm:t>
    </dgm:pt>
    <dgm:pt modelId="{C4CBA836-BFA5-43B3-8275-C4DFD1671025}">
      <dgm:prSet phldrT="[Text]"/>
      <dgm:spPr/>
      <dgm:t>
        <a:bodyPr/>
        <a:lstStyle/>
        <a:p>
          <a:r>
            <a:rPr lang="en-US" dirty="0" smtClean="0"/>
            <a:t>.</a:t>
          </a:r>
          <a:endParaRPr lang="en-US" dirty="0"/>
        </a:p>
      </dgm:t>
    </dgm:pt>
    <dgm:pt modelId="{775F2B45-69EA-4AFB-AEC5-B535E565F514}" type="parTrans" cxnId="{5545BD9A-B0EB-4A01-A273-558A82ECCAE4}">
      <dgm:prSet/>
      <dgm:spPr/>
      <dgm:t>
        <a:bodyPr/>
        <a:lstStyle/>
        <a:p>
          <a:endParaRPr lang="en-US"/>
        </a:p>
      </dgm:t>
    </dgm:pt>
    <dgm:pt modelId="{B1EEF139-29A9-4B69-BB6A-1AF3DF2EACD6}" type="sibTrans" cxnId="{5545BD9A-B0EB-4A01-A273-558A82ECCAE4}">
      <dgm:prSet/>
      <dgm:spPr/>
      <dgm:t>
        <a:bodyPr/>
        <a:lstStyle/>
        <a:p>
          <a:endParaRPr lang="en-US"/>
        </a:p>
      </dgm:t>
    </dgm:pt>
    <dgm:pt modelId="{D98FF85A-DB59-44C5-A9EA-B5606C2B1C75}">
      <dgm:prSet phldrT="[Text]"/>
      <dgm:spPr/>
      <dgm:t>
        <a:bodyPr/>
        <a:lstStyle/>
        <a:p>
          <a:r>
            <a:rPr lang="en-US" dirty="0" smtClean="0"/>
            <a:t>Adequate o2 carriage by tissue &amp; cells</a:t>
          </a:r>
          <a:endParaRPr lang="en-US" dirty="0"/>
        </a:p>
      </dgm:t>
    </dgm:pt>
    <dgm:pt modelId="{30189A0B-41BD-461F-BBB0-857E27A83B37}" type="parTrans" cxnId="{4D81D88E-FD02-4C8D-888B-92FD54FD3D81}">
      <dgm:prSet/>
      <dgm:spPr/>
      <dgm:t>
        <a:bodyPr/>
        <a:lstStyle/>
        <a:p>
          <a:endParaRPr lang="en-US"/>
        </a:p>
      </dgm:t>
    </dgm:pt>
    <dgm:pt modelId="{551311CF-1EED-46D6-BEAC-F6ABFD972D6C}" type="sibTrans" cxnId="{4D81D88E-FD02-4C8D-888B-92FD54FD3D81}">
      <dgm:prSet/>
      <dgm:spPr/>
      <dgm:t>
        <a:bodyPr/>
        <a:lstStyle/>
        <a:p>
          <a:endParaRPr lang="en-US"/>
        </a:p>
      </dgm:t>
    </dgm:pt>
    <dgm:pt modelId="{49D31936-0262-4DA0-B6DC-77431D6D3160}" type="pres">
      <dgm:prSet presAssocID="{BEE3CBBB-7FFF-4412-8E2D-78E559B612DF}" presName="Name0" presStyleCnt="0">
        <dgm:presLayoutVars>
          <dgm:dir/>
          <dgm:animLvl val="lvl"/>
          <dgm:resizeHandles val="exact"/>
        </dgm:presLayoutVars>
      </dgm:prSet>
      <dgm:spPr/>
      <dgm:t>
        <a:bodyPr/>
        <a:lstStyle/>
        <a:p>
          <a:endParaRPr lang="en-US"/>
        </a:p>
      </dgm:t>
    </dgm:pt>
    <dgm:pt modelId="{D77BFF07-C41F-4A98-A667-ABD6F2ADC24C}" type="pres">
      <dgm:prSet presAssocID="{BEE3CBBB-7FFF-4412-8E2D-78E559B612DF}" presName="tSp" presStyleCnt="0"/>
      <dgm:spPr/>
    </dgm:pt>
    <dgm:pt modelId="{E5210FA3-FD7E-4FC2-BE7A-3E9C71A621CF}" type="pres">
      <dgm:prSet presAssocID="{BEE3CBBB-7FFF-4412-8E2D-78E559B612DF}" presName="bSp" presStyleCnt="0"/>
      <dgm:spPr/>
    </dgm:pt>
    <dgm:pt modelId="{C767B5EE-040F-4A68-B3AA-3DEF9FAD4DD7}" type="pres">
      <dgm:prSet presAssocID="{BEE3CBBB-7FFF-4412-8E2D-78E559B612DF}" presName="process" presStyleCnt="0"/>
      <dgm:spPr/>
    </dgm:pt>
    <dgm:pt modelId="{4196F91C-A1BC-4D5D-85CD-40FBDBBEF592}" type="pres">
      <dgm:prSet presAssocID="{3022ABC6-1401-484E-A477-CB50E1EBA645}" presName="composite1" presStyleCnt="0"/>
      <dgm:spPr/>
    </dgm:pt>
    <dgm:pt modelId="{CEEFEC84-9CB5-4441-A665-CB07CEC58684}" type="pres">
      <dgm:prSet presAssocID="{3022ABC6-1401-484E-A477-CB50E1EBA645}" presName="dummyNode1" presStyleLbl="node1" presStyleIdx="0" presStyleCnt="3"/>
      <dgm:spPr/>
    </dgm:pt>
    <dgm:pt modelId="{4EB64AAC-6E62-47AE-A303-6DBDF24E6C23}" type="pres">
      <dgm:prSet presAssocID="{3022ABC6-1401-484E-A477-CB50E1EBA645}" presName="childNode1" presStyleLbl="bgAcc1" presStyleIdx="0" presStyleCnt="3">
        <dgm:presLayoutVars>
          <dgm:bulletEnabled val="1"/>
        </dgm:presLayoutVars>
      </dgm:prSet>
      <dgm:spPr/>
      <dgm:t>
        <a:bodyPr/>
        <a:lstStyle/>
        <a:p>
          <a:endParaRPr lang="en-US"/>
        </a:p>
      </dgm:t>
    </dgm:pt>
    <dgm:pt modelId="{A52CE976-F98B-4CD4-A6E6-2ED61B29E9DD}" type="pres">
      <dgm:prSet presAssocID="{3022ABC6-1401-484E-A477-CB50E1EBA645}" presName="childNode1tx" presStyleLbl="bgAcc1" presStyleIdx="0" presStyleCnt="3">
        <dgm:presLayoutVars>
          <dgm:bulletEnabled val="1"/>
        </dgm:presLayoutVars>
      </dgm:prSet>
      <dgm:spPr/>
      <dgm:t>
        <a:bodyPr/>
        <a:lstStyle/>
        <a:p>
          <a:endParaRPr lang="en-US"/>
        </a:p>
      </dgm:t>
    </dgm:pt>
    <dgm:pt modelId="{97A27E3F-FE6E-4770-86C6-1977ACD950BA}" type="pres">
      <dgm:prSet presAssocID="{3022ABC6-1401-484E-A477-CB50E1EBA645}" presName="parentNode1" presStyleLbl="node1" presStyleIdx="0" presStyleCnt="3">
        <dgm:presLayoutVars>
          <dgm:chMax val="1"/>
          <dgm:bulletEnabled val="1"/>
        </dgm:presLayoutVars>
      </dgm:prSet>
      <dgm:spPr/>
      <dgm:t>
        <a:bodyPr/>
        <a:lstStyle/>
        <a:p>
          <a:endParaRPr lang="en-US"/>
        </a:p>
      </dgm:t>
    </dgm:pt>
    <dgm:pt modelId="{D2F9971A-2185-4974-9985-A25D1FF65905}" type="pres">
      <dgm:prSet presAssocID="{3022ABC6-1401-484E-A477-CB50E1EBA645}" presName="connSite1" presStyleCnt="0"/>
      <dgm:spPr/>
    </dgm:pt>
    <dgm:pt modelId="{B80FC08F-7DD9-4998-9C22-FAAA05D55685}" type="pres">
      <dgm:prSet presAssocID="{EC92B952-BB81-479B-9C61-B5B40E0B9C0A}" presName="Name9" presStyleLbl="sibTrans2D1" presStyleIdx="0" presStyleCnt="2"/>
      <dgm:spPr/>
      <dgm:t>
        <a:bodyPr/>
        <a:lstStyle/>
        <a:p>
          <a:endParaRPr lang="en-US"/>
        </a:p>
      </dgm:t>
    </dgm:pt>
    <dgm:pt modelId="{F3BC3C04-4833-4804-82BD-B850D3B7A714}" type="pres">
      <dgm:prSet presAssocID="{67557ACD-3110-48AC-9389-ED4A5DDCBF42}" presName="composite2" presStyleCnt="0"/>
      <dgm:spPr/>
    </dgm:pt>
    <dgm:pt modelId="{B2920F2B-4B84-4226-BEB7-C466CA627943}" type="pres">
      <dgm:prSet presAssocID="{67557ACD-3110-48AC-9389-ED4A5DDCBF42}" presName="dummyNode2" presStyleLbl="node1" presStyleIdx="0" presStyleCnt="3"/>
      <dgm:spPr/>
    </dgm:pt>
    <dgm:pt modelId="{6C1AB66E-10BD-43A7-BB33-C7A841F0D116}" type="pres">
      <dgm:prSet presAssocID="{67557ACD-3110-48AC-9389-ED4A5DDCBF42}" presName="childNode2" presStyleLbl="bgAcc1" presStyleIdx="1" presStyleCnt="3">
        <dgm:presLayoutVars>
          <dgm:bulletEnabled val="1"/>
        </dgm:presLayoutVars>
      </dgm:prSet>
      <dgm:spPr/>
      <dgm:t>
        <a:bodyPr/>
        <a:lstStyle/>
        <a:p>
          <a:endParaRPr lang="en-US"/>
        </a:p>
      </dgm:t>
    </dgm:pt>
    <dgm:pt modelId="{20AD0101-58D6-4A1E-A97E-A551BC1219C4}" type="pres">
      <dgm:prSet presAssocID="{67557ACD-3110-48AC-9389-ED4A5DDCBF42}" presName="childNode2tx" presStyleLbl="bgAcc1" presStyleIdx="1" presStyleCnt="3">
        <dgm:presLayoutVars>
          <dgm:bulletEnabled val="1"/>
        </dgm:presLayoutVars>
      </dgm:prSet>
      <dgm:spPr/>
      <dgm:t>
        <a:bodyPr/>
        <a:lstStyle/>
        <a:p>
          <a:endParaRPr lang="en-US"/>
        </a:p>
      </dgm:t>
    </dgm:pt>
    <dgm:pt modelId="{2DDB0EE5-514F-4438-8B24-FE8124312851}" type="pres">
      <dgm:prSet presAssocID="{67557ACD-3110-48AC-9389-ED4A5DDCBF42}" presName="parentNode2" presStyleLbl="node1" presStyleIdx="1" presStyleCnt="3">
        <dgm:presLayoutVars>
          <dgm:chMax val="0"/>
          <dgm:bulletEnabled val="1"/>
        </dgm:presLayoutVars>
      </dgm:prSet>
      <dgm:spPr/>
      <dgm:t>
        <a:bodyPr/>
        <a:lstStyle/>
        <a:p>
          <a:endParaRPr lang="en-US"/>
        </a:p>
      </dgm:t>
    </dgm:pt>
    <dgm:pt modelId="{505A2A2B-44D8-403A-BC99-D3A642BD2F35}" type="pres">
      <dgm:prSet presAssocID="{67557ACD-3110-48AC-9389-ED4A5DDCBF42}" presName="connSite2" presStyleCnt="0"/>
      <dgm:spPr/>
    </dgm:pt>
    <dgm:pt modelId="{0785549A-109F-4B78-AB99-DE4101EF102C}" type="pres">
      <dgm:prSet presAssocID="{5E2785CE-8EF9-4CA6-BB57-5FA2E14140C7}" presName="Name18" presStyleLbl="sibTrans2D1" presStyleIdx="1" presStyleCnt="2"/>
      <dgm:spPr/>
      <dgm:t>
        <a:bodyPr/>
        <a:lstStyle/>
        <a:p>
          <a:endParaRPr lang="en-US"/>
        </a:p>
      </dgm:t>
    </dgm:pt>
    <dgm:pt modelId="{505238D6-E339-4000-82FA-DE7ABC070C91}" type="pres">
      <dgm:prSet presAssocID="{C4CBA836-BFA5-43B3-8275-C4DFD1671025}" presName="composite1" presStyleCnt="0"/>
      <dgm:spPr/>
    </dgm:pt>
    <dgm:pt modelId="{656F8121-E994-4881-8DB9-45E1CECEC546}" type="pres">
      <dgm:prSet presAssocID="{C4CBA836-BFA5-43B3-8275-C4DFD1671025}" presName="dummyNode1" presStyleLbl="node1" presStyleIdx="1" presStyleCnt="3"/>
      <dgm:spPr/>
    </dgm:pt>
    <dgm:pt modelId="{F95DA702-A696-41B8-91DA-9E08A2C21FB4}" type="pres">
      <dgm:prSet presAssocID="{C4CBA836-BFA5-43B3-8275-C4DFD1671025}" presName="childNode1" presStyleLbl="bgAcc1" presStyleIdx="2" presStyleCnt="3">
        <dgm:presLayoutVars>
          <dgm:bulletEnabled val="1"/>
        </dgm:presLayoutVars>
      </dgm:prSet>
      <dgm:spPr/>
      <dgm:t>
        <a:bodyPr/>
        <a:lstStyle/>
        <a:p>
          <a:endParaRPr lang="en-US"/>
        </a:p>
      </dgm:t>
    </dgm:pt>
    <dgm:pt modelId="{180D403E-079E-4085-BC3B-A2F9420A905B}" type="pres">
      <dgm:prSet presAssocID="{C4CBA836-BFA5-43B3-8275-C4DFD1671025}" presName="childNode1tx" presStyleLbl="bgAcc1" presStyleIdx="2" presStyleCnt="3">
        <dgm:presLayoutVars>
          <dgm:bulletEnabled val="1"/>
        </dgm:presLayoutVars>
      </dgm:prSet>
      <dgm:spPr/>
      <dgm:t>
        <a:bodyPr/>
        <a:lstStyle/>
        <a:p>
          <a:endParaRPr lang="en-US"/>
        </a:p>
      </dgm:t>
    </dgm:pt>
    <dgm:pt modelId="{F6650898-D799-43D8-A656-AE365DD327E1}" type="pres">
      <dgm:prSet presAssocID="{C4CBA836-BFA5-43B3-8275-C4DFD1671025}" presName="parentNode1" presStyleLbl="node1" presStyleIdx="2" presStyleCnt="3">
        <dgm:presLayoutVars>
          <dgm:chMax val="1"/>
          <dgm:bulletEnabled val="1"/>
        </dgm:presLayoutVars>
      </dgm:prSet>
      <dgm:spPr/>
      <dgm:t>
        <a:bodyPr/>
        <a:lstStyle/>
        <a:p>
          <a:endParaRPr lang="en-US"/>
        </a:p>
      </dgm:t>
    </dgm:pt>
    <dgm:pt modelId="{5F3736D2-D482-4EEE-947D-CFC89C493C50}" type="pres">
      <dgm:prSet presAssocID="{C4CBA836-BFA5-43B3-8275-C4DFD1671025}" presName="connSite1" presStyleCnt="0"/>
      <dgm:spPr/>
    </dgm:pt>
  </dgm:ptLst>
  <dgm:cxnLst>
    <dgm:cxn modelId="{D44D570A-E427-4807-A3CB-C3BD6FAE6883}" type="presOf" srcId="{718DCFCD-BA6D-4B05-A1A6-2E164E0BCE89}" destId="{A52CE976-F98B-4CD4-A6E6-2ED61B29E9DD}" srcOrd="1" destOrd="0" presId="urn:microsoft.com/office/officeart/2005/8/layout/hProcess4"/>
    <dgm:cxn modelId="{405399E4-8CAC-425F-A565-106201E35699}" srcId="{67557ACD-3110-48AC-9389-ED4A5DDCBF42}" destId="{049EF072-A0DA-489F-A421-A2BD43C3CC97}" srcOrd="0" destOrd="0" parTransId="{545234FB-6237-4444-AE3D-F3BDFC2A1017}" sibTransId="{A3A5FE28-3F58-4FAD-9CAF-BE60D30D7806}"/>
    <dgm:cxn modelId="{5545BD9A-B0EB-4A01-A273-558A82ECCAE4}" srcId="{BEE3CBBB-7FFF-4412-8E2D-78E559B612DF}" destId="{C4CBA836-BFA5-43B3-8275-C4DFD1671025}" srcOrd="2" destOrd="0" parTransId="{775F2B45-69EA-4AFB-AEC5-B535E565F514}" sibTransId="{B1EEF139-29A9-4B69-BB6A-1AF3DF2EACD6}"/>
    <dgm:cxn modelId="{2A4D08D6-2908-4944-B2F5-9EBCE65309D2}" type="presOf" srcId="{C4CBA836-BFA5-43B3-8275-C4DFD1671025}" destId="{F6650898-D799-43D8-A656-AE365DD327E1}" srcOrd="0" destOrd="0" presId="urn:microsoft.com/office/officeart/2005/8/layout/hProcess4"/>
    <dgm:cxn modelId="{97A9148B-3BD7-49EB-B828-8D58B8B9BE3A}" type="presOf" srcId="{67557ACD-3110-48AC-9389-ED4A5DDCBF42}" destId="{2DDB0EE5-514F-4438-8B24-FE8124312851}" srcOrd="0" destOrd="0" presId="urn:microsoft.com/office/officeart/2005/8/layout/hProcess4"/>
    <dgm:cxn modelId="{6778F07B-1A87-438A-B49A-E27B3D7E46A1}" type="presOf" srcId="{3022ABC6-1401-484E-A477-CB50E1EBA645}" destId="{97A27E3F-FE6E-4770-86C6-1977ACD950BA}" srcOrd="0" destOrd="0" presId="urn:microsoft.com/office/officeart/2005/8/layout/hProcess4"/>
    <dgm:cxn modelId="{61144008-80E6-49A1-AF37-912CC32D08DC}" srcId="{3022ABC6-1401-484E-A477-CB50E1EBA645}" destId="{718DCFCD-BA6D-4B05-A1A6-2E164E0BCE89}" srcOrd="0" destOrd="0" parTransId="{0BD79A4B-D292-478E-B224-6BCA4C616770}" sibTransId="{28ADDBF5-E001-4A8B-9C69-EDBF6D378DB6}"/>
    <dgm:cxn modelId="{D50CB80A-D6FC-41E4-BA45-329315E5C8FA}" type="presOf" srcId="{049EF072-A0DA-489F-A421-A2BD43C3CC97}" destId="{20AD0101-58D6-4A1E-A97E-A551BC1219C4}" srcOrd="1" destOrd="0" presId="urn:microsoft.com/office/officeart/2005/8/layout/hProcess4"/>
    <dgm:cxn modelId="{51CDB7B2-B4C7-41F2-9188-5DF72478C772}" srcId="{BEE3CBBB-7FFF-4412-8E2D-78E559B612DF}" destId="{67557ACD-3110-48AC-9389-ED4A5DDCBF42}" srcOrd="1" destOrd="0" parTransId="{5AF3D219-386A-4A13-9E23-BE51333FBF6D}" sibTransId="{5E2785CE-8EF9-4CA6-BB57-5FA2E14140C7}"/>
    <dgm:cxn modelId="{2BDCD95E-23DD-4482-AA85-C63E5EAB6E4E}" type="presOf" srcId="{EC92B952-BB81-479B-9C61-B5B40E0B9C0A}" destId="{B80FC08F-7DD9-4998-9C22-FAAA05D55685}" srcOrd="0" destOrd="0" presId="urn:microsoft.com/office/officeart/2005/8/layout/hProcess4"/>
    <dgm:cxn modelId="{A1AA7EE2-7DD4-4E10-B9EE-20BA46170D4B}" type="presOf" srcId="{BEE3CBBB-7FFF-4412-8E2D-78E559B612DF}" destId="{49D31936-0262-4DA0-B6DC-77431D6D3160}" srcOrd="0" destOrd="0" presId="urn:microsoft.com/office/officeart/2005/8/layout/hProcess4"/>
    <dgm:cxn modelId="{BF4198E5-C423-4B97-8F1F-E9EE7D8D281F}" type="presOf" srcId="{D98FF85A-DB59-44C5-A9EA-B5606C2B1C75}" destId="{F95DA702-A696-41B8-91DA-9E08A2C21FB4}" srcOrd="0" destOrd="0" presId="urn:microsoft.com/office/officeart/2005/8/layout/hProcess4"/>
    <dgm:cxn modelId="{D209FBEA-AFC7-49AA-AC88-1F98562FD160}" type="presOf" srcId="{718DCFCD-BA6D-4B05-A1A6-2E164E0BCE89}" destId="{4EB64AAC-6E62-47AE-A303-6DBDF24E6C23}" srcOrd="0" destOrd="0" presId="urn:microsoft.com/office/officeart/2005/8/layout/hProcess4"/>
    <dgm:cxn modelId="{4D81D88E-FD02-4C8D-888B-92FD54FD3D81}" srcId="{C4CBA836-BFA5-43B3-8275-C4DFD1671025}" destId="{D98FF85A-DB59-44C5-A9EA-B5606C2B1C75}" srcOrd="0" destOrd="0" parTransId="{30189A0B-41BD-461F-BBB0-857E27A83B37}" sibTransId="{551311CF-1EED-46D6-BEAC-F6ABFD972D6C}"/>
    <dgm:cxn modelId="{B797B5F6-760B-480C-A98A-79ABA9BEF1C5}" type="presOf" srcId="{5E2785CE-8EF9-4CA6-BB57-5FA2E14140C7}" destId="{0785549A-109F-4B78-AB99-DE4101EF102C}" srcOrd="0" destOrd="0" presId="urn:microsoft.com/office/officeart/2005/8/layout/hProcess4"/>
    <dgm:cxn modelId="{52221FB4-F59E-4044-B7A5-64B427054FA0}" srcId="{BEE3CBBB-7FFF-4412-8E2D-78E559B612DF}" destId="{3022ABC6-1401-484E-A477-CB50E1EBA645}" srcOrd="0" destOrd="0" parTransId="{DF6C1155-2A7A-4199-95E1-8A605B956F31}" sibTransId="{EC92B952-BB81-479B-9C61-B5B40E0B9C0A}"/>
    <dgm:cxn modelId="{F8A8F023-6AB7-4FF0-BF71-9A37A42896B5}" type="presOf" srcId="{049EF072-A0DA-489F-A421-A2BD43C3CC97}" destId="{6C1AB66E-10BD-43A7-BB33-C7A841F0D116}" srcOrd="0" destOrd="0" presId="urn:microsoft.com/office/officeart/2005/8/layout/hProcess4"/>
    <dgm:cxn modelId="{AAE68159-E5B7-474A-AE62-D49440080DE1}" type="presOf" srcId="{D98FF85A-DB59-44C5-A9EA-B5606C2B1C75}" destId="{180D403E-079E-4085-BC3B-A2F9420A905B}" srcOrd="1" destOrd="0" presId="urn:microsoft.com/office/officeart/2005/8/layout/hProcess4"/>
    <dgm:cxn modelId="{25611955-9F1A-4A4B-83AE-61AB6BB921A8}" type="presParOf" srcId="{49D31936-0262-4DA0-B6DC-77431D6D3160}" destId="{D77BFF07-C41F-4A98-A667-ABD6F2ADC24C}" srcOrd="0" destOrd="0" presId="urn:microsoft.com/office/officeart/2005/8/layout/hProcess4"/>
    <dgm:cxn modelId="{F8BE641B-0ECF-45A3-8653-447DE6F1967B}" type="presParOf" srcId="{49D31936-0262-4DA0-B6DC-77431D6D3160}" destId="{E5210FA3-FD7E-4FC2-BE7A-3E9C71A621CF}" srcOrd="1" destOrd="0" presId="urn:microsoft.com/office/officeart/2005/8/layout/hProcess4"/>
    <dgm:cxn modelId="{2723EE82-D8EB-4D8E-8ACB-EC8B5500EFF7}" type="presParOf" srcId="{49D31936-0262-4DA0-B6DC-77431D6D3160}" destId="{C767B5EE-040F-4A68-B3AA-3DEF9FAD4DD7}" srcOrd="2" destOrd="0" presId="urn:microsoft.com/office/officeart/2005/8/layout/hProcess4"/>
    <dgm:cxn modelId="{B8E4B68B-030E-47C8-8D3D-A52134422BEA}" type="presParOf" srcId="{C767B5EE-040F-4A68-B3AA-3DEF9FAD4DD7}" destId="{4196F91C-A1BC-4D5D-85CD-40FBDBBEF592}" srcOrd="0" destOrd="0" presId="urn:microsoft.com/office/officeart/2005/8/layout/hProcess4"/>
    <dgm:cxn modelId="{183BB9F5-B4FC-43FB-9EFF-8E9E2D8FDCF9}" type="presParOf" srcId="{4196F91C-A1BC-4D5D-85CD-40FBDBBEF592}" destId="{CEEFEC84-9CB5-4441-A665-CB07CEC58684}" srcOrd="0" destOrd="0" presId="urn:microsoft.com/office/officeart/2005/8/layout/hProcess4"/>
    <dgm:cxn modelId="{DF51D7C5-FA17-49EF-9317-C2DF6CF0B318}" type="presParOf" srcId="{4196F91C-A1BC-4D5D-85CD-40FBDBBEF592}" destId="{4EB64AAC-6E62-47AE-A303-6DBDF24E6C23}" srcOrd="1" destOrd="0" presId="urn:microsoft.com/office/officeart/2005/8/layout/hProcess4"/>
    <dgm:cxn modelId="{1A5F6750-7946-4DB4-A5ED-0B2BD2E5F5A3}" type="presParOf" srcId="{4196F91C-A1BC-4D5D-85CD-40FBDBBEF592}" destId="{A52CE976-F98B-4CD4-A6E6-2ED61B29E9DD}" srcOrd="2" destOrd="0" presId="urn:microsoft.com/office/officeart/2005/8/layout/hProcess4"/>
    <dgm:cxn modelId="{BCAE6640-8D8F-48A5-80DF-713BF6326277}" type="presParOf" srcId="{4196F91C-A1BC-4D5D-85CD-40FBDBBEF592}" destId="{97A27E3F-FE6E-4770-86C6-1977ACD950BA}" srcOrd="3" destOrd="0" presId="urn:microsoft.com/office/officeart/2005/8/layout/hProcess4"/>
    <dgm:cxn modelId="{19EF56A8-97B0-425D-AA2F-F06CC957B54E}" type="presParOf" srcId="{4196F91C-A1BC-4D5D-85CD-40FBDBBEF592}" destId="{D2F9971A-2185-4974-9985-A25D1FF65905}" srcOrd="4" destOrd="0" presId="urn:microsoft.com/office/officeart/2005/8/layout/hProcess4"/>
    <dgm:cxn modelId="{DC076945-3FCE-4CC0-8D32-64282F0D6890}" type="presParOf" srcId="{C767B5EE-040F-4A68-B3AA-3DEF9FAD4DD7}" destId="{B80FC08F-7DD9-4998-9C22-FAAA05D55685}" srcOrd="1" destOrd="0" presId="urn:microsoft.com/office/officeart/2005/8/layout/hProcess4"/>
    <dgm:cxn modelId="{68C8A716-188E-4A43-BF3F-96F4DD4584C4}" type="presParOf" srcId="{C767B5EE-040F-4A68-B3AA-3DEF9FAD4DD7}" destId="{F3BC3C04-4833-4804-82BD-B850D3B7A714}" srcOrd="2" destOrd="0" presId="urn:microsoft.com/office/officeart/2005/8/layout/hProcess4"/>
    <dgm:cxn modelId="{4181DBF0-CB2C-4995-9642-6EAFABD718F0}" type="presParOf" srcId="{F3BC3C04-4833-4804-82BD-B850D3B7A714}" destId="{B2920F2B-4B84-4226-BEB7-C466CA627943}" srcOrd="0" destOrd="0" presId="urn:microsoft.com/office/officeart/2005/8/layout/hProcess4"/>
    <dgm:cxn modelId="{DF8DA2CE-21E7-40EE-84C8-267B06182406}" type="presParOf" srcId="{F3BC3C04-4833-4804-82BD-B850D3B7A714}" destId="{6C1AB66E-10BD-43A7-BB33-C7A841F0D116}" srcOrd="1" destOrd="0" presId="urn:microsoft.com/office/officeart/2005/8/layout/hProcess4"/>
    <dgm:cxn modelId="{B10A665E-D3F9-4BCB-A24C-CC605DB52380}" type="presParOf" srcId="{F3BC3C04-4833-4804-82BD-B850D3B7A714}" destId="{20AD0101-58D6-4A1E-A97E-A551BC1219C4}" srcOrd="2" destOrd="0" presId="urn:microsoft.com/office/officeart/2005/8/layout/hProcess4"/>
    <dgm:cxn modelId="{B9069F4D-1B72-408B-BDB9-B94A35C4BEB2}" type="presParOf" srcId="{F3BC3C04-4833-4804-82BD-B850D3B7A714}" destId="{2DDB0EE5-514F-4438-8B24-FE8124312851}" srcOrd="3" destOrd="0" presId="urn:microsoft.com/office/officeart/2005/8/layout/hProcess4"/>
    <dgm:cxn modelId="{20F68EED-66B8-4196-A9A3-AAAB02DF9175}" type="presParOf" srcId="{F3BC3C04-4833-4804-82BD-B850D3B7A714}" destId="{505A2A2B-44D8-403A-BC99-D3A642BD2F35}" srcOrd="4" destOrd="0" presId="urn:microsoft.com/office/officeart/2005/8/layout/hProcess4"/>
    <dgm:cxn modelId="{6F25480A-F60E-481A-8C76-4BDA4AB5CEA6}" type="presParOf" srcId="{C767B5EE-040F-4A68-B3AA-3DEF9FAD4DD7}" destId="{0785549A-109F-4B78-AB99-DE4101EF102C}" srcOrd="3" destOrd="0" presId="urn:microsoft.com/office/officeart/2005/8/layout/hProcess4"/>
    <dgm:cxn modelId="{8D4016A3-C996-407A-B172-7C6E14F924C5}" type="presParOf" srcId="{C767B5EE-040F-4A68-B3AA-3DEF9FAD4DD7}" destId="{505238D6-E339-4000-82FA-DE7ABC070C91}" srcOrd="4" destOrd="0" presId="urn:microsoft.com/office/officeart/2005/8/layout/hProcess4"/>
    <dgm:cxn modelId="{CC46BF85-5322-4B03-9905-34179FEB3899}" type="presParOf" srcId="{505238D6-E339-4000-82FA-DE7ABC070C91}" destId="{656F8121-E994-4881-8DB9-45E1CECEC546}" srcOrd="0" destOrd="0" presId="urn:microsoft.com/office/officeart/2005/8/layout/hProcess4"/>
    <dgm:cxn modelId="{2BDC06D6-51DD-449C-B6D7-851D28729231}" type="presParOf" srcId="{505238D6-E339-4000-82FA-DE7ABC070C91}" destId="{F95DA702-A696-41B8-91DA-9E08A2C21FB4}" srcOrd="1" destOrd="0" presId="urn:microsoft.com/office/officeart/2005/8/layout/hProcess4"/>
    <dgm:cxn modelId="{19C85FAB-9EA1-48F5-8E09-B8825F69947D}" type="presParOf" srcId="{505238D6-E339-4000-82FA-DE7ABC070C91}" destId="{180D403E-079E-4085-BC3B-A2F9420A905B}" srcOrd="2" destOrd="0" presId="urn:microsoft.com/office/officeart/2005/8/layout/hProcess4"/>
    <dgm:cxn modelId="{25578181-B522-4766-A9B1-F5BA1A412AAB}" type="presParOf" srcId="{505238D6-E339-4000-82FA-DE7ABC070C91}" destId="{F6650898-D799-43D8-A656-AE365DD327E1}" srcOrd="3" destOrd="0" presId="urn:microsoft.com/office/officeart/2005/8/layout/hProcess4"/>
    <dgm:cxn modelId="{DFCC0519-87D4-4EAC-A258-FBC18B56A5FA}" type="presParOf" srcId="{505238D6-E339-4000-82FA-DE7ABC070C91}" destId="{5F3736D2-D482-4EEE-947D-CFC89C493C50}"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3BFAF9-B3FC-408F-9831-5784A132E46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EB25517B-A4A9-4F06-8A54-4ACF4007D842}">
      <dgm:prSet phldrT="[Text]" custT="1"/>
      <dgm:spPr/>
      <dgm:t>
        <a:bodyPr/>
        <a:lstStyle/>
        <a:p>
          <a:r>
            <a:rPr lang="en-US" sz="2400" dirty="0" smtClean="0"/>
            <a:t>Hypoxia </a:t>
          </a:r>
          <a:endParaRPr lang="en-US" sz="2400" dirty="0"/>
        </a:p>
      </dgm:t>
    </dgm:pt>
    <dgm:pt modelId="{5E442452-9459-44EE-B422-9CB4E4301A46}" type="parTrans" cxnId="{D9A9FAED-0EB3-4E48-B1FA-CC9006CBA399}">
      <dgm:prSet/>
      <dgm:spPr/>
      <dgm:t>
        <a:bodyPr/>
        <a:lstStyle/>
        <a:p>
          <a:endParaRPr lang="en-US"/>
        </a:p>
      </dgm:t>
    </dgm:pt>
    <dgm:pt modelId="{F917DBA4-D43F-4349-AA65-FB896420D1BD}" type="sibTrans" cxnId="{D9A9FAED-0EB3-4E48-B1FA-CC9006CBA399}">
      <dgm:prSet/>
      <dgm:spPr/>
      <dgm:t>
        <a:bodyPr/>
        <a:lstStyle/>
        <a:p>
          <a:endParaRPr lang="en-US"/>
        </a:p>
      </dgm:t>
    </dgm:pt>
    <dgm:pt modelId="{6A1B6E9E-1BD9-4AA7-A4A8-9AD44E3846EB}">
      <dgm:prSet phldrT="[Text]" custT="1"/>
      <dgm:spPr/>
      <dgm:t>
        <a:bodyPr/>
        <a:lstStyle/>
        <a:p>
          <a:r>
            <a:rPr lang="en-US" sz="1400" dirty="0" smtClean="0"/>
            <a:t>vasoconstriction</a:t>
          </a:r>
          <a:endParaRPr lang="en-US" sz="1400" dirty="0"/>
        </a:p>
      </dgm:t>
    </dgm:pt>
    <dgm:pt modelId="{DED3616D-3331-422B-9C11-F7CE3750975F}" type="parTrans" cxnId="{9D91A597-9190-4432-9BB1-184422B8C9A8}">
      <dgm:prSet/>
      <dgm:spPr/>
      <dgm:t>
        <a:bodyPr/>
        <a:lstStyle/>
        <a:p>
          <a:endParaRPr lang="en-US"/>
        </a:p>
      </dgm:t>
    </dgm:pt>
    <dgm:pt modelId="{B260EB35-1905-4BAA-9E3D-5D93BFB87555}" type="sibTrans" cxnId="{9D91A597-9190-4432-9BB1-184422B8C9A8}">
      <dgm:prSet/>
      <dgm:spPr/>
      <dgm:t>
        <a:bodyPr/>
        <a:lstStyle/>
        <a:p>
          <a:endParaRPr lang="en-US"/>
        </a:p>
      </dgm:t>
    </dgm:pt>
    <dgm:pt modelId="{D8C6466D-494A-45F5-ABF4-67F5C0243403}">
      <dgm:prSet phldrT="[Text]" custT="1"/>
      <dgm:spPr/>
      <dgm:t>
        <a:bodyPr/>
        <a:lstStyle/>
        <a:p>
          <a:r>
            <a:rPr lang="en-US" sz="1800" dirty="0" smtClean="0"/>
            <a:t>d/t </a:t>
          </a:r>
          <a:r>
            <a:rPr lang="en-US" sz="1800" dirty="0" err="1" smtClean="0"/>
            <a:t>hypovolemia,hypothermia</a:t>
          </a:r>
          <a:r>
            <a:rPr lang="en-US" sz="1800" dirty="0" smtClean="0"/>
            <a:t> , pain</a:t>
          </a:r>
          <a:endParaRPr lang="en-US" sz="1800" dirty="0"/>
        </a:p>
      </dgm:t>
    </dgm:pt>
    <dgm:pt modelId="{4F6E1436-A99D-4043-8F69-1C159F33ABAA}" type="parTrans" cxnId="{732A2481-32EF-4463-BA17-F5FD1EE42F35}">
      <dgm:prSet/>
      <dgm:spPr/>
      <dgm:t>
        <a:bodyPr/>
        <a:lstStyle/>
        <a:p>
          <a:endParaRPr lang="en-US"/>
        </a:p>
      </dgm:t>
    </dgm:pt>
    <dgm:pt modelId="{E35F9463-13AB-4275-9A72-31CC6AD2AF91}" type="sibTrans" cxnId="{732A2481-32EF-4463-BA17-F5FD1EE42F35}">
      <dgm:prSet/>
      <dgm:spPr/>
      <dgm:t>
        <a:bodyPr/>
        <a:lstStyle/>
        <a:p>
          <a:endParaRPr lang="en-US"/>
        </a:p>
      </dgm:t>
    </dgm:pt>
    <dgm:pt modelId="{F7D0440E-EFD7-4F20-A24D-5D99B2E5DF30}">
      <dgm:prSet phldrT="[Text]" custT="1"/>
      <dgm:spPr/>
      <dgm:t>
        <a:bodyPr/>
        <a:lstStyle/>
        <a:p>
          <a:r>
            <a:rPr lang="en-US" sz="1800" dirty="0" smtClean="0"/>
            <a:t>Defective microcirculation/tissue perfusion</a:t>
          </a:r>
          <a:endParaRPr lang="en-US" sz="1800" dirty="0"/>
        </a:p>
      </dgm:t>
    </dgm:pt>
    <dgm:pt modelId="{F9CF8581-E028-4E77-A046-52A3EE79F7A0}" type="parTrans" cxnId="{43BA9E08-5181-4600-8F02-6BE9401D2D38}">
      <dgm:prSet/>
      <dgm:spPr/>
      <dgm:t>
        <a:bodyPr/>
        <a:lstStyle/>
        <a:p>
          <a:endParaRPr lang="en-US"/>
        </a:p>
      </dgm:t>
    </dgm:pt>
    <dgm:pt modelId="{B8640FA5-CFEE-4180-9C82-041A35329F72}" type="sibTrans" cxnId="{43BA9E08-5181-4600-8F02-6BE9401D2D38}">
      <dgm:prSet/>
      <dgm:spPr/>
      <dgm:t>
        <a:bodyPr/>
        <a:lstStyle/>
        <a:p>
          <a:endParaRPr lang="en-US"/>
        </a:p>
      </dgm:t>
    </dgm:pt>
    <dgm:pt modelId="{8A7F00A3-2862-4633-A84B-E8C451F7441E}" type="pres">
      <dgm:prSet presAssocID="{523BFAF9-B3FC-408F-9831-5784A132E46A}" presName="cycle" presStyleCnt="0">
        <dgm:presLayoutVars>
          <dgm:dir/>
          <dgm:resizeHandles val="exact"/>
        </dgm:presLayoutVars>
      </dgm:prSet>
      <dgm:spPr/>
      <dgm:t>
        <a:bodyPr/>
        <a:lstStyle/>
        <a:p>
          <a:endParaRPr lang="en-US"/>
        </a:p>
      </dgm:t>
    </dgm:pt>
    <dgm:pt modelId="{B13C777D-D2F2-4536-A0E2-BC2E9A9486B7}" type="pres">
      <dgm:prSet presAssocID="{EB25517B-A4A9-4F06-8A54-4ACF4007D842}" presName="node" presStyleLbl="node1" presStyleIdx="0" presStyleCnt="4">
        <dgm:presLayoutVars>
          <dgm:bulletEnabled val="1"/>
        </dgm:presLayoutVars>
      </dgm:prSet>
      <dgm:spPr/>
      <dgm:t>
        <a:bodyPr/>
        <a:lstStyle/>
        <a:p>
          <a:endParaRPr lang="en-US"/>
        </a:p>
      </dgm:t>
    </dgm:pt>
    <dgm:pt modelId="{F4B1034B-C899-4409-B79E-1AE1B7218EA0}" type="pres">
      <dgm:prSet presAssocID="{EB25517B-A4A9-4F06-8A54-4ACF4007D842}" presName="spNode" presStyleCnt="0"/>
      <dgm:spPr/>
    </dgm:pt>
    <dgm:pt modelId="{30C08C67-9B8E-4C1A-B459-6F6AD6DA741A}" type="pres">
      <dgm:prSet presAssocID="{F917DBA4-D43F-4349-AA65-FB896420D1BD}" presName="sibTrans" presStyleLbl="sibTrans1D1" presStyleIdx="0" presStyleCnt="4"/>
      <dgm:spPr/>
      <dgm:t>
        <a:bodyPr/>
        <a:lstStyle/>
        <a:p>
          <a:endParaRPr lang="en-US"/>
        </a:p>
      </dgm:t>
    </dgm:pt>
    <dgm:pt modelId="{344F459B-32E6-47A6-987B-C9DB2A5F58FE}" type="pres">
      <dgm:prSet presAssocID="{6A1B6E9E-1BD9-4AA7-A4A8-9AD44E3846EB}" presName="node" presStyleLbl="node1" presStyleIdx="1" presStyleCnt="4">
        <dgm:presLayoutVars>
          <dgm:bulletEnabled val="1"/>
        </dgm:presLayoutVars>
      </dgm:prSet>
      <dgm:spPr/>
      <dgm:t>
        <a:bodyPr/>
        <a:lstStyle/>
        <a:p>
          <a:endParaRPr lang="en-US"/>
        </a:p>
      </dgm:t>
    </dgm:pt>
    <dgm:pt modelId="{62CFEDDF-3EED-4F11-9E74-60935E14A6C4}" type="pres">
      <dgm:prSet presAssocID="{6A1B6E9E-1BD9-4AA7-A4A8-9AD44E3846EB}" presName="spNode" presStyleCnt="0"/>
      <dgm:spPr/>
    </dgm:pt>
    <dgm:pt modelId="{8A0504C0-F732-4E1E-8762-162C7E2ADD86}" type="pres">
      <dgm:prSet presAssocID="{B260EB35-1905-4BAA-9E3D-5D93BFB87555}" presName="sibTrans" presStyleLbl="sibTrans1D1" presStyleIdx="1" presStyleCnt="4"/>
      <dgm:spPr/>
      <dgm:t>
        <a:bodyPr/>
        <a:lstStyle/>
        <a:p>
          <a:endParaRPr lang="en-US"/>
        </a:p>
      </dgm:t>
    </dgm:pt>
    <dgm:pt modelId="{51AA7FB0-376D-403A-AEE8-F0A3012D16E5}" type="pres">
      <dgm:prSet presAssocID="{D8C6466D-494A-45F5-ABF4-67F5C0243403}" presName="node" presStyleLbl="node1" presStyleIdx="2" presStyleCnt="4">
        <dgm:presLayoutVars>
          <dgm:bulletEnabled val="1"/>
        </dgm:presLayoutVars>
      </dgm:prSet>
      <dgm:spPr/>
      <dgm:t>
        <a:bodyPr/>
        <a:lstStyle/>
        <a:p>
          <a:endParaRPr lang="en-US"/>
        </a:p>
      </dgm:t>
    </dgm:pt>
    <dgm:pt modelId="{66000DB0-48F5-4F1E-A365-6F2AF7B35C62}" type="pres">
      <dgm:prSet presAssocID="{D8C6466D-494A-45F5-ABF4-67F5C0243403}" presName="spNode" presStyleCnt="0"/>
      <dgm:spPr/>
    </dgm:pt>
    <dgm:pt modelId="{73D3914A-FA60-4455-BBF6-E0635A45A3BA}" type="pres">
      <dgm:prSet presAssocID="{E35F9463-13AB-4275-9A72-31CC6AD2AF91}" presName="sibTrans" presStyleLbl="sibTrans1D1" presStyleIdx="2" presStyleCnt="4"/>
      <dgm:spPr/>
      <dgm:t>
        <a:bodyPr/>
        <a:lstStyle/>
        <a:p>
          <a:endParaRPr lang="en-US"/>
        </a:p>
      </dgm:t>
    </dgm:pt>
    <dgm:pt modelId="{613989F5-12BE-47D4-9E37-FE16BB9C0866}" type="pres">
      <dgm:prSet presAssocID="{F7D0440E-EFD7-4F20-A24D-5D99B2E5DF30}" presName="node" presStyleLbl="node1" presStyleIdx="3" presStyleCnt="4">
        <dgm:presLayoutVars>
          <dgm:bulletEnabled val="1"/>
        </dgm:presLayoutVars>
      </dgm:prSet>
      <dgm:spPr/>
      <dgm:t>
        <a:bodyPr/>
        <a:lstStyle/>
        <a:p>
          <a:endParaRPr lang="en-US"/>
        </a:p>
      </dgm:t>
    </dgm:pt>
    <dgm:pt modelId="{1E6F0F42-BC8E-4902-9BAB-83FDF3FE421A}" type="pres">
      <dgm:prSet presAssocID="{F7D0440E-EFD7-4F20-A24D-5D99B2E5DF30}" presName="spNode" presStyleCnt="0"/>
      <dgm:spPr/>
    </dgm:pt>
    <dgm:pt modelId="{2BA46237-E1BC-4B3A-8033-A8AEA8C0723F}" type="pres">
      <dgm:prSet presAssocID="{B8640FA5-CFEE-4180-9C82-041A35329F72}" presName="sibTrans" presStyleLbl="sibTrans1D1" presStyleIdx="3" presStyleCnt="4"/>
      <dgm:spPr/>
      <dgm:t>
        <a:bodyPr/>
        <a:lstStyle/>
        <a:p>
          <a:endParaRPr lang="en-US"/>
        </a:p>
      </dgm:t>
    </dgm:pt>
  </dgm:ptLst>
  <dgm:cxnLst>
    <dgm:cxn modelId="{A4B452A9-F9B4-4082-B8BD-DBC8DB316046}" type="presOf" srcId="{F7D0440E-EFD7-4F20-A24D-5D99B2E5DF30}" destId="{613989F5-12BE-47D4-9E37-FE16BB9C0866}" srcOrd="0" destOrd="0" presId="urn:microsoft.com/office/officeart/2005/8/layout/cycle5"/>
    <dgm:cxn modelId="{5A857BAA-B5E7-43D8-8947-9E2105F02816}" type="presOf" srcId="{6A1B6E9E-1BD9-4AA7-A4A8-9AD44E3846EB}" destId="{344F459B-32E6-47A6-987B-C9DB2A5F58FE}" srcOrd="0" destOrd="0" presId="urn:microsoft.com/office/officeart/2005/8/layout/cycle5"/>
    <dgm:cxn modelId="{9D91A597-9190-4432-9BB1-184422B8C9A8}" srcId="{523BFAF9-B3FC-408F-9831-5784A132E46A}" destId="{6A1B6E9E-1BD9-4AA7-A4A8-9AD44E3846EB}" srcOrd="1" destOrd="0" parTransId="{DED3616D-3331-422B-9C11-F7CE3750975F}" sibTransId="{B260EB35-1905-4BAA-9E3D-5D93BFB87555}"/>
    <dgm:cxn modelId="{90A459EE-BB63-463E-B727-9F0B31EF7705}" type="presOf" srcId="{D8C6466D-494A-45F5-ABF4-67F5C0243403}" destId="{51AA7FB0-376D-403A-AEE8-F0A3012D16E5}" srcOrd="0" destOrd="0" presId="urn:microsoft.com/office/officeart/2005/8/layout/cycle5"/>
    <dgm:cxn modelId="{3AC40162-A04F-42D5-8918-D1D3D063A340}" type="presOf" srcId="{523BFAF9-B3FC-408F-9831-5784A132E46A}" destId="{8A7F00A3-2862-4633-A84B-E8C451F7441E}" srcOrd="0" destOrd="0" presId="urn:microsoft.com/office/officeart/2005/8/layout/cycle5"/>
    <dgm:cxn modelId="{43BA9E08-5181-4600-8F02-6BE9401D2D38}" srcId="{523BFAF9-B3FC-408F-9831-5784A132E46A}" destId="{F7D0440E-EFD7-4F20-A24D-5D99B2E5DF30}" srcOrd="3" destOrd="0" parTransId="{F9CF8581-E028-4E77-A046-52A3EE79F7A0}" sibTransId="{B8640FA5-CFEE-4180-9C82-041A35329F72}"/>
    <dgm:cxn modelId="{6AC0E1C3-CA77-47DD-97D2-7A98EE3F9784}" type="presOf" srcId="{E35F9463-13AB-4275-9A72-31CC6AD2AF91}" destId="{73D3914A-FA60-4455-BBF6-E0635A45A3BA}" srcOrd="0" destOrd="0" presId="urn:microsoft.com/office/officeart/2005/8/layout/cycle5"/>
    <dgm:cxn modelId="{B77D6288-125C-4260-818D-3BE82372DEB3}" type="presOf" srcId="{F917DBA4-D43F-4349-AA65-FB896420D1BD}" destId="{30C08C67-9B8E-4C1A-B459-6F6AD6DA741A}" srcOrd="0" destOrd="0" presId="urn:microsoft.com/office/officeart/2005/8/layout/cycle5"/>
    <dgm:cxn modelId="{58860AC4-DA03-48D8-81D8-4DAE2BDBECB2}" type="presOf" srcId="{EB25517B-A4A9-4F06-8A54-4ACF4007D842}" destId="{B13C777D-D2F2-4536-A0E2-BC2E9A9486B7}" srcOrd="0" destOrd="0" presId="urn:microsoft.com/office/officeart/2005/8/layout/cycle5"/>
    <dgm:cxn modelId="{732A2481-32EF-4463-BA17-F5FD1EE42F35}" srcId="{523BFAF9-B3FC-408F-9831-5784A132E46A}" destId="{D8C6466D-494A-45F5-ABF4-67F5C0243403}" srcOrd="2" destOrd="0" parTransId="{4F6E1436-A99D-4043-8F69-1C159F33ABAA}" sibTransId="{E35F9463-13AB-4275-9A72-31CC6AD2AF91}"/>
    <dgm:cxn modelId="{D9A9FAED-0EB3-4E48-B1FA-CC9006CBA399}" srcId="{523BFAF9-B3FC-408F-9831-5784A132E46A}" destId="{EB25517B-A4A9-4F06-8A54-4ACF4007D842}" srcOrd="0" destOrd="0" parTransId="{5E442452-9459-44EE-B422-9CB4E4301A46}" sibTransId="{F917DBA4-D43F-4349-AA65-FB896420D1BD}"/>
    <dgm:cxn modelId="{8E127B75-2A48-479C-9FFD-C48043E5B7BE}" type="presOf" srcId="{B8640FA5-CFEE-4180-9C82-041A35329F72}" destId="{2BA46237-E1BC-4B3A-8033-A8AEA8C0723F}" srcOrd="0" destOrd="0" presId="urn:microsoft.com/office/officeart/2005/8/layout/cycle5"/>
    <dgm:cxn modelId="{EBF9F035-3D22-4A36-A8B6-FFE8D7FD6BB6}" type="presOf" srcId="{B260EB35-1905-4BAA-9E3D-5D93BFB87555}" destId="{8A0504C0-F732-4E1E-8762-162C7E2ADD86}" srcOrd="0" destOrd="0" presId="urn:microsoft.com/office/officeart/2005/8/layout/cycle5"/>
    <dgm:cxn modelId="{5554C9D0-298C-4E55-9D3B-F862F3FC2CD3}" type="presParOf" srcId="{8A7F00A3-2862-4633-A84B-E8C451F7441E}" destId="{B13C777D-D2F2-4536-A0E2-BC2E9A9486B7}" srcOrd="0" destOrd="0" presId="urn:microsoft.com/office/officeart/2005/8/layout/cycle5"/>
    <dgm:cxn modelId="{53C4A96A-C8A7-44E6-8AC2-65B749913348}" type="presParOf" srcId="{8A7F00A3-2862-4633-A84B-E8C451F7441E}" destId="{F4B1034B-C899-4409-B79E-1AE1B7218EA0}" srcOrd="1" destOrd="0" presId="urn:microsoft.com/office/officeart/2005/8/layout/cycle5"/>
    <dgm:cxn modelId="{C2553E8C-C4F6-4CF1-8AD0-982F0FC35995}" type="presParOf" srcId="{8A7F00A3-2862-4633-A84B-E8C451F7441E}" destId="{30C08C67-9B8E-4C1A-B459-6F6AD6DA741A}" srcOrd="2" destOrd="0" presId="urn:microsoft.com/office/officeart/2005/8/layout/cycle5"/>
    <dgm:cxn modelId="{B65B8B61-FBC9-45EF-8DAC-0E6C98573206}" type="presParOf" srcId="{8A7F00A3-2862-4633-A84B-E8C451F7441E}" destId="{344F459B-32E6-47A6-987B-C9DB2A5F58FE}" srcOrd="3" destOrd="0" presId="urn:microsoft.com/office/officeart/2005/8/layout/cycle5"/>
    <dgm:cxn modelId="{345A274A-D2B3-43D5-8F23-F790FAD86C46}" type="presParOf" srcId="{8A7F00A3-2862-4633-A84B-E8C451F7441E}" destId="{62CFEDDF-3EED-4F11-9E74-60935E14A6C4}" srcOrd="4" destOrd="0" presId="urn:microsoft.com/office/officeart/2005/8/layout/cycle5"/>
    <dgm:cxn modelId="{75494325-27DB-4CD4-AC7B-99F5F42B8B06}" type="presParOf" srcId="{8A7F00A3-2862-4633-A84B-E8C451F7441E}" destId="{8A0504C0-F732-4E1E-8762-162C7E2ADD86}" srcOrd="5" destOrd="0" presId="urn:microsoft.com/office/officeart/2005/8/layout/cycle5"/>
    <dgm:cxn modelId="{35C4BC87-54F2-438B-9716-0076D1AA6BF6}" type="presParOf" srcId="{8A7F00A3-2862-4633-A84B-E8C451F7441E}" destId="{51AA7FB0-376D-403A-AEE8-F0A3012D16E5}" srcOrd="6" destOrd="0" presId="urn:microsoft.com/office/officeart/2005/8/layout/cycle5"/>
    <dgm:cxn modelId="{8B3FFAF7-23C7-4CFF-9166-4075830B34F8}" type="presParOf" srcId="{8A7F00A3-2862-4633-A84B-E8C451F7441E}" destId="{66000DB0-48F5-4F1E-A365-6F2AF7B35C62}" srcOrd="7" destOrd="0" presId="urn:microsoft.com/office/officeart/2005/8/layout/cycle5"/>
    <dgm:cxn modelId="{380E646C-4AFF-431E-8BF3-FBC51093B610}" type="presParOf" srcId="{8A7F00A3-2862-4633-A84B-E8C451F7441E}" destId="{73D3914A-FA60-4455-BBF6-E0635A45A3BA}" srcOrd="8" destOrd="0" presId="urn:microsoft.com/office/officeart/2005/8/layout/cycle5"/>
    <dgm:cxn modelId="{DCFC030C-DB35-4D71-9E6F-64F1EA6E04A7}" type="presParOf" srcId="{8A7F00A3-2862-4633-A84B-E8C451F7441E}" destId="{613989F5-12BE-47D4-9E37-FE16BB9C0866}" srcOrd="9" destOrd="0" presId="urn:microsoft.com/office/officeart/2005/8/layout/cycle5"/>
    <dgm:cxn modelId="{D2A4BA23-D6A7-4804-BD48-138B7DEF72B2}" type="presParOf" srcId="{8A7F00A3-2862-4633-A84B-E8C451F7441E}" destId="{1E6F0F42-BC8E-4902-9BAB-83FDF3FE421A}" srcOrd="10" destOrd="0" presId="urn:microsoft.com/office/officeart/2005/8/layout/cycle5"/>
    <dgm:cxn modelId="{C101B36A-2D3C-40E7-B091-4122638F4390}" type="presParOf" srcId="{8A7F00A3-2862-4633-A84B-E8C451F7441E}" destId="{2BA46237-E1BC-4B3A-8033-A8AEA8C0723F}" srcOrd="11"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4C757B8-EBFF-45BF-B4D2-040213666B8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5F76F3C-E9FD-4BC9-89C6-C7E69E21B7FC}">
      <dgm:prSet phldrT="[Text]"/>
      <dgm:spPr/>
      <dgm:t>
        <a:bodyPr/>
        <a:lstStyle/>
        <a:p>
          <a:r>
            <a:rPr lang="en-US" dirty="0" smtClean="0"/>
            <a:t>altered mental status</a:t>
          </a:r>
          <a:endParaRPr lang="en-US" dirty="0"/>
        </a:p>
      </dgm:t>
    </dgm:pt>
    <dgm:pt modelId="{CB64E489-EF8E-41E7-B932-EA776AED3D55}" type="parTrans" cxnId="{EE6A8B23-8C13-4E8D-982A-A8C66E08F048}">
      <dgm:prSet/>
      <dgm:spPr/>
      <dgm:t>
        <a:bodyPr/>
        <a:lstStyle/>
        <a:p>
          <a:endParaRPr lang="en-US"/>
        </a:p>
      </dgm:t>
    </dgm:pt>
    <dgm:pt modelId="{32BBE349-EDD3-48E2-9F7D-A11A2274BAA1}" type="sibTrans" cxnId="{EE6A8B23-8C13-4E8D-982A-A8C66E08F048}">
      <dgm:prSet/>
      <dgm:spPr/>
      <dgm:t>
        <a:bodyPr/>
        <a:lstStyle/>
        <a:p>
          <a:endParaRPr lang="en-US"/>
        </a:p>
      </dgm:t>
    </dgm:pt>
    <dgm:pt modelId="{74F6C520-5E6A-43EC-AFA3-A8977A06FD58}">
      <dgm:prSet phldrT="[Text]" custT="1"/>
      <dgm:spPr/>
      <dgm:t>
        <a:bodyPr/>
        <a:lstStyle/>
        <a:p>
          <a:r>
            <a:rPr lang="en-US" sz="2400" dirty="0" smtClean="0"/>
            <a:t>disorientation and confusion to LOC and coma. </a:t>
          </a:r>
          <a:endParaRPr lang="en-US" sz="2400" dirty="0"/>
        </a:p>
      </dgm:t>
    </dgm:pt>
    <dgm:pt modelId="{8BCEED1D-0864-4FEF-9710-DBC1B66F462B}" type="parTrans" cxnId="{5AE5E4EA-36DF-46C6-8BA8-A4B208342FC0}">
      <dgm:prSet/>
      <dgm:spPr/>
      <dgm:t>
        <a:bodyPr/>
        <a:lstStyle/>
        <a:p>
          <a:endParaRPr lang="en-US"/>
        </a:p>
      </dgm:t>
    </dgm:pt>
    <dgm:pt modelId="{E04F6AA4-4551-451D-B31F-E4B4AC450D18}" type="sibTrans" cxnId="{5AE5E4EA-36DF-46C6-8BA8-A4B208342FC0}">
      <dgm:prSet/>
      <dgm:spPr/>
      <dgm:t>
        <a:bodyPr/>
        <a:lstStyle/>
        <a:p>
          <a:endParaRPr lang="en-US"/>
        </a:p>
      </dgm:t>
    </dgm:pt>
    <dgm:pt modelId="{BA7FDDA6-1027-4AF0-B866-1E019ED442D6}">
      <dgm:prSet phldrT="[Text]"/>
      <dgm:spPr/>
      <dgm:t>
        <a:bodyPr/>
        <a:lstStyle/>
        <a:p>
          <a:r>
            <a:rPr lang="en-US" dirty="0" err="1" smtClean="0"/>
            <a:t>Dyspnoea</a:t>
          </a:r>
          <a:r>
            <a:rPr lang="en-US" dirty="0" smtClean="0"/>
            <a:t>/</a:t>
          </a:r>
          <a:r>
            <a:rPr lang="en-US" dirty="0" err="1" smtClean="0"/>
            <a:t>tachypnoea</a:t>
          </a:r>
          <a:endParaRPr lang="en-US" dirty="0"/>
        </a:p>
      </dgm:t>
    </dgm:pt>
    <dgm:pt modelId="{FC6857B5-CF5A-4D76-802D-EAB77AB1A93F}" type="parTrans" cxnId="{FF7AC3B0-FFF6-4E8C-A3D1-71E47D8D0752}">
      <dgm:prSet/>
      <dgm:spPr/>
      <dgm:t>
        <a:bodyPr/>
        <a:lstStyle/>
        <a:p>
          <a:endParaRPr lang="en-US"/>
        </a:p>
      </dgm:t>
    </dgm:pt>
    <dgm:pt modelId="{551D97D2-F8CB-4C26-82C0-24E2839E921B}" type="sibTrans" cxnId="{FF7AC3B0-FFF6-4E8C-A3D1-71E47D8D0752}">
      <dgm:prSet/>
      <dgm:spPr/>
      <dgm:t>
        <a:bodyPr/>
        <a:lstStyle/>
        <a:p>
          <a:endParaRPr lang="en-US"/>
        </a:p>
      </dgm:t>
    </dgm:pt>
    <dgm:pt modelId="{4A3E1654-6AB2-4067-8FB1-15991A09FD5B}">
      <dgm:prSet phldrT="[Text]" custT="1"/>
      <dgm:spPr/>
      <dgm:t>
        <a:bodyPr/>
        <a:lstStyle/>
        <a:p>
          <a:r>
            <a:rPr lang="en-US" sz="1800" dirty="0" smtClean="0"/>
            <a:t>Carotid </a:t>
          </a:r>
          <a:r>
            <a:rPr lang="en-US" sz="1800" dirty="0" err="1" smtClean="0"/>
            <a:t>chemoreceptors</a:t>
          </a:r>
          <a:r>
            <a:rPr lang="en-US" sz="1800" dirty="0" smtClean="0"/>
            <a:t> are stimulated when PaO2 levels fall below 50 mmHg </a:t>
          </a:r>
          <a:endParaRPr lang="en-US" sz="1800" dirty="0"/>
        </a:p>
      </dgm:t>
    </dgm:pt>
    <dgm:pt modelId="{333EC251-E28C-4FF0-84A3-EC31D064C29F}" type="parTrans" cxnId="{5C281951-719C-470F-80D4-0C15E53C4679}">
      <dgm:prSet/>
      <dgm:spPr/>
      <dgm:t>
        <a:bodyPr/>
        <a:lstStyle/>
        <a:p>
          <a:endParaRPr lang="en-US"/>
        </a:p>
      </dgm:t>
    </dgm:pt>
    <dgm:pt modelId="{5BA8A121-B9A3-4AEE-B50F-A2386DBE0F4C}" type="sibTrans" cxnId="{5C281951-719C-470F-80D4-0C15E53C4679}">
      <dgm:prSet/>
      <dgm:spPr/>
      <dgm:t>
        <a:bodyPr/>
        <a:lstStyle/>
        <a:p>
          <a:endParaRPr lang="en-US"/>
        </a:p>
      </dgm:t>
    </dgm:pt>
    <dgm:pt modelId="{1DD92D23-AC75-454F-8E8C-ABC4180F957B}">
      <dgm:prSet phldrT="[Text]"/>
      <dgm:spPr/>
      <dgm:t>
        <a:bodyPr/>
        <a:lstStyle/>
        <a:p>
          <a:r>
            <a:rPr lang="en-US" dirty="0" smtClean="0"/>
            <a:t>Cyanosis</a:t>
          </a:r>
        </a:p>
        <a:p>
          <a:r>
            <a:rPr lang="en-US" dirty="0" smtClean="0"/>
            <a:t>Cardiac </a:t>
          </a:r>
          <a:r>
            <a:rPr lang="en-US" dirty="0" err="1" smtClean="0"/>
            <a:t>arrythmias</a:t>
          </a:r>
          <a:endParaRPr lang="en-US" dirty="0"/>
        </a:p>
      </dgm:t>
    </dgm:pt>
    <dgm:pt modelId="{0D59CC99-952D-43AB-85DB-C6F871323560}" type="parTrans" cxnId="{0D487F2B-AB20-4F46-B70B-03F570C96316}">
      <dgm:prSet/>
      <dgm:spPr/>
      <dgm:t>
        <a:bodyPr/>
        <a:lstStyle/>
        <a:p>
          <a:endParaRPr lang="en-US"/>
        </a:p>
      </dgm:t>
    </dgm:pt>
    <dgm:pt modelId="{D3E3D0A7-8F68-4138-B8FE-0472AFCA5AB6}" type="sibTrans" cxnId="{0D487F2B-AB20-4F46-B70B-03F570C96316}">
      <dgm:prSet/>
      <dgm:spPr/>
      <dgm:t>
        <a:bodyPr/>
        <a:lstStyle/>
        <a:p>
          <a:endParaRPr lang="en-US"/>
        </a:p>
      </dgm:t>
    </dgm:pt>
    <dgm:pt modelId="{5E255E71-D2B0-433F-A627-BB2FC5692062}">
      <dgm:prSet phldrT="[Text]" custT="1"/>
      <dgm:spPr/>
      <dgm:t>
        <a:bodyPr/>
        <a:lstStyle/>
        <a:p>
          <a:r>
            <a:rPr lang="en-US" sz="1600" dirty="0" smtClean="0"/>
            <a:t>pre-existing cardiac dysfunction. </a:t>
          </a:r>
          <a:endParaRPr lang="en-US" sz="1600" dirty="0"/>
        </a:p>
      </dgm:t>
    </dgm:pt>
    <dgm:pt modelId="{FAA01942-3108-4481-9696-64356B2BFF97}" type="sibTrans" cxnId="{648B039F-A627-47BF-AF86-E4A59F4A45A3}">
      <dgm:prSet/>
      <dgm:spPr/>
      <dgm:t>
        <a:bodyPr/>
        <a:lstStyle/>
        <a:p>
          <a:endParaRPr lang="en-US"/>
        </a:p>
      </dgm:t>
    </dgm:pt>
    <dgm:pt modelId="{548311C5-7E6D-4AC7-8C81-4D3513937BE0}" type="parTrans" cxnId="{648B039F-A627-47BF-AF86-E4A59F4A45A3}">
      <dgm:prSet/>
      <dgm:spPr/>
      <dgm:t>
        <a:bodyPr/>
        <a:lstStyle/>
        <a:p>
          <a:endParaRPr lang="en-US"/>
        </a:p>
      </dgm:t>
    </dgm:pt>
    <dgm:pt modelId="{5A40940E-7D5B-4236-8946-AA0A748777C9}">
      <dgm:prSet phldrT="[Text]" custT="1"/>
      <dgm:spPr/>
      <dgm:t>
        <a:bodyPr/>
        <a:lstStyle/>
        <a:p>
          <a:r>
            <a:rPr lang="en-US" sz="1600" dirty="0" smtClean="0"/>
            <a:t>not readily detected in </a:t>
          </a:r>
          <a:r>
            <a:rPr lang="en-US" sz="1600" dirty="0" err="1" smtClean="0"/>
            <a:t>anaemic</a:t>
          </a:r>
          <a:r>
            <a:rPr lang="en-US" sz="1600" dirty="0" smtClean="0"/>
            <a:t> or in an environment with poor ambient lighting. </a:t>
          </a:r>
          <a:endParaRPr lang="en-US" sz="1600" dirty="0"/>
        </a:p>
      </dgm:t>
    </dgm:pt>
    <dgm:pt modelId="{42563A27-66CD-466F-B334-FD29EC32598B}" type="sibTrans" cxnId="{F999C6A7-0990-4B79-8B86-81DA6DF8FCFF}">
      <dgm:prSet/>
      <dgm:spPr/>
      <dgm:t>
        <a:bodyPr/>
        <a:lstStyle/>
        <a:p>
          <a:endParaRPr lang="en-US"/>
        </a:p>
      </dgm:t>
    </dgm:pt>
    <dgm:pt modelId="{520F3D81-EAA2-4615-80CB-836D1692E8C1}" type="parTrans" cxnId="{F999C6A7-0990-4B79-8B86-81DA6DF8FCFF}">
      <dgm:prSet/>
      <dgm:spPr/>
      <dgm:t>
        <a:bodyPr/>
        <a:lstStyle/>
        <a:p>
          <a:endParaRPr lang="en-US"/>
        </a:p>
      </dgm:t>
    </dgm:pt>
    <dgm:pt modelId="{E5BEE54A-1AD5-4043-9B5A-B28B4A49D5CC}" type="pres">
      <dgm:prSet presAssocID="{F4C757B8-EBFF-45BF-B4D2-040213666B87}" presName="Name0" presStyleCnt="0">
        <dgm:presLayoutVars>
          <dgm:dir/>
          <dgm:animLvl val="lvl"/>
          <dgm:resizeHandles val="exact"/>
        </dgm:presLayoutVars>
      </dgm:prSet>
      <dgm:spPr/>
      <dgm:t>
        <a:bodyPr/>
        <a:lstStyle/>
        <a:p>
          <a:endParaRPr lang="en-US"/>
        </a:p>
      </dgm:t>
    </dgm:pt>
    <dgm:pt modelId="{5BCFA49E-B6B0-42BD-B4A9-752E5D6976DC}" type="pres">
      <dgm:prSet presAssocID="{B5F76F3C-E9FD-4BC9-89C6-C7E69E21B7FC}" presName="linNode" presStyleCnt="0"/>
      <dgm:spPr/>
    </dgm:pt>
    <dgm:pt modelId="{A04C2720-D6B5-450B-80E0-8B33354C8FF7}" type="pres">
      <dgm:prSet presAssocID="{B5F76F3C-E9FD-4BC9-89C6-C7E69E21B7FC}" presName="parentText" presStyleLbl="node1" presStyleIdx="0" presStyleCnt="3">
        <dgm:presLayoutVars>
          <dgm:chMax val="1"/>
          <dgm:bulletEnabled val="1"/>
        </dgm:presLayoutVars>
      </dgm:prSet>
      <dgm:spPr/>
      <dgm:t>
        <a:bodyPr/>
        <a:lstStyle/>
        <a:p>
          <a:endParaRPr lang="en-US"/>
        </a:p>
      </dgm:t>
    </dgm:pt>
    <dgm:pt modelId="{779700FB-2F73-4DA7-9F39-26EA0709D68C}" type="pres">
      <dgm:prSet presAssocID="{B5F76F3C-E9FD-4BC9-89C6-C7E69E21B7FC}" presName="descendantText" presStyleLbl="alignAccFollowNode1" presStyleIdx="0" presStyleCnt="3">
        <dgm:presLayoutVars>
          <dgm:bulletEnabled val="1"/>
        </dgm:presLayoutVars>
      </dgm:prSet>
      <dgm:spPr/>
      <dgm:t>
        <a:bodyPr/>
        <a:lstStyle/>
        <a:p>
          <a:endParaRPr lang="en-US"/>
        </a:p>
      </dgm:t>
    </dgm:pt>
    <dgm:pt modelId="{D7586675-708D-45B3-B6AD-7C1D5BBD576B}" type="pres">
      <dgm:prSet presAssocID="{32BBE349-EDD3-48E2-9F7D-A11A2274BAA1}" presName="sp" presStyleCnt="0"/>
      <dgm:spPr/>
    </dgm:pt>
    <dgm:pt modelId="{20F6E9D7-8D25-475E-93D3-3223CA03E073}" type="pres">
      <dgm:prSet presAssocID="{BA7FDDA6-1027-4AF0-B866-1E019ED442D6}" presName="linNode" presStyleCnt="0"/>
      <dgm:spPr/>
    </dgm:pt>
    <dgm:pt modelId="{BCA1D7D6-2AC3-40C9-A719-B1DB9DE4432D}" type="pres">
      <dgm:prSet presAssocID="{BA7FDDA6-1027-4AF0-B866-1E019ED442D6}" presName="parentText" presStyleLbl="node1" presStyleIdx="1" presStyleCnt="3">
        <dgm:presLayoutVars>
          <dgm:chMax val="1"/>
          <dgm:bulletEnabled val="1"/>
        </dgm:presLayoutVars>
      </dgm:prSet>
      <dgm:spPr/>
      <dgm:t>
        <a:bodyPr/>
        <a:lstStyle/>
        <a:p>
          <a:endParaRPr lang="en-US"/>
        </a:p>
      </dgm:t>
    </dgm:pt>
    <dgm:pt modelId="{17D58E33-7FE2-47DA-8B09-6A45D3E9B165}" type="pres">
      <dgm:prSet presAssocID="{BA7FDDA6-1027-4AF0-B866-1E019ED442D6}" presName="descendantText" presStyleLbl="alignAccFollowNode1" presStyleIdx="1" presStyleCnt="3">
        <dgm:presLayoutVars>
          <dgm:bulletEnabled val="1"/>
        </dgm:presLayoutVars>
      </dgm:prSet>
      <dgm:spPr/>
      <dgm:t>
        <a:bodyPr/>
        <a:lstStyle/>
        <a:p>
          <a:endParaRPr lang="en-US"/>
        </a:p>
      </dgm:t>
    </dgm:pt>
    <dgm:pt modelId="{373D90D9-019D-4CF4-B449-9826613E679D}" type="pres">
      <dgm:prSet presAssocID="{551D97D2-F8CB-4C26-82C0-24E2839E921B}" presName="sp" presStyleCnt="0"/>
      <dgm:spPr/>
    </dgm:pt>
    <dgm:pt modelId="{80ECB795-CE3A-4B3B-A6F3-8F42ABBAD764}" type="pres">
      <dgm:prSet presAssocID="{1DD92D23-AC75-454F-8E8C-ABC4180F957B}" presName="linNode" presStyleCnt="0"/>
      <dgm:spPr/>
    </dgm:pt>
    <dgm:pt modelId="{DD4DDC23-8160-47A7-8D62-C683DA012D3B}" type="pres">
      <dgm:prSet presAssocID="{1DD92D23-AC75-454F-8E8C-ABC4180F957B}" presName="parentText" presStyleLbl="node1" presStyleIdx="2" presStyleCnt="3">
        <dgm:presLayoutVars>
          <dgm:chMax val="1"/>
          <dgm:bulletEnabled val="1"/>
        </dgm:presLayoutVars>
      </dgm:prSet>
      <dgm:spPr/>
      <dgm:t>
        <a:bodyPr/>
        <a:lstStyle/>
        <a:p>
          <a:endParaRPr lang="en-US"/>
        </a:p>
      </dgm:t>
    </dgm:pt>
    <dgm:pt modelId="{49453998-E735-4F8B-97F6-2393DE1A2CE4}" type="pres">
      <dgm:prSet presAssocID="{1DD92D23-AC75-454F-8E8C-ABC4180F957B}" presName="descendantText" presStyleLbl="alignAccFollowNode1" presStyleIdx="2" presStyleCnt="3">
        <dgm:presLayoutVars>
          <dgm:bulletEnabled val="1"/>
        </dgm:presLayoutVars>
      </dgm:prSet>
      <dgm:spPr/>
      <dgm:t>
        <a:bodyPr/>
        <a:lstStyle/>
        <a:p>
          <a:endParaRPr lang="en-US"/>
        </a:p>
      </dgm:t>
    </dgm:pt>
  </dgm:ptLst>
  <dgm:cxnLst>
    <dgm:cxn modelId="{A634F4FE-FD04-4C76-8FDB-54A7F76EF1BA}" type="presOf" srcId="{1DD92D23-AC75-454F-8E8C-ABC4180F957B}" destId="{DD4DDC23-8160-47A7-8D62-C683DA012D3B}" srcOrd="0" destOrd="0" presId="urn:microsoft.com/office/officeart/2005/8/layout/vList5"/>
    <dgm:cxn modelId="{648B039F-A627-47BF-AF86-E4A59F4A45A3}" srcId="{1DD92D23-AC75-454F-8E8C-ABC4180F957B}" destId="{5E255E71-D2B0-433F-A627-BB2FC5692062}" srcOrd="1" destOrd="0" parTransId="{548311C5-7E6D-4AC7-8C81-4D3513937BE0}" sibTransId="{FAA01942-3108-4481-9696-64356B2BFF97}"/>
    <dgm:cxn modelId="{5AE5E4EA-36DF-46C6-8BA8-A4B208342FC0}" srcId="{B5F76F3C-E9FD-4BC9-89C6-C7E69E21B7FC}" destId="{74F6C520-5E6A-43EC-AFA3-A8977A06FD58}" srcOrd="0" destOrd="0" parTransId="{8BCEED1D-0864-4FEF-9710-DBC1B66F462B}" sibTransId="{E04F6AA4-4551-451D-B31F-E4B4AC450D18}"/>
    <dgm:cxn modelId="{FF7AC3B0-FFF6-4E8C-A3D1-71E47D8D0752}" srcId="{F4C757B8-EBFF-45BF-B4D2-040213666B87}" destId="{BA7FDDA6-1027-4AF0-B866-1E019ED442D6}" srcOrd="1" destOrd="0" parTransId="{FC6857B5-CF5A-4D76-802D-EAB77AB1A93F}" sibTransId="{551D97D2-F8CB-4C26-82C0-24E2839E921B}"/>
    <dgm:cxn modelId="{F999C6A7-0990-4B79-8B86-81DA6DF8FCFF}" srcId="{1DD92D23-AC75-454F-8E8C-ABC4180F957B}" destId="{5A40940E-7D5B-4236-8946-AA0A748777C9}" srcOrd="0" destOrd="0" parTransId="{520F3D81-EAA2-4615-80CB-836D1692E8C1}" sibTransId="{42563A27-66CD-466F-B334-FD29EC32598B}"/>
    <dgm:cxn modelId="{3341BB25-035B-4ECA-92A4-DE65E38CB1CC}" type="presOf" srcId="{5E255E71-D2B0-433F-A627-BB2FC5692062}" destId="{49453998-E735-4F8B-97F6-2393DE1A2CE4}" srcOrd="0" destOrd="1" presId="urn:microsoft.com/office/officeart/2005/8/layout/vList5"/>
    <dgm:cxn modelId="{0EDE2BF0-0505-4660-B7B7-BA25B939F1CF}" type="presOf" srcId="{74F6C520-5E6A-43EC-AFA3-A8977A06FD58}" destId="{779700FB-2F73-4DA7-9F39-26EA0709D68C}" srcOrd="0" destOrd="0" presId="urn:microsoft.com/office/officeart/2005/8/layout/vList5"/>
    <dgm:cxn modelId="{5C281951-719C-470F-80D4-0C15E53C4679}" srcId="{BA7FDDA6-1027-4AF0-B866-1E019ED442D6}" destId="{4A3E1654-6AB2-4067-8FB1-15991A09FD5B}" srcOrd="0" destOrd="0" parTransId="{333EC251-E28C-4FF0-84A3-EC31D064C29F}" sibTransId="{5BA8A121-B9A3-4AEE-B50F-A2386DBE0F4C}"/>
    <dgm:cxn modelId="{EE6A8B23-8C13-4E8D-982A-A8C66E08F048}" srcId="{F4C757B8-EBFF-45BF-B4D2-040213666B87}" destId="{B5F76F3C-E9FD-4BC9-89C6-C7E69E21B7FC}" srcOrd="0" destOrd="0" parTransId="{CB64E489-EF8E-41E7-B932-EA776AED3D55}" sibTransId="{32BBE349-EDD3-48E2-9F7D-A11A2274BAA1}"/>
    <dgm:cxn modelId="{710DE754-8F7C-4A4B-93C4-F53A5010432E}" type="presOf" srcId="{4A3E1654-6AB2-4067-8FB1-15991A09FD5B}" destId="{17D58E33-7FE2-47DA-8B09-6A45D3E9B165}" srcOrd="0" destOrd="0" presId="urn:microsoft.com/office/officeart/2005/8/layout/vList5"/>
    <dgm:cxn modelId="{CFBEBF91-16F9-4D52-8DC3-B3F462721B2D}" type="presOf" srcId="{BA7FDDA6-1027-4AF0-B866-1E019ED442D6}" destId="{BCA1D7D6-2AC3-40C9-A719-B1DB9DE4432D}" srcOrd="0" destOrd="0" presId="urn:microsoft.com/office/officeart/2005/8/layout/vList5"/>
    <dgm:cxn modelId="{C8413327-81F6-49CA-A9DE-0CD1D12CE20B}" type="presOf" srcId="{F4C757B8-EBFF-45BF-B4D2-040213666B87}" destId="{E5BEE54A-1AD5-4043-9B5A-B28B4A49D5CC}" srcOrd="0" destOrd="0" presId="urn:microsoft.com/office/officeart/2005/8/layout/vList5"/>
    <dgm:cxn modelId="{D2B9CBA9-171E-42CF-A714-5262FF7B96B4}" type="presOf" srcId="{5A40940E-7D5B-4236-8946-AA0A748777C9}" destId="{49453998-E735-4F8B-97F6-2393DE1A2CE4}" srcOrd="0" destOrd="0" presId="urn:microsoft.com/office/officeart/2005/8/layout/vList5"/>
    <dgm:cxn modelId="{9B6979A0-C766-480F-B2B2-61BA060303AD}" type="presOf" srcId="{B5F76F3C-E9FD-4BC9-89C6-C7E69E21B7FC}" destId="{A04C2720-D6B5-450B-80E0-8B33354C8FF7}" srcOrd="0" destOrd="0" presId="urn:microsoft.com/office/officeart/2005/8/layout/vList5"/>
    <dgm:cxn modelId="{0D487F2B-AB20-4F46-B70B-03F570C96316}" srcId="{F4C757B8-EBFF-45BF-B4D2-040213666B87}" destId="{1DD92D23-AC75-454F-8E8C-ABC4180F957B}" srcOrd="2" destOrd="0" parTransId="{0D59CC99-952D-43AB-85DB-C6F871323560}" sibTransId="{D3E3D0A7-8F68-4138-B8FE-0472AFCA5AB6}"/>
    <dgm:cxn modelId="{739DD153-A3C9-4A25-B4C2-828B53F192AC}" type="presParOf" srcId="{E5BEE54A-1AD5-4043-9B5A-B28B4A49D5CC}" destId="{5BCFA49E-B6B0-42BD-B4A9-752E5D6976DC}" srcOrd="0" destOrd="0" presId="urn:microsoft.com/office/officeart/2005/8/layout/vList5"/>
    <dgm:cxn modelId="{78C2386F-52B2-4B57-A85E-64D0A7CBC7DB}" type="presParOf" srcId="{5BCFA49E-B6B0-42BD-B4A9-752E5D6976DC}" destId="{A04C2720-D6B5-450B-80E0-8B33354C8FF7}" srcOrd="0" destOrd="0" presId="urn:microsoft.com/office/officeart/2005/8/layout/vList5"/>
    <dgm:cxn modelId="{BABAA97F-C3F6-4D89-8491-265CDC47D618}" type="presParOf" srcId="{5BCFA49E-B6B0-42BD-B4A9-752E5D6976DC}" destId="{779700FB-2F73-4DA7-9F39-26EA0709D68C}" srcOrd="1" destOrd="0" presId="urn:microsoft.com/office/officeart/2005/8/layout/vList5"/>
    <dgm:cxn modelId="{C6CF36DD-E60B-4CB0-8826-726CF2D56738}" type="presParOf" srcId="{E5BEE54A-1AD5-4043-9B5A-B28B4A49D5CC}" destId="{D7586675-708D-45B3-B6AD-7C1D5BBD576B}" srcOrd="1" destOrd="0" presId="urn:microsoft.com/office/officeart/2005/8/layout/vList5"/>
    <dgm:cxn modelId="{A2716831-F25C-466A-B5E0-6F5350410FC3}" type="presParOf" srcId="{E5BEE54A-1AD5-4043-9B5A-B28B4A49D5CC}" destId="{20F6E9D7-8D25-475E-93D3-3223CA03E073}" srcOrd="2" destOrd="0" presId="urn:microsoft.com/office/officeart/2005/8/layout/vList5"/>
    <dgm:cxn modelId="{3CEB34C7-E56A-41EA-AA3C-464D2603744E}" type="presParOf" srcId="{20F6E9D7-8D25-475E-93D3-3223CA03E073}" destId="{BCA1D7D6-2AC3-40C9-A719-B1DB9DE4432D}" srcOrd="0" destOrd="0" presId="urn:microsoft.com/office/officeart/2005/8/layout/vList5"/>
    <dgm:cxn modelId="{391DED0F-9CFC-41F3-85B8-E37134907469}" type="presParOf" srcId="{20F6E9D7-8D25-475E-93D3-3223CA03E073}" destId="{17D58E33-7FE2-47DA-8B09-6A45D3E9B165}" srcOrd="1" destOrd="0" presId="urn:microsoft.com/office/officeart/2005/8/layout/vList5"/>
    <dgm:cxn modelId="{7AEEC047-4D8B-4DAD-9BDC-F3E638132E4E}" type="presParOf" srcId="{E5BEE54A-1AD5-4043-9B5A-B28B4A49D5CC}" destId="{373D90D9-019D-4CF4-B449-9826613E679D}" srcOrd="3" destOrd="0" presId="urn:microsoft.com/office/officeart/2005/8/layout/vList5"/>
    <dgm:cxn modelId="{A5B5F06F-BD59-4A3B-8A54-3E416CF71766}" type="presParOf" srcId="{E5BEE54A-1AD5-4043-9B5A-B28B4A49D5CC}" destId="{80ECB795-CE3A-4B3B-A6F3-8F42ABBAD764}" srcOrd="4" destOrd="0" presId="urn:microsoft.com/office/officeart/2005/8/layout/vList5"/>
    <dgm:cxn modelId="{A2AD2D56-7AD6-4CEF-8436-0C2898180BA9}" type="presParOf" srcId="{80ECB795-CE3A-4B3B-A6F3-8F42ABBAD764}" destId="{DD4DDC23-8160-47A7-8D62-C683DA012D3B}" srcOrd="0" destOrd="0" presId="urn:microsoft.com/office/officeart/2005/8/layout/vList5"/>
    <dgm:cxn modelId="{059419E1-18F1-4CFC-9547-48E4F2676A17}" type="presParOf" srcId="{80ECB795-CE3A-4B3B-A6F3-8F42ABBAD764}" destId="{49453998-E735-4F8B-97F6-2393DE1A2CE4}"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7B055F4-999D-416A-A523-2CD3169CE32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E41772C-E2B6-4664-812A-12195C855F3C}">
      <dgm:prSet custT="1"/>
      <dgm:spPr/>
      <dgm:t>
        <a:bodyPr/>
        <a:lstStyle/>
        <a:p>
          <a:r>
            <a:rPr lang="en-US" sz="2400" dirty="0" smtClean="0"/>
            <a:t>no didactic rules as to which patients should receive a certain amount of oxygen. Oxygen therapy should always be monitored</a:t>
          </a:r>
          <a:endParaRPr lang="en-US" sz="2400" dirty="0"/>
        </a:p>
      </dgm:t>
    </dgm:pt>
    <dgm:pt modelId="{FADD0DCD-2082-4BB3-833B-0EF25785DD96}" type="parTrans" cxnId="{963CE80F-8B99-40B3-A3B6-2EF3BA7AD96C}">
      <dgm:prSet/>
      <dgm:spPr/>
      <dgm:t>
        <a:bodyPr/>
        <a:lstStyle/>
        <a:p>
          <a:endParaRPr lang="en-US"/>
        </a:p>
      </dgm:t>
    </dgm:pt>
    <dgm:pt modelId="{9C4984DB-4497-48FE-A506-53C26AD43A9E}" type="sibTrans" cxnId="{963CE80F-8B99-40B3-A3B6-2EF3BA7AD96C}">
      <dgm:prSet/>
      <dgm:spPr/>
      <dgm:t>
        <a:bodyPr/>
        <a:lstStyle/>
        <a:p>
          <a:endParaRPr lang="en-US"/>
        </a:p>
      </dgm:t>
    </dgm:pt>
    <dgm:pt modelId="{A52A8D39-8B27-4CFF-A76A-7036B8568E9E}">
      <dgm:prSet custT="1"/>
      <dgm:spPr/>
      <dgm:t>
        <a:bodyPr/>
        <a:lstStyle/>
        <a:p>
          <a:r>
            <a:rPr lang="en-US" sz="2400" dirty="0" smtClean="0"/>
            <a:t>period for which it is prescribed should take into account the surgery performed and the patient’s preexisting medical problems,</a:t>
          </a:r>
          <a:endParaRPr lang="en-US" sz="2400" dirty="0"/>
        </a:p>
      </dgm:t>
    </dgm:pt>
    <dgm:pt modelId="{B48EFE38-97F7-4353-A095-F5F36DA54F6F}" type="parTrans" cxnId="{0A715263-B4F5-4732-A64E-C2411C9BC505}">
      <dgm:prSet/>
      <dgm:spPr/>
      <dgm:t>
        <a:bodyPr/>
        <a:lstStyle/>
        <a:p>
          <a:endParaRPr lang="en-US"/>
        </a:p>
      </dgm:t>
    </dgm:pt>
    <dgm:pt modelId="{3A49582E-D359-4519-8424-D92E3367BB9F}" type="sibTrans" cxnId="{0A715263-B4F5-4732-A64E-C2411C9BC505}">
      <dgm:prSet/>
      <dgm:spPr/>
      <dgm:t>
        <a:bodyPr/>
        <a:lstStyle/>
        <a:p>
          <a:endParaRPr lang="en-US"/>
        </a:p>
      </dgm:t>
    </dgm:pt>
    <dgm:pt modelId="{BE5652FD-10C4-49EC-8D42-C5E675595905}">
      <dgm:prSet custT="1"/>
      <dgm:spPr/>
      <dgm:t>
        <a:bodyPr/>
        <a:lstStyle/>
        <a:p>
          <a:r>
            <a:rPr lang="en-US" sz="1400" b="1" dirty="0" smtClean="0"/>
            <a:t>As a guideline, young, fit healthy patients having peripheral surgery should receive oxygen for about 30 minutes in recovery to allow resolution of the effects of diffusion hypoxia, and until they are awake and comfortable and protecting their airway. There is no need to administer high dose oxygen, 4 L/minute being adequate. </a:t>
          </a:r>
        </a:p>
      </dgm:t>
    </dgm:pt>
    <dgm:pt modelId="{772CCC93-705D-4ED0-B0DC-66C5565CB6C6}" type="parTrans" cxnId="{837DD50A-CC45-4878-9BDE-8FE70B3362DB}">
      <dgm:prSet/>
      <dgm:spPr/>
      <dgm:t>
        <a:bodyPr/>
        <a:lstStyle/>
        <a:p>
          <a:endParaRPr lang="en-US"/>
        </a:p>
      </dgm:t>
    </dgm:pt>
    <dgm:pt modelId="{2B613F8B-0FC4-4F93-A7DC-EC1147D57EE7}" type="sibTrans" cxnId="{837DD50A-CC45-4878-9BDE-8FE70B3362DB}">
      <dgm:prSet/>
      <dgm:spPr/>
      <dgm:t>
        <a:bodyPr/>
        <a:lstStyle/>
        <a:p>
          <a:endParaRPr lang="en-US"/>
        </a:p>
      </dgm:t>
    </dgm:pt>
    <dgm:pt modelId="{D1AAB582-3AA3-4EAB-BC5C-7B7891F246EC}" type="pres">
      <dgm:prSet presAssocID="{F7B055F4-999D-416A-A523-2CD3169CE323}" presName="outerComposite" presStyleCnt="0">
        <dgm:presLayoutVars>
          <dgm:chMax val="5"/>
          <dgm:dir/>
          <dgm:resizeHandles val="exact"/>
        </dgm:presLayoutVars>
      </dgm:prSet>
      <dgm:spPr/>
      <dgm:t>
        <a:bodyPr/>
        <a:lstStyle/>
        <a:p>
          <a:endParaRPr lang="en-US"/>
        </a:p>
      </dgm:t>
    </dgm:pt>
    <dgm:pt modelId="{F60CEFEF-20EE-46F0-AA05-BB9DDE28AAD4}" type="pres">
      <dgm:prSet presAssocID="{F7B055F4-999D-416A-A523-2CD3169CE323}" presName="dummyMaxCanvas" presStyleCnt="0">
        <dgm:presLayoutVars/>
      </dgm:prSet>
      <dgm:spPr/>
    </dgm:pt>
    <dgm:pt modelId="{392DE686-D5CE-434A-9449-F680F6097236}" type="pres">
      <dgm:prSet presAssocID="{F7B055F4-999D-416A-A523-2CD3169CE323}" presName="ThreeNodes_1" presStyleLbl="node1" presStyleIdx="0" presStyleCnt="3">
        <dgm:presLayoutVars>
          <dgm:bulletEnabled val="1"/>
        </dgm:presLayoutVars>
      </dgm:prSet>
      <dgm:spPr/>
      <dgm:t>
        <a:bodyPr/>
        <a:lstStyle/>
        <a:p>
          <a:endParaRPr lang="en-US"/>
        </a:p>
      </dgm:t>
    </dgm:pt>
    <dgm:pt modelId="{DEFF8793-C554-4C43-8FEF-8740628A37C5}" type="pres">
      <dgm:prSet presAssocID="{F7B055F4-999D-416A-A523-2CD3169CE323}" presName="ThreeNodes_2" presStyleLbl="node1" presStyleIdx="1" presStyleCnt="3">
        <dgm:presLayoutVars>
          <dgm:bulletEnabled val="1"/>
        </dgm:presLayoutVars>
      </dgm:prSet>
      <dgm:spPr/>
      <dgm:t>
        <a:bodyPr/>
        <a:lstStyle/>
        <a:p>
          <a:endParaRPr lang="en-US"/>
        </a:p>
      </dgm:t>
    </dgm:pt>
    <dgm:pt modelId="{5433EC14-9436-47EE-8161-0E2E0B71CD1F}" type="pres">
      <dgm:prSet presAssocID="{F7B055F4-999D-416A-A523-2CD3169CE323}" presName="ThreeNodes_3" presStyleLbl="node1" presStyleIdx="2" presStyleCnt="3">
        <dgm:presLayoutVars>
          <dgm:bulletEnabled val="1"/>
        </dgm:presLayoutVars>
      </dgm:prSet>
      <dgm:spPr/>
      <dgm:t>
        <a:bodyPr/>
        <a:lstStyle/>
        <a:p>
          <a:endParaRPr lang="en-US"/>
        </a:p>
      </dgm:t>
    </dgm:pt>
    <dgm:pt modelId="{3691F7D9-6E32-47ED-AB90-907CCEBA12B3}" type="pres">
      <dgm:prSet presAssocID="{F7B055F4-999D-416A-A523-2CD3169CE323}" presName="ThreeConn_1-2" presStyleLbl="fgAccFollowNode1" presStyleIdx="0" presStyleCnt="2">
        <dgm:presLayoutVars>
          <dgm:bulletEnabled val="1"/>
        </dgm:presLayoutVars>
      </dgm:prSet>
      <dgm:spPr/>
      <dgm:t>
        <a:bodyPr/>
        <a:lstStyle/>
        <a:p>
          <a:endParaRPr lang="en-US"/>
        </a:p>
      </dgm:t>
    </dgm:pt>
    <dgm:pt modelId="{BCBCBA3A-0530-4BF9-B6E0-25ED8B93F6ED}" type="pres">
      <dgm:prSet presAssocID="{F7B055F4-999D-416A-A523-2CD3169CE323}" presName="ThreeConn_2-3" presStyleLbl="fgAccFollowNode1" presStyleIdx="1" presStyleCnt="2">
        <dgm:presLayoutVars>
          <dgm:bulletEnabled val="1"/>
        </dgm:presLayoutVars>
      </dgm:prSet>
      <dgm:spPr/>
      <dgm:t>
        <a:bodyPr/>
        <a:lstStyle/>
        <a:p>
          <a:endParaRPr lang="en-US"/>
        </a:p>
      </dgm:t>
    </dgm:pt>
    <dgm:pt modelId="{5ECECEF6-94A9-4CC1-AC41-62CCC3B79597}" type="pres">
      <dgm:prSet presAssocID="{F7B055F4-999D-416A-A523-2CD3169CE323}" presName="ThreeNodes_1_text" presStyleLbl="node1" presStyleIdx="2" presStyleCnt="3">
        <dgm:presLayoutVars>
          <dgm:bulletEnabled val="1"/>
        </dgm:presLayoutVars>
      </dgm:prSet>
      <dgm:spPr/>
      <dgm:t>
        <a:bodyPr/>
        <a:lstStyle/>
        <a:p>
          <a:endParaRPr lang="en-US"/>
        </a:p>
      </dgm:t>
    </dgm:pt>
    <dgm:pt modelId="{02611FFD-0ADF-4E49-AC64-37247A760168}" type="pres">
      <dgm:prSet presAssocID="{F7B055F4-999D-416A-A523-2CD3169CE323}" presName="ThreeNodes_2_text" presStyleLbl="node1" presStyleIdx="2" presStyleCnt="3">
        <dgm:presLayoutVars>
          <dgm:bulletEnabled val="1"/>
        </dgm:presLayoutVars>
      </dgm:prSet>
      <dgm:spPr/>
      <dgm:t>
        <a:bodyPr/>
        <a:lstStyle/>
        <a:p>
          <a:endParaRPr lang="en-US"/>
        </a:p>
      </dgm:t>
    </dgm:pt>
    <dgm:pt modelId="{E8385709-D9EB-4612-8965-9155A7055448}" type="pres">
      <dgm:prSet presAssocID="{F7B055F4-999D-416A-A523-2CD3169CE323}" presName="ThreeNodes_3_text" presStyleLbl="node1" presStyleIdx="2" presStyleCnt="3">
        <dgm:presLayoutVars>
          <dgm:bulletEnabled val="1"/>
        </dgm:presLayoutVars>
      </dgm:prSet>
      <dgm:spPr/>
      <dgm:t>
        <a:bodyPr/>
        <a:lstStyle/>
        <a:p>
          <a:endParaRPr lang="en-US"/>
        </a:p>
      </dgm:t>
    </dgm:pt>
  </dgm:ptLst>
  <dgm:cxnLst>
    <dgm:cxn modelId="{DA3DD424-420C-4300-9DBD-8FB6C59FA003}" type="presOf" srcId="{BE5652FD-10C4-49EC-8D42-C5E675595905}" destId="{E8385709-D9EB-4612-8965-9155A7055448}" srcOrd="1" destOrd="0" presId="urn:microsoft.com/office/officeart/2005/8/layout/vProcess5"/>
    <dgm:cxn modelId="{EA7E2FA0-A026-46DF-97DF-33337F0232C2}" type="presOf" srcId="{BE5652FD-10C4-49EC-8D42-C5E675595905}" destId="{5433EC14-9436-47EE-8161-0E2E0B71CD1F}" srcOrd="0" destOrd="0" presId="urn:microsoft.com/office/officeart/2005/8/layout/vProcess5"/>
    <dgm:cxn modelId="{2255D199-61BB-4D69-AA21-F07E3926CFAF}" type="presOf" srcId="{DE41772C-E2B6-4664-812A-12195C855F3C}" destId="{5ECECEF6-94A9-4CC1-AC41-62CCC3B79597}" srcOrd="1" destOrd="0" presId="urn:microsoft.com/office/officeart/2005/8/layout/vProcess5"/>
    <dgm:cxn modelId="{C937BAC4-B513-4E8B-A1AA-5C3D91F1824A}" type="presOf" srcId="{DE41772C-E2B6-4664-812A-12195C855F3C}" destId="{392DE686-D5CE-434A-9449-F680F6097236}" srcOrd="0" destOrd="0" presId="urn:microsoft.com/office/officeart/2005/8/layout/vProcess5"/>
    <dgm:cxn modelId="{F55666C9-A9EC-4C35-A336-1188CE651354}" type="presOf" srcId="{9C4984DB-4497-48FE-A506-53C26AD43A9E}" destId="{3691F7D9-6E32-47ED-AB90-907CCEBA12B3}" srcOrd="0" destOrd="0" presId="urn:microsoft.com/office/officeart/2005/8/layout/vProcess5"/>
    <dgm:cxn modelId="{C774B94A-4105-4265-940D-60514B37FD69}" type="presOf" srcId="{A52A8D39-8B27-4CFF-A76A-7036B8568E9E}" destId="{DEFF8793-C554-4C43-8FEF-8740628A37C5}" srcOrd="0" destOrd="0" presId="urn:microsoft.com/office/officeart/2005/8/layout/vProcess5"/>
    <dgm:cxn modelId="{1F68616C-D303-43A8-ABD1-E2D258207FEA}" type="presOf" srcId="{A52A8D39-8B27-4CFF-A76A-7036B8568E9E}" destId="{02611FFD-0ADF-4E49-AC64-37247A760168}" srcOrd="1" destOrd="0" presId="urn:microsoft.com/office/officeart/2005/8/layout/vProcess5"/>
    <dgm:cxn modelId="{C7ECBA33-C061-40D3-A4EE-1DFC8509A523}" type="presOf" srcId="{3A49582E-D359-4519-8424-D92E3367BB9F}" destId="{BCBCBA3A-0530-4BF9-B6E0-25ED8B93F6ED}" srcOrd="0" destOrd="0" presId="urn:microsoft.com/office/officeart/2005/8/layout/vProcess5"/>
    <dgm:cxn modelId="{963CE80F-8B99-40B3-A3B6-2EF3BA7AD96C}" srcId="{F7B055F4-999D-416A-A523-2CD3169CE323}" destId="{DE41772C-E2B6-4664-812A-12195C855F3C}" srcOrd="0" destOrd="0" parTransId="{FADD0DCD-2082-4BB3-833B-0EF25785DD96}" sibTransId="{9C4984DB-4497-48FE-A506-53C26AD43A9E}"/>
    <dgm:cxn modelId="{27C333FD-9279-4D22-81F1-65C1B8013488}" type="presOf" srcId="{F7B055F4-999D-416A-A523-2CD3169CE323}" destId="{D1AAB582-3AA3-4EAB-BC5C-7B7891F246EC}" srcOrd="0" destOrd="0" presId="urn:microsoft.com/office/officeart/2005/8/layout/vProcess5"/>
    <dgm:cxn modelId="{837DD50A-CC45-4878-9BDE-8FE70B3362DB}" srcId="{F7B055F4-999D-416A-A523-2CD3169CE323}" destId="{BE5652FD-10C4-49EC-8D42-C5E675595905}" srcOrd="2" destOrd="0" parTransId="{772CCC93-705D-4ED0-B0DC-66C5565CB6C6}" sibTransId="{2B613F8B-0FC4-4F93-A7DC-EC1147D57EE7}"/>
    <dgm:cxn modelId="{0A715263-B4F5-4732-A64E-C2411C9BC505}" srcId="{F7B055F4-999D-416A-A523-2CD3169CE323}" destId="{A52A8D39-8B27-4CFF-A76A-7036B8568E9E}" srcOrd="1" destOrd="0" parTransId="{B48EFE38-97F7-4353-A095-F5F36DA54F6F}" sibTransId="{3A49582E-D359-4519-8424-D92E3367BB9F}"/>
    <dgm:cxn modelId="{77E300F6-B854-4D3A-8602-67B678995CC9}" type="presParOf" srcId="{D1AAB582-3AA3-4EAB-BC5C-7B7891F246EC}" destId="{F60CEFEF-20EE-46F0-AA05-BB9DDE28AAD4}" srcOrd="0" destOrd="0" presId="urn:microsoft.com/office/officeart/2005/8/layout/vProcess5"/>
    <dgm:cxn modelId="{27EAECF0-7E2B-4A52-AFFF-32D1AF07C390}" type="presParOf" srcId="{D1AAB582-3AA3-4EAB-BC5C-7B7891F246EC}" destId="{392DE686-D5CE-434A-9449-F680F6097236}" srcOrd="1" destOrd="0" presId="urn:microsoft.com/office/officeart/2005/8/layout/vProcess5"/>
    <dgm:cxn modelId="{F282FB4A-E4BE-4AC1-B316-95256886AFCB}" type="presParOf" srcId="{D1AAB582-3AA3-4EAB-BC5C-7B7891F246EC}" destId="{DEFF8793-C554-4C43-8FEF-8740628A37C5}" srcOrd="2" destOrd="0" presId="urn:microsoft.com/office/officeart/2005/8/layout/vProcess5"/>
    <dgm:cxn modelId="{4451F909-5E92-4D3F-906A-3E611918375C}" type="presParOf" srcId="{D1AAB582-3AA3-4EAB-BC5C-7B7891F246EC}" destId="{5433EC14-9436-47EE-8161-0E2E0B71CD1F}" srcOrd="3" destOrd="0" presId="urn:microsoft.com/office/officeart/2005/8/layout/vProcess5"/>
    <dgm:cxn modelId="{98EFB5DE-EBF6-4F01-8AB3-26429125D05D}" type="presParOf" srcId="{D1AAB582-3AA3-4EAB-BC5C-7B7891F246EC}" destId="{3691F7D9-6E32-47ED-AB90-907CCEBA12B3}" srcOrd="4" destOrd="0" presId="urn:microsoft.com/office/officeart/2005/8/layout/vProcess5"/>
    <dgm:cxn modelId="{E9FA02C5-3B89-49F2-A84C-913AF980736C}" type="presParOf" srcId="{D1AAB582-3AA3-4EAB-BC5C-7B7891F246EC}" destId="{BCBCBA3A-0530-4BF9-B6E0-25ED8B93F6ED}" srcOrd="5" destOrd="0" presId="urn:microsoft.com/office/officeart/2005/8/layout/vProcess5"/>
    <dgm:cxn modelId="{E1D3386D-A0F6-4F51-B959-CBBBADF9E67A}" type="presParOf" srcId="{D1AAB582-3AA3-4EAB-BC5C-7B7891F246EC}" destId="{5ECECEF6-94A9-4CC1-AC41-62CCC3B79597}" srcOrd="6" destOrd="0" presId="urn:microsoft.com/office/officeart/2005/8/layout/vProcess5"/>
    <dgm:cxn modelId="{175EBEEA-73D0-4699-BAFA-054D1F49D657}" type="presParOf" srcId="{D1AAB582-3AA3-4EAB-BC5C-7B7891F246EC}" destId="{02611FFD-0ADF-4E49-AC64-37247A760168}" srcOrd="7" destOrd="0" presId="urn:microsoft.com/office/officeart/2005/8/layout/vProcess5"/>
    <dgm:cxn modelId="{7297785D-2620-429B-B8D1-1BBCF660F01E}" type="presParOf" srcId="{D1AAB582-3AA3-4EAB-BC5C-7B7891F246EC}" destId="{E8385709-D9EB-4612-8965-9155A705544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C0E5E-FB1C-4A25-BAB8-9FD6977C375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9F25D25-6717-432B-A921-EC788898385D}">
      <dgm:prSet phldrT="[Text]"/>
      <dgm:spPr/>
      <dgm:t>
        <a:bodyPr/>
        <a:lstStyle/>
        <a:p>
          <a:r>
            <a:rPr lang="en-US" dirty="0" smtClean="0"/>
            <a:t>Acceptable arterial o</a:t>
          </a:r>
          <a:r>
            <a:rPr lang="en-US" baseline="-25000" dirty="0" smtClean="0"/>
            <a:t>2</a:t>
          </a:r>
          <a:r>
            <a:rPr lang="en-US" dirty="0" smtClean="0"/>
            <a:t> tensions at sea level(breathing 21% o</a:t>
          </a:r>
          <a:r>
            <a:rPr lang="en-US" baseline="-25000" dirty="0" smtClean="0"/>
            <a:t>2</a:t>
          </a:r>
          <a:r>
            <a:rPr lang="en-US" dirty="0" smtClean="0"/>
            <a:t> )/room air</a:t>
          </a:r>
          <a:endParaRPr lang="en-US" dirty="0"/>
        </a:p>
      </dgm:t>
    </dgm:pt>
    <dgm:pt modelId="{D3BCEC8F-26D5-45B6-BA24-1DC8A82C6239}" type="parTrans" cxnId="{FBE6B391-207E-48E0-8EE3-9321075363A0}">
      <dgm:prSet/>
      <dgm:spPr/>
      <dgm:t>
        <a:bodyPr/>
        <a:lstStyle/>
        <a:p>
          <a:endParaRPr lang="en-US"/>
        </a:p>
      </dgm:t>
    </dgm:pt>
    <dgm:pt modelId="{A675562E-498D-4E29-93CF-612E6081D0BC}" type="sibTrans" cxnId="{FBE6B391-207E-48E0-8EE3-9321075363A0}">
      <dgm:prSet/>
      <dgm:spPr/>
      <dgm:t>
        <a:bodyPr/>
        <a:lstStyle/>
        <a:p>
          <a:endParaRPr lang="en-US"/>
        </a:p>
      </dgm:t>
    </dgm:pt>
    <dgm:pt modelId="{8F74B660-B597-47A0-8ADF-627B758C677E}">
      <dgm:prSet phldrT="[Text]"/>
      <dgm:spPr/>
      <dgm:t>
        <a:bodyPr/>
        <a:lstStyle/>
        <a:p>
          <a:r>
            <a:rPr lang="en-US" dirty="0" smtClean="0"/>
            <a:t>Adult and child</a:t>
          </a:r>
        </a:p>
        <a:p>
          <a:r>
            <a:rPr lang="en-US" dirty="0" smtClean="0"/>
            <a:t>Normal </a:t>
          </a:r>
        </a:p>
        <a:p>
          <a:r>
            <a:rPr lang="en-US" dirty="0" smtClean="0"/>
            <a:t>Acceptable range</a:t>
          </a:r>
        </a:p>
        <a:p>
          <a:r>
            <a:rPr lang="en-US" dirty="0" smtClean="0"/>
            <a:t>Hypoxemia  mild</a:t>
          </a:r>
        </a:p>
        <a:p>
          <a:r>
            <a:rPr lang="en-US" dirty="0" smtClean="0"/>
            <a:t>             moderate</a:t>
          </a:r>
        </a:p>
        <a:p>
          <a:r>
            <a:rPr lang="en-US" dirty="0" smtClean="0"/>
            <a:t>                  Severe  </a:t>
          </a:r>
          <a:endParaRPr lang="en-US" dirty="0"/>
        </a:p>
      </dgm:t>
    </dgm:pt>
    <dgm:pt modelId="{4A261042-AE7B-4D82-B0F5-843596D6096E}" type="parTrans" cxnId="{9902DDE7-9A78-434F-9B55-B68E8ED0FD25}">
      <dgm:prSet/>
      <dgm:spPr/>
      <dgm:t>
        <a:bodyPr/>
        <a:lstStyle/>
        <a:p>
          <a:endParaRPr lang="en-US"/>
        </a:p>
      </dgm:t>
    </dgm:pt>
    <dgm:pt modelId="{D9B77268-1A81-4AE1-A744-9A24244A2B49}" type="sibTrans" cxnId="{9902DDE7-9A78-434F-9B55-B68E8ED0FD25}">
      <dgm:prSet/>
      <dgm:spPr/>
      <dgm:t>
        <a:bodyPr/>
        <a:lstStyle/>
        <a:p>
          <a:endParaRPr lang="en-US"/>
        </a:p>
      </dgm:t>
    </dgm:pt>
    <dgm:pt modelId="{76DE6DBF-8697-4103-B455-5627DCD5A0BA}">
      <dgm:prSet phldrT="[Text]"/>
      <dgm:spPr/>
      <dgm:t>
        <a:bodyPr/>
        <a:lstStyle/>
        <a:p>
          <a:r>
            <a:rPr lang="en-US" dirty="0" smtClean="0"/>
            <a:t>Pao</a:t>
          </a:r>
          <a:r>
            <a:rPr lang="en-US" baseline="-25000" dirty="0" smtClean="0"/>
            <a:t>2(mmHg)</a:t>
          </a:r>
        </a:p>
        <a:p>
          <a:r>
            <a:rPr lang="en-US" dirty="0" smtClean="0"/>
            <a:t>97</a:t>
          </a:r>
        </a:p>
        <a:p>
          <a:r>
            <a:rPr lang="en-US" dirty="0" smtClean="0"/>
            <a:t>&gt;80</a:t>
          </a:r>
        </a:p>
        <a:p>
          <a:r>
            <a:rPr lang="en-US" dirty="0" smtClean="0"/>
            <a:t>60</a:t>
          </a:r>
        </a:p>
        <a:p>
          <a:r>
            <a:rPr lang="en-US" dirty="0" smtClean="0"/>
            <a:t>50</a:t>
          </a:r>
        </a:p>
        <a:p>
          <a:r>
            <a:rPr lang="en-US" dirty="0" smtClean="0"/>
            <a:t>40</a:t>
          </a:r>
          <a:endParaRPr lang="en-US" dirty="0"/>
        </a:p>
      </dgm:t>
    </dgm:pt>
    <dgm:pt modelId="{4EA97F43-B65E-4E50-BEB2-919CC709CB37}" type="parTrans" cxnId="{30D20665-C1FA-4149-9F45-38F8D748CD7E}">
      <dgm:prSet/>
      <dgm:spPr/>
      <dgm:t>
        <a:bodyPr/>
        <a:lstStyle/>
        <a:p>
          <a:endParaRPr lang="en-US"/>
        </a:p>
      </dgm:t>
    </dgm:pt>
    <dgm:pt modelId="{496E9682-9FDD-4168-9883-125BD0D2990D}" type="sibTrans" cxnId="{30D20665-C1FA-4149-9F45-38F8D748CD7E}">
      <dgm:prSet/>
      <dgm:spPr/>
      <dgm:t>
        <a:bodyPr/>
        <a:lstStyle/>
        <a:p>
          <a:endParaRPr lang="en-US"/>
        </a:p>
      </dgm:t>
    </dgm:pt>
    <dgm:pt modelId="{E65AE1E8-9E33-4712-82EB-49662FD7763A}">
      <dgm:prSet phldrT="[Text]"/>
      <dgm:spPr/>
      <dgm:t>
        <a:bodyPr/>
        <a:lstStyle/>
        <a:p>
          <a:r>
            <a:rPr lang="en-US" dirty="0" smtClean="0"/>
            <a:t>Sao</a:t>
          </a:r>
          <a:r>
            <a:rPr lang="en-US" baseline="-25000" dirty="0" smtClean="0"/>
            <a:t>2</a:t>
          </a:r>
          <a:r>
            <a:rPr lang="en-US" dirty="0" smtClean="0"/>
            <a:t>(%)</a:t>
          </a:r>
        </a:p>
        <a:p>
          <a:r>
            <a:rPr lang="en-US" dirty="0" smtClean="0"/>
            <a:t>97</a:t>
          </a:r>
        </a:p>
        <a:p>
          <a:r>
            <a:rPr lang="en-US" dirty="0" smtClean="0"/>
            <a:t>&gt;95</a:t>
          </a:r>
        </a:p>
        <a:p>
          <a:r>
            <a:rPr lang="en-US" dirty="0" smtClean="0"/>
            <a:t>90</a:t>
          </a:r>
        </a:p>
        <a:p>
          <a:r>
            <a:rPr lang="en-US" dirty="0" smtClean="0"/>
            <a:t>80</a:t>
          </a:r>
        </a:p>
        <a:p>
          <a:r>
            <a:rPr lang="en-US" dirty="0" smtClean="0"/>
            <a:t>70</a:t>
          </a:r>
          <a:endParaRPr lang="en-US" dirty="0"/>
        </a:p>
      </dgm:t>
    </dgm:pt>
    <dgm:pt modelId="{4B5644EB-4DD7-487C-AC6D-E60835C83DC4}" type="parTrans" cxnId="{E6F713E4-3B03-4F5B-B4FE-99B6DC523062}">
      <dgm:prSet/>
      <dgm:spPr/>
      <dgm:t>
        <a:bodyPr/>
        <a:lstStyle/>
        <a:p>
          <a:endParaRPr lang="en-US"/>
        </a:p>
      </dgm:t>
    </dgm:pt>
    <dgm:pt modelId="{9D1AD819-E9CA-459C-BE24-666368905486}" type="sibTrans" cxnId="{E6F713E4-3B03-4F5B-B4FE-99B6DC523062}">
      <dgm:prSet/>
      <dgm:spPr/>
      <dgm:t>
        <a:bodyPr/>
        <a:lstStyle/>
        <a:p>
          <a:endParaRPr lang="en-US"/>
        </a:p>
      </dgm:t>
    </dgm:pt>
    <dgm:pt modelId="{0308DCC5-9F73-4491-B92D-0792984C4613}" type="pres">
      <dgm:prSet presAssocID="{C2FC0E5E-FB1C-4A25-BAB8-9FD6977C375D}" presName="composite" presStyleCnt="0">
        <dgm:presLayoutVars>
          <dgm:chMax val="1"/>
          <dgm:dir/>
          <dgm:resizeHandles val="exact"/>
        </dgm:presLayoutVars>
      </dgm:prSet>
      <dgm:spPr/>
      <dgm:t>
        <a:bodyPr/>
        <a:lstStyle/>
        <a:p>
          <a:endParaRPr lang="en-US"/>
        </a:p>
      </dgm:t>
    </dgm:pt>
    <dgm:pt modelId="{07A15DBE-2FFA-434D-B858-E4957C866CBE}" type="pres">
      <dgm:prSet presAssocID="{09F25D25-6717-432B-A921-EC788898385D}" presName="roof" presStyleLbl="dkBgShp" presStyleIdx="0" presStyleCnt="2"/>
      <dgm:spPr/>
      <dgm:t>
        <a:bodyPr/>
        <a:lstStyle/>
        <a:p>
          <a:endParaRPr lang="en-US"/>
        </a:p>
      </dgm:t>
    </dgm:pt>
    <dgm:pt modelId="{BA5B5801-9B01-4CCF-B4C9-4EB99BECCB0D}" type="pres">
      <dgm:prSet presAssocID="{09F25D25-6717-432B-A921-EC788898385D}" presName="pillars" presStyleCnt="0"/>
      <dgm:spPr/>
    </dgm:pt>
    <dgm:pt modelId="{48FB4D41-E97E-4F2B-BA9C-28191C524EE5}" type="pres">
      <dgm:prSet presAssocID="{09F25D25-6717-432B-A921-EC788898385D}" presName="pillar1" presStyleLbl="node1" presStyleIdx="0" presStyleCnt="3">
        <dgm:presLayoutVars>
          <dgm:bulletEnabled val="1"/>
        </dgm:presLayoutVars>
      </dgm:prSet>
      <dgm:spPr/>
      <dgm:t>
        <a:bodyPr/>
        <a:lstStyle/>
        <a:p>
          <a:endParaRPr lang="en-US"/>
        </a:p>
      </dgm:t>
    </dgm:pt>
    <dgm:pt modelId="{8A3EC50C-15C1-4717-8B2E-AD428462D413}" type="pres">
      <dgm:prSet presAssocID="{76DE6DBF-8697-4103-B455-5627DCD5A0BA}" presName="pillarX" presStyleLbl="node1" presStyleIdx="1" presStyleCnt="3">
        <dgm:presLayoutVars>
          <dgm:bulletEnabled val="1"/>
        </dgm:presLayoutVars>
      </dgm:prSet>
      <dgm:spPr/>
      <dgm:t>
        <a:bodyPr/>
        <a:lstStyle/>
        <a:p>
          <a:endParaRPr lang="en-US"/>
        </a:p>
      </dgm:t>
    </dgm:pt>
    <dgm:pt modelId="{88FDA785-5620-4AB1-A527-2D5A89F7303D}" type="pres">
      <dgm:prSet presAssocID="{E65AE1E8-9E33-4712-82EB-49662FD7763A}" presName="pillarX" presStyleLbl="node1" presStyleIdx="2" presStyleCnt="3">
        <dgm:presLayoutVars>
          <dgm:bulletEnabled val="1"/>
        </dgm:presLayoutVars>
      </dgm:prSet>
      <dgm:spPr/>
      <dgm:t>
        <a:bodyPr/>
        <a:lstStyle/>
        <a:p>
          <a:endParaRPr lang="en-US"/>
        </a:p>
      </dgm:t>
    </dgm:pt>
    <dgm:pt modelId="{A6D6C0DE-C9F6-4291-BDA3-6B3D8DF2186E}" type="pres">
      <dgm:prSet presAssocID="{09F25D25-6717-432B-A921-EC788898385D}" presName="base" presStyleLbl="dkBgShp" presStyleIdx="1" presStyleCnt="2"/>
      <dgm:spPr/>
    </dgm:pt>
  </dgm:ptLst>
  <dgm:cxnLst>
    <dgm:cxn modelId="{E6F713E4-3B03-4F5B-B4FE-99B6DC523062}" srcId="{09F25D25-6717-432B-A921-EC788898385D}" destId="{E65AE1E8-9E33-4712-82EB-49662FD7763A}" srcOrd="2" destOrd="0" parTransId="{4B5644EB-4DD7-487C-AC6D-E60835C83DC4}" sibTransId="{9D1AD819-E9CA-459C-BE24-666368905486}"/>
    <dgm:cxn modelId="{9902DDE7-9A78-434F-9B55-B68E8ED0FD25}" srcId="{09F25D25-6717-432B-A921-EC788898385D}" destId="{8F74B660-B597-47A0-8ADF-627B758C677E}" srcOrd="0" destOrd="0" parTransId="{4A261042-AE7B-4D82-B0F5-843596D6096E}" sibTransId="{D9B77268-1A81-4AE1-A744-9A24244A2B49}"/>
    <dgm:cxn modelId="{FBE6B391-207E-48E0-8EE3-9321075363A0}" srcId="{C2FC0E5E-FB1C-4A25-BAB8-9FD6977C375D}" destId="{09F25D25-6717-432B-A921-EC788898385D}" srcOrd="0" destOrd="0" parTransId="{D3BCEC8F-26D5-45B6-BA24-1DC8A82C6239}" sibTransId="{A675562E-498D-4E29-93CF-612E6081D0BC}"/>
    <dgm:cxn modelId="{537E2487-52EE-4F9A-AE37-8F43816DBD38}" type="presOf" srcId="{76DE6DBF-8697-4103-B455-5627DCD5A0BA}" destId="{8A3EC50C-15C1-4717-8B2E-AD428462D413}" srcOrd="0" destOrd="0" presId="urn:microsoft.com/office/officeart/2005/8/layout/hList3"/>
    <dgm:cxn modelId="{0AB6D2BD-1485-4578-A470-53F20B7A3C28}" type="presOf" srcId="{E65AE1E8-9E33-4712-82EB-49662FD7763A}" destId="{88FDA785-5620-4AB1-A527-2D5A89F7303D}" srcOrd="0" destOrd="0" presId="urn:microsoft.com/office/officeart/2005/8/layout/hList3"/>
    <dgm:cxn modelId="{2D154FEE-A07C-474B-AB79-B14310B37FBE}" type="presOf" srcId="{8F74B660-B597-47A0-8ADF-627B758C677E}" destId="{48FB4D41-E97E-4F2B-BA9C-28191C524EE5}" srcOrd="0" destOrd="0" presId="urn:microsoft.com/office/officeart/2005/8/layout/hList3"/>
    <dgm:cxn modelId="{30D20665-C1FA-4149-9F45-38F8D748CD7E}" srcId="{09F25D25-6717-432B-A921-EC788898385D}" destId="{76DE6DBF-8697-4103-B455-5627DCD5A0BA}" srcOrd="1" destOrd="0" parTransId="{4EA97F43-B65E-4E50-BEB2-919CC709CB37}" sibTransId="{496E9682-9FDD-4168-9883-125BD0D2990D}"/>
    <dgm:cxn modelId="{24ED80BA-68CE-49EF-8990-1B9D4E0BE845}" type="presOf" srcId="{C2FC0E5E-FB1C-4A25-BAB8-9FD6977C375D}" destId="{0308DCC5-9F73-4491-B92D-0792984C4613}" srcOrd="0" destOrd="0" presId="urn:microsoft.com/office/officeart/2005/8/layout/hList3"/>
    <dgm:cxn modelId="{1CE35DA4-8FF1-4931-909E-882565E13CC4}" type="presOf" srcId="{09F25D25-6717-432B-A921-EC788898385D}" destId="{07A15DBE-2FFA-434D-B858-E4957C866CBE}" srcOrd="0" destOrd="0" presId="urn:microsoft.com/office/officeart/2005/8/layout/hList3"/>
    <dgm:cxn modelId="{239D8CAB-49C6-4C25-9428-FA1490CB7FEE}" type="presParOf" srcId="{0308DCC5-9F73-4491-B92D-0792984C4613}" destId="{07A15DBE-2FFA-434D-B858-E4957C866CBE}" srcOrd="0" destOrd="0" presId="urn:microsoft.com/office/officeart/2005/8/layout/hList3"/>
    <dgm:cxn modelId="{25FFB5AE-7ACA-44A4-94D3-84F98142679B}" type="presParOf" srcId="{0308DCC5-9F73-4491-B92D-0792984C4613}" destId="{BA5B5801-9B01-4CCF-B4C9-4EB99BECCB0D}" srcOrd="1" destOrd="0" presId="urn:microsoft.com/office/officeart/2005/8/layout/hList3"/>
    <dgm:cxn modelId="{6FAC76DB-DF28-47F9-A0E5-BEFFEC5D87F1}" type="presParOf" srcId="{BA5B5801-9B01-4CCF-B4C9-4EB99BECCB0D}" destId="{48FB4D41-E97E-4F2B-BA9C-28191C524EE5}" srcOrd="0" destOrd="0" presId="urn:microsoft.com/office/officeart/2005/8/layout/hList3"/>
    <dgm:cxn modelId="{B9F3005B-6337-42F0-91EC-D6707353C53D}" type="presParOf" srcId="{BA5B5801-9B01-4CCF-B4C9-4EB99BECCB0D}" destId="{8A3EC50C-15C1-4717-8B2E-AD428462D413}" srcOrd="1" destOrd="0" presId="urn:microsoft.com/office/officeart/2005/8/layout/hList3"/>
    <dgm:cxn modelId="{D4728150-EE3A-41BF-81E3-BAF7A4333566}" type="presParOf" srcId="{BA5B5801-9B01-4CCF-B4C9-4EB99BECCB0D}" destId="{88FDA785-5620-4AB1-A527-2D5A89F7303D}" srcOrd="2" destOrd="0" presId="urn:microsoft.com/office/officeart/2005/8/layout/hList3"/>
    <dgm:cxn modelId="{5DDEA361-164F-48A3-AFB8-CCD79A6D16AD}" type="presParOf" srcId="{0308DCC5-9F73-4491-B92D-0792984C4613}" destId="{A6D6C0DE-C9F6-4291-BDA3-6B3D8DF2186E}"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0248A1-7C04-46D5-834D-0007E3B9449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47CAE4E-8D50-4141-B096-E874F598208E}">
      <dgm:prSet/>
      <dgm:spPr/>
      <dgm:t>
        <a:bodyPr/>
        <a:lstStyle/>
        <a:p>
          <a:r>
            <a:rPr lang="en-US" smtClean="0"/>
            <a:t>A patient having major surgery should receive at least 72 hours of oxygen at concentrations of 28-60%. </a:t>
          </a:r>
          <a:endParaRPr lang="en-US" dirty="0" smtClean="0"/>
        </a:p>
      </dgm:t>
    </dgm:pt>
    <dgm:pt modelId="{7B59742C-744E-4F89-9095-303FFFDDA022}" type="parTrans" cxnId="{F92146CC-7261-446B-967B-4E04343A69D8}">
      <dgm:prSet/>
      <dgm:spPr/>
      <dgm:t>
        <a:bodyPr/>
        <a:lstStyle/>
        <a:p>
          <a:endParaRPr lang="en-US"/>
        </a:p>
      </dgm:t>
    </dgm:pt>
    <dgm:pt modelId="{2A7805F9-29E3-45A7-A5A2-B5EE99E5957A}" type="sibTrans" cxnId="{F92146CC-7261-446B-967B-4E04343A69D8}">
      <dgm:prSet/>
      <dgm:spPr/>
      <dgm:t>
        <a:bodyPr/>
        <a:lstStyle/>
        <a:p>
          <a:endParaRPr lang="en-US"/>
        </a:p>
      </dgm:t>
    </dgm:pt>
    <dgm:pt modelId="{0758132D-D3E3-4380-8904-3B5B9C3C247F}">
      <dgm:prSet/>
      <dgm:spPr/>
      <dgm:t>
        <a:bodyPr/>
        <a:lstStyle/>
        <a:p>
          <a:r>
            <a:rPr lang="en-US" dirty="0" smtClean="0"/>
            <a:t>In case of fit patients with no coexisting diseases, a pulse </a:t>
          </a:r>
          <a:r>
            <a:rPr lang="en-US" dirty="0" err="1" smtClean="0"/>
            <a:t>oximeter</a:t>
          </a:r>
          <a:r>
            <a:rPr lang="en-US" dirty="0" smtClean="0"/>
            <a:t> could be used to decide when to discontinue oxygen therapy. Oxygen saturations should exceed 90% on air before supplemental oxygen is withdrawn. </a:t>
          </a:r>
          <a:endParaRPr lang="en-US" dirty="0"/>
        </a:p>
      </dgm:t>
    </dgm:pt>
    <dgm:pt modelId="{9F51565C-D805-4C48-BCA0-8BD656D41E18}" type="parTrans" cxnId="{C1053C6E-4FFB-4560-A0D2-B0026478D4A9}">
      <dgm:prSet/>
      <dgm:spPr/>
      <dgm:t>
        <a:bodyPr/>
        <a:lstStyle/>
        <a:p>
          <a:endParaRPr lang="en-US"/>
        </a:p>
      </dgm:t>
    </dgm:pt>
    <dgm:pt modelId="{F07E0827-F1CA-46BD-91EA-6BD50D773D21}" type="sibTrans" cxnId="{C1053C6E-4FFB-4560-A0D2-B0026478D4A9}">
      <dgm:prSet/>
      <dgm:spPr/>
      <dgm:t>
        <a:bodyPr/>
        <a:lstStyle/>
        <a:p>
          <a:endParaRPr lang="en-US"/>
        </a:p>
      </dgm:t>
    </dgm:pt>
    <dgm:pt modelId="{2E5AEB56-7234-4E9A-B450-F31458BF45ED}">
      <dgm:prSet/>
      <dgm:spPr/>
      <dgm:t>
        <a:bodyPr/>
        <a:lstStyle/>
        <a:p>
          <a:r>
            <a:rPr lang="en-US" dirty="0" smtClean="0"/>
            <a:t>if the patient is at increased risk of the consequences of </a:t>
          </a:r>
          <a:r>
            <a:rPr lang="en-US" dirty="0" err="1" smtClean="0"/>
            <a:t>hypoxaemia</a:t>
          </a:r>
          <a:r>
            <a:rPr lang="en-US" dirty="0" smtClean="0"/>
            <a:t>, significant hypoventilation is a potential problem, then invasive arterial blood gases may give additional useful information to direct oxygen therapy. </a:t>
          </a:r>
          <a:endParaRPr lang="en-US" dirty="0"/>
        </a:p>
      </dgm:t>
    </dgm:pt>
    <dgm:pt modelId="{1C66935C-C756-4129-9ED4-964F2F94656F}" type="parTrans" cxnId="{D2C7A07F-F415-461C-B473-625892D1A4E5}">
      <dgm:prSet/>
      <dgm:spPr/>
      <dgm:t>
        <a:bodyPr/>
        <a:lstStyle/>
        <a:p>
          <a:endParaRPr lang="en-US"/>
        </a:p>
      </dgm:t>
    </dgm:pt>
    <dgm:pt modelId="{3B9AAAED-4EE7-4F4C-835A-C2E6F281FD0D}" type="sibTrans" cxnId="{D2C7A07F-F415-461C-B473-625892D1A4E5}">
      <dgm:prSet/>
      <dgm:spPr/>
      <dgm:t>
        <a:bodyPr/>
        <a:lstStyle/>
        <a:p>
          <a:endParaRPr lang="en-US"/>
        </a:p>
      </dgm:t>
    </dgm:pt>
    <dgm:pt modelId="{FCDEACC7-F3BA-425D-9271-D45FC2FF7E49}">
      <dgm:prSet/>
      <dgm:spPr/>
      <dgm:t>
        <a:bodyPr/>
        <a:lstStyle/>
        <a:p>
          <a:r>
            <a:rPr lang="en-US" dirty="0" smtClean="0"/>
            <a:t>A special mention must be made of patients who chronically retain carbon dioxide. These patients will often require advanced respiratory support in an intensive care unit environment post-operatively, particularly following major surgery,</a:t>
          </a:r>
          <a:endParaRPr lang="en-US" dirty="0"/>
        </a:p>
      </dgm:t>
    </dgm:pt>
    <dgm:pt modelId="{AFE4868F-676B-419D-8213-B239C540380D}" type="parTrans" cxnId="{1C8E0082-D64A-4E64-A7C3-E3A257E1E41C}">
      <dgm:prSet/>
      <dgm:spPr/>
      <dgm:t>
        <a:bodyPr/>
        <a:lstStyle/>
        <a:p>
          <a:endParaRPr lang="en-US"/>
        </a:p>
      </dgm:t>
    </dgm:pt>
    <dgm:pt modelId="{C1E89F36-31DC-47FD-880B-9FA943A44D92}" type="sibTrans" cxnId="{1C8E0082-D64A-4E64-A7C3-E3A257E1E41C}">
      <dgm:prSet/>
      <dgm:spPr/>
      <dgm:t>
        <a:bodyPr/>
        <a:lstStyle/>
        <a:p>
          <a:endParaRPr lang="en-US"/>
        </a:p>
      </dgm:t>
    </dgm:pt>
    <dgm:pt modelId="{39CDFD77-30BA-4C69-941D-7B7E3FD0A423}" type="pres">
      <dgm:prSet presAssocID="{340248A1-7C04-46D5-834D-0007E3B9449E}" presName="outerComposite" presStyleCnt="0">
        <dgm:presLayoutVars>
          <dgm:chMax val="5"/>
          <dgm:dir/>
          <dgm:resizeHandles val="exact"/>
        </dgm:presLayoutVars>
      </dgm:prSet>
      <dgm:spPr/>
      <dgm:t>
        <a:bodyPr/>
        <a:lstStyle/>
        <a:p>
          <a:endParaRPr lang="en-US"/>
        </a:p>
      </dgm:t>
    </dgm:pt>
    <dgm:pt modelId="{BD225240-24FE-41CC-A99A-2B6AE9D2B7AA}" type="pres">
      <dgm:prSet presAssocID="{340248A1-7C04-46D5-834D-0007E3B9449E}" presName="dummyMaxCanvas" presStyleCnt="0">
        <dgm:presLayoutVars/>
      </dgm:prSet>
      <dgm:spPr/>
    </dgm:pt>
    <dgm:pt modelId="{BDD59806-6E04-4A57-A785-587032B9D395}" type="pres">
      <dgm:prSet presAssocID="{340248A1-7C04-46D5-834D-0007E3B9449E}" presName="FourNodes_1" presStyleLbl="node1" presStyleIdx="0" presStyleCnt="4">
        <dgm:presLayoutVars>
          <dgm:bulletEnabled val="1"/>
        </dgm:presLayoutVars>
      </dgm:prSet>
      <dgm:spPr/>
      <dgm:t>
        <a:bodyPr/>
        <a:lstStyle/>
        <a:p>
          <a:endParaRPr lang="en-US"/>
        </a:p>
      </dgm:t>
    </dgm:pt>
    <dgm:pt modelId="{F0DB04AF-904D-41CA-AF64-99DF8D758E15}" type="pres">
      <dgm:prSet presAssocID="{340248A1-7C04-46D5-834D-0007E3B9449E}" presName="FourNodes_2" presStyleLbl="node1" presStyleIdx="1" presStyleCnt="4">
        <dgm:presLayoutVars>
          <dgm:bulletEnabled val="1"/>
        </dgm:presLayoutVars>
      </dgm:prSet>
      <dgm:spPr/>
      <dgm:t>
        <a:bodyPr/>
        <a:lstStyle/>
        <a:p>
          <a:endParaRPr lang="en-US"/>
        </a:p>
      </dgm:t>
    </dgm:pt>
    <dgm:pt modelId="{AFF24AFD-E595-4C0E-A190-F74ADC6D2B08}" type="pres">
      <dgm:prSet presAssocID="{340248A1-7C04-46D5-834D-0007E3B9449E}" presName="FourNodes_3" presStyleLbl="node1" presStyleIdx="2" presStyleCnt="4">
        <dgm:presLayoutVars>
          <dgm:bulletEnabled val="1"/>
        </dgm:presLayoutVars>
      </dgm:prSet>
      <dgm:spPr/>
      <dgm:t>
        <a:bodyPr/>
        <a:lstStyle/>
        <a:p>
          <a:endParaRPr lang="en-US"/>
        </a:p>
      </dgm:t>
    </dgm:pt>
    <dgm:pt modelId="{E9FB2FE3-E393-4321-992C-7A5CEC25DA5A}" type="pres">
      <dgm:prSet presAssocID="{340248A1-7C04-46D5-834D-0007E3B9449E}" presName="FourNodes_4" presStyleLbl="node1" presStyleIdx="3" presStyleCnt="4">
        <dgm:presLayoutVars>
          <dgm:bulletEnabled val="1"/>
        </dgm:presLayoutVars>
      </dgm:prSet>
      <dgm:spPr/>
      <dgm:t>
        <a:bodyPr/>
        <a:lstStyle/>
        <a:p>
          <a:endParaRPr lang="en-US"/>
        </a:p>
      </dgm:t>
    </dgm:pt>
    <dgm:pt modelId="{4992BD41-C4D9-4BA5-AD27-6A87E16C2D4D}" type="pres">
      <dgm:prSet presAssocID="{340248A1-7C04-46D5-834D-0007E3B9449E}" presName="FourConn_1-2" presStyleLbl="fgAccFollowNode1" presStyleIdx="0" presStyleCnt="3">
        <dgm:presLayoutVars>
          <dgm:bulletEnabled val="1"/>
        </dgm:presLayoutVars>
      </dgm:prSet>
      <dgm:spPr/>
      <dgm:t>
        <a:bodyPr/>
        <a:lstStyle/>
        <a:p>
          <a:endParaRPr lang="en-US"/>
        </a:p>
      </dgm:t>
    </dgm:pt>
    <dgm:pt modelId="{3FA1515B-40E2-4AF2-88A9-416CC9DDB4FD}" type="pres">
      <dgm:prSet presAssocID="{340248A1-7C04-46D5-834D-0007E3B9449E}" presName="FourConn_2-3" presStyleLbl="fgAccFollowNode1" presStyleIdx="1" presStyleCnt="3">
        <dgm:presLayoutVars>
          <dgm:bulletEnabled val="1"/>
        </dgm:presLayoutVars>
      </dgm:prSet>
      <dgm:spPr/>
      <dgm:t>
        <a:bodyPr/>
        <a:lstStyle/>
        <a:p>
          <a:endParaRPr lang="en-US"/>
        </a:p>
      </dgm:t>
    </dgm:pt>
    <dgm:pt modelId="{D13A74EB-CA2F-4B25-A9E8-C2691AB1F0EA}" type="pres">
      <dgm:prSet presAssocID="{340248A1-7C04-46D5-834D-0007E3B9449E}" presName="FourConn_3-4" presStyleLbl="fgAccFollowNode1" presStyleIdx="2" presStyleCnt="3">
        <dgm:presLayoutVars>
          <dgm:bulletEnabled val="1"/>
        </dgm:presLayoutVars>
      </dgm:prSet>
      <dgm:spPr/>
      <dgm:t>
        <a:bodyPr/>
        <a:lstStyle/>
        <a:p>
          <a:endParaRPr lang="en-US"/>
        </a:p>
      </dgm:t>
    </dgm:pt>
    <dgm:pt modelId="{C7C8BDD0-345F-4793-8503-1B56708307C0}" type="pres">
      <dgm:prSet presAssocID="{340248A1-7C04-46D5-834D-0007E3B9449E}" presName="FourNodes_1_text" presStyleLbl="node1" presStyleIdx="3" presStyleCnt="4">
        <dgm:presLayoutVars>
          <dgm:bulletEnabled val="1"/>
        </dgm:presLayoutVars>
      </dgm:prSet>
      <dgm:spPr/>
      <dgm:t>
        <a:bodyPr/>
        <a:lstStyle/>
        <a:p>
          <a:endParaRPr lang="en-US"/>
        </a:p>
      </dgm:t>
    </dgm:pt>
    <dgm:pt modelId="{64E355F7-9E2F-43DB-9D03-9F3DBBFBC85F}" type="pres">
      <dgm:prSet presAssocID="{340248A1-7C04-46D5-834D-0007E3B9449E}" presName="FourNodes_2_text" presStyleLbl="node1" presStyleIdx="3" presStyleCnt="4">
        <dgm:presLayoutVars>
          <dgm:bulletEnabled val="1"/>
        </dgm:presLayoutVars>
      </dgm:prSet>
      <dgm:spPr/>
      <dgm:t>
        <a:bodyPr/>
        <a:lstStyle/>
        <a:p>
          <a:endParaRPr lang="en-US"/>
        </a:p>
      </dgm:t>
    </dgm:pt>
    <dgm:pt modelId="{4341A5EB-B26F-4A2D-8CFE-AB5BFE5B9572}" type="pres">
      <dgm:prSet presAssocID="{340248A1-7C04-46D5-834D-0007E3B9449E}" presName="FourNodes_3_text" presStyleLbl="node1" presStyleIdx="3" presStyleCnt="4">
        <dgm:presLayoutVars>
          <dgm:bulletEnabled val="1"/>
        </dgm:presLayoutVars>
      </dgm:prSet>
      <dgm:spPr/>
      <dgm:t>
        <a:bodyPr/>
        <a:lstStyle/>
        <a:p>
          <a:endParaRPr lang="en-US"/>
        </a:p>
      </dgm:t>
    </dgm:pt>
    <dgm:pt modelId="{E8F424F4-F2F9-4B45-8540-440E41F409BB}" type="pres">
      <dgm:prSet presAssocID="{340248A1-7C04-46D5-834D-0007E3B9449E}" presName="FourNodes_4_text" presStyleLbl="node1" presStyleIdx="3" presStyleCnt="4">
        <dgm:presLayoutVars>
          <dgm:bulletEnabled val="1"/>
        </dgm:presLayoutVars>
      </dgm:prSet>
      <dgm:spPr/>
      <dgm:t>
        <a:bodyPr/>
        <a:lstStyle/>
        <a:p>
          <a:endParaRPr lang="en-US"/>
        </a:p>
      </dgm:t>
    </dgm:pt>
  </dgm:ptLst>
  <dgm:cxnLst>
    <dgm:cxn modelId="{43C850ED-282E-4B2A-A7E0-554D33413289}" type="presOf" srcId="{2E5AEB56-7234-4E9A-B450-F31458BF45ED}" destId="{AFF24AFD-E595-4C0E-A190-F74ADC6D2B08}" srcOrd="0" destOrd="0" presId="urn:microsoft.com/office/officeart/2005/8/layout/vProcess5"/>
    <dgm:cxn modelId="{9D5E1C79-12C7-432A-AFF7-24C636ADE779}" type="presOf" srcId="{340248A1-7C04-46D5-834D-0007E3B9449E}" destId="{39CDFD77-30BA-4C69-941D-7B7E3FD0A423}" srcOrd="0" destOrd="0" presId="urn:microsoft.com/office/officeart/2005/8/layout/vProcess5"/>
    <dgm:cxn modelId="{F66148FF-63E9-4434-813C-D59F73411B01}" type="presOf" srcId="{0758132D-D3E3-4380-8904-3B5B9C3C247F}" destId="{64E355F7-9E2F-43DB-9D03-9F3DBBFBC85F}" srcOrd="1" destOrd="0" presId="urn:microsoft.com/office/officeart/2005/8/layout/vProcess5"/>
    <dgm:cxn modelId="{47130C8D-5C09-4F48-8583-F43EBF58108F}" type="presOf" srcId="{F07E0827-F1CA-46BD-91EA-6BD50D773D21}" destId="{3FA1515B-40E2-4AF2-88A9-416CC9DDB4FD}" srcOrd="0" destOrd="0" presId="urn:microsoft.com/office/officeart/2005/8/layout/vProcess5"/>
    <dgm:cxn modelId="{1C8E0082-D64A-4E64-A7C3-E3A257E1E41C}" srcId="{340248A1-7C04-46D5-834D-0007E3B9449E}" destId="{FCDEACC7-F3BA-425D-9271-D45FC2FF7E49}" srcOrd="3" destOrd="0" parTransId="{AFE4868F-676B-419D-8213-B239C540380D}" sibTransId="{C1E89F36-31DC-47FD-880B-9FA943A44D92}"/>
    <dgm:cxn modelId="{D2C7A07F-F415-461C-B473-625892D1A4E5}" srcId="{340248A1-7C04-46D5-834D-0007E3B9449E}" destId="{2E5AEB56-7234-4E9A-B450-F31458BF45ED}" srcOrd="2" destOrd="0" parTransId="{1C66935C-C756-4129-9ED4-964F2F94656F}" sibTransId="{3B9AAAED-4EE7-4F4C-835A-C2E6F281FD0D}"/>
    <dgm:cxn modelId="{4FC499AF-DCA4-4401-8B01-166BD9B0EF0E}" type="presOf" srcId="{D47CAE4E-8D50-4141-B096-E874F598208E}" destId="{C7C8BDD0-345F-4793-8503-1B56708307C0}" srcOrd="1" destOrd="0" presId="urn:microsoft.com/office/officeart/2005/8/layout/vProcess5"/>
    <dgm:cxn modelId="{179960F4-040E-40C3-9954-677848BCB298}" type="presOf" srcId="{0758132D-D3E3-4380-8904-3B5B9C3C247F}" destId="{F0DB04AF-904D-41CA-AF64-99DF8D758E15}" srcOrd="0" destOrd="0" presId="urn:microsoft.com/office/officeart/2005/8/layout/vProcess5"/>
    <dgm:cxn modelId="{D3E6AC5C-3906-4CC9-BC5C-6FE83B8E618F}" type="presOf" srcId="{2A7805F9-29E3-45A7-A5A2-B5EE99E5957A}" destId="{4992BD41-C4D9-4BA5-AD27-6A87E16C2D4D}" srcOrd="0" destOrd="0" presId="urn:microsoft.com/office/officeart/2005/8/layout/vProcess5"/>
    <dgm:cxn modelId="{197C5F32-D12A-43B2-AACE-BAC98A157E5E}" type="presOf" srcId="{3B9AAAED-4EE7-4F4C-835A-C2E6F281FD0D}" destId="{D13A74EB-CA2F-4B25-A9E8-C2691AB1F0EA}" srcOrd="0" destOrd="0" presId="urn:microsoft.com/office/officeart/2005/8/layout/vProcess5"/>
    <dgm:cxn modelId="{88270583-E974-4B24-B78A-EB17CBFC39B3}" type="presOf" srcId="{FCDEACC7-F3BA-425D-9271-D45FC2FF7E49}" destId="{E9FB2FE3-E393-4321-992C-7A5CEC25DA5A}" srcOrd="0" destOrd="0" presId="urn:microsoft.com/office/officeart/2005/8/layout/vProcess5"/>
    <dgm:cxn modelId="{F92146CC-7261-446B-967B-4E04343A69D8}" srcId="{340248A1-7C04-46D5-834D-0007E3B9449E}" destId="{D47CAE4E-8D50-4141-B096-E874F598208E}" srcOrd="0" destOrd="0" parTransId="{7B59742C-744E-4F89-9095-303FFFDDA022}" sibTransId="{2A7805F9-29E3-45A7-A5A2-B5EE99E5957A}"/>
    <dgm:cxn modelId="{1CC3FA0C-2C38-4D53-ADDB-7ECFF2285550}" type="presOf" srcId="{2E5AEB56-7234-4E9A-B450-F31458BF45ED}" destId="{4341A5EB-B26F-4A2D-8CFE-AB5BFE5B9572}" srcOrd="1" destOrd="0" presId="urn:microsoft.com/office/officeart/2005/8/layout/vProcess5"/>
    <dgm:cxn modelId="{C1053C6E-4FFB-4560-A0D2-B0026478D4A9}" srcId="{340248A1-7C04-46D5-834D-0007E3B9449E}" destId="{0758132D-D3E3-4380-8904-3B5B9C3C247F}" srcOrd="1" destOrd="0" parTransId="{9F51565C-D805-4C48-BCA0-8BD656D41E18}" sibTransId="{F07E0827-F1CA-46BD-91EA-6BD50D773D21}"/>
    <dgm:cxn modelId="{1E4A2A64-C8D9-489E-83B6-E029F7FFAC9F}" type="presOf" srcId="{FCDEACC7-F3BA-425D-9271-D45FC2FF7E49}" destId="{E8F424F4-F2F9-4B45-8540-440E41F409BB}" srcOrd="1" destOrd="0" presId="urn:microsoft.com/office/officeart/2005/8/layout/vProcess5"/>
    <dgm:cxn modelId="{7D6F0A00-B98A-45CE-8E1E-8E972A408F21}" type="presOf" srcId="{D47CAE4E-8D50-4141-B096-E874F598208E}" destId="{BDD59806-6E04-4A57-A785-587032B9D395}" srcOrd="0" destOrd="0" presId="urn:microsoft.com/office/officeart/2005/8/layout/vProcess5"/>
    <dgm:cxn modelId="{EB1398D5-0AAE-4B05-B8AC-3E5CB771A8A8}" type="presParOf" srcId="{39CDFD77-30BA-4C69-941D-7B7E3FD0A423}" destId="{BD225240-24FE-41CC-A99A-2B6AE9D2B7AA}" srcOrd="0" destOrd="0" presId="urn:microsoft.com/office/officeart/2005/8/layout/vProcess5"/>
    <dgm:cxn modelId="{14A8BC70-72D7-4C14-A1CF-9165E9CAF25F}" type="presParOf" srcId="{39CDFD77-30BA-4C69-941D-7B7E3FD0A423}" destId="{BDD59806-6E04-4A57-A785-587032B9D395}" srcOrd="1" destOrd="0" presId="urn:microsoft.com/office/officeart/2005/8/layout/vProcess5"/>
    <dgm:cxn modelId="{7A917CD1-EB7E-40D5-8F86-D3F5D54E6E38}" type="presParOf" srcId="{39CDFD77-30BA-4C69-941D-7B7E3FD0A423}" destId="{F0DB04AF-904D-41CA-AF64-99DF8D758E15}" srcOrd="2" destOrd="0" presId="urn:microsoft.com/office/officeart/2005/8/layout/vProcess5"/>
    <dgm:cxn modelId="{94C2DB17-0DC3-4BD1-B960-FE0901DECD70}" type="presParOf" srcId="{39CDFD77-30BA-4C69-941D-7B7E3FD0A423}" destId="{AFF24AFD-E595-4C0E-A190-F74ADC6D2B08}" srcOrd="3" destOrd="0" presId="urn:microsoft.com/office/officeart/2005/8/layout/vProcess5"/>
    <dgm:cxn modelId="{3F642767-E186-4C8F-9D30-9873DC5E0E02}" type="presParOf" srcId="{39CDFD77-30BA-4C69-941D-7B7E3FD0A423}" destId="{E9FB2FE3-E393-4321-992C-7A5CEC25DA5A}" srcOrd="4" destOrd="0" presId="urn:microsoft.com/office/officeart/2005/8/layout/vProcess5"/>
    <dgm:cxn modelId="{01AE3567-E229-4136-9D30-8DE84904EA64}" type="presParOf" srcId="{39CDFD77-30BA-4C69-941D-7B7E3FD0A423}" destId="{4992BD41-C4D9-4BA5-AD27-6A87E16C2D4D}" srcOrd="5" destOrd="0" presId="urn:microsoft.com/office/officeart/2005/8/layout/vProcess5"/>
    <dgm:cxn modelId="{73E0BA5C-7009-4982-97EC-7C125F444C24}" type="presParOf" srcId="{39CDFD77-30BA-4C69-941D-7B7E3FD0A423}" destId="{3FA1515B-40E2-4AF2-88A9-416CC9DDB4FD}" srcOrd="6" destOrd="0" presId="urn:microsoft.com/office/officeart/2005/8/layout/vProcess5"/>
    <dgm:cxn modelId="{2A421821-7ED2-4B6B-8101-1EBB10AD60F5}" type="presParOf" srcId="{39CDFD77-30BA-4C69-941D-7B7E3FD0A423}" destId="{D13A74EB-CA2F-4B25-A9E8-C2691AB1F0EA}" srcOrd="7" destOrd="0" presId="urn:microsoft.com/office/officeart/2005/8/layout/vProcess5"/>
    <dgm:cxn modelId="{5D459459-2F00-411D-8E2F-8D0582788659}" type="presParOf" srcId="{39CDFD77-30BA-4C69-941D-7B7E3FD0A423}" destId="{C7C8BDD0-345F-4793-8503-1B56708307C0}" srcOrd="8" destOrd="0" presId="urn:microsoft.com/office/officeart/2005/8/layout/vProcess5"/>
    <dgm:cxn modelId="{D0A387A1-4020-4757-9C38-D522DCA4246D}" type="presParOf" srcId="{39CDFD77-30BA-4C69-941D-7B7E3FD0A423}" destId="{64E355F7-9E2F-43DB-9D03-9F3DBBFBC85F}" srcOrd="9" destOrd="0" presId="urn:microsoft.com/office/officeart/2005/8/layout/vProcess5"/>
    <dgm:cxn modelId="{ED43DF80-6BA9-42EB-AAD3-8B70A940EBF3}" type="presParOf" srcId="{39CDFD77-30BA-4C69-941D-7B7E3FD0A423}" destId="{4341A5EB-B26F-4A2D-8CFE-AB5BFE5B9572}" srcOrd="10" destOrd="0" presId="urn:microsoft.com/office/officeart/2005/8/layout/vProcess5"/>
    <dgm:cxn modelId="{D7B4CAEC-F321-4569-9089-00DA8D405239}" type="presParOf" srcId="{39CDFD77-30BA-4C69-941D-7B7E3FD0A423}" destId="{E8F424F4-F2F9-4B45-8540-440E41F409BB}" srcOrd="11"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0DEA54C-974C-4DA5-A16B-798706E63CE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83BF9F51-9103-4B58-9F2D-BF22DAA200CB}">
      <dgm:prSet phldrT="[Text]"/>
      <dgm:spPr/>
      <dgm:t>
        <a:bodyPr/>
        <a:lstStyle/>
        <a:p>
          <a:r>
            <a:rPr lang="en-US" dirty="0" smtClean="0"/>
            <a:t>hypoxia</a:t>
          </a:r>
          <a:endParaRPr lang="en-US" dirty="0"/>
        </a:p>
      </dgm:t>
    </dgm:pt>
    <dgm:pt modelId="{FD27A99E-D3EB-4CD5-AD65-44E912DC3336}" type="parTrans" cxnId="{05633ADE-8655-456E-8A61-DDF343B8FC9A}">
      <dgm:prSet/>
      <dgm:spPr/>
      <dgm:t>
        <a:bodyPr/>
        <a:lstStyle/>
        <a:p>
          <a:endParaRPr lang="en-US"/>
        </a:p>
      </dgm:t>
    </dgm:pt>
    <dgm:pt modelId="{93991F11-E85D-4889-9552-197C6BCC0F4C}" type="sibTrans" cxnId="{05633ADE-8655-456E-8A61-DDF343B8FC9A}">
      <dgm:prSet/>
      <dgm:spPr/>
      <dgm:t>
        <a:bodyPr/>
        <a:lstStyle/>
        <a:p>
          <a:endParaRPr lang="en-US"/>
        </a:p>
      </dgm:t>
    </dgm:pt>
    <dgm:pt modelId="{892F95B7-5151-44C7-BE6C-675D14BF465F}">
      <dgm:prSet phldrT="[Text]"/>
      <dgm:spPr/>
      <dgm:t>
        <a:bodyPr/>
        <a:lstStyle/>
        <a:p>
          <a:r>
            <a:rPr lang="en-US" dirty="0" smtClean="0"/>
            <a:t>Increased AaDo2</a:t>
          </a:r>
          <a:endParaRPr lang="en-US" dirty="0"/>
        </a:p>
      </dgm:t>
    </dgm:pt>
    <dgm:pt modelId="{19F793B1-F120-4FD4-850B-23E2DF9388A0}" type="parTrans" cxnId="{5235A64C-96AD-41FC-B88C-F96D157E162C}">
      <dgm:prSet/>
      <dgm:spPr/>
      <dgm:t>
        <a:bodyPr/>
        <a:lstStyle/>
        <a:p>
          <a:endParaRPr lang="en-US"/>
        </a:p>
      </dgm:t>
    </dgm:pt>
    <dgm:pt modelId="{E42D7595-43A0-4C20-9520-BB5593FE3043}" type="sibTrans" cxnId="{5235A64C-96AD-41FC-B88C-F96D157E162C}">
      <dgm:prSet/>
      <dgm:spPr/>
      <dgm:t>
        <a:bodyPr/>
        <a:lstStyle/>
        <a:p>
          <a:endParaRPr lang="en-US"/>
        </a:p>
      </dgm:t>
    </dgm:pt>
    <dgm:pt modelId="{37C3077E-DC73-4DE6-B270-1892D4819A39}">
      <dgm:prSet phldrT="[Text]"/>
      <dgm:spPr/>
      <dgm:t>
        <a:bodyPr/>
        <a:lstStyle/>
        <a:p>
          <a:r>
            <a:rPr lang="en-US" dirty="0" smtClean="0"/>
            <a:t>DECREASED PaO2</a:t>
          </a:r>
          <a:endParaRPr lang="en-US" dirty="0"/>
        </a:p>
      </dgm:t>
    </dgm:pt>
    <dgm:pt modelId="{07B21106-CDF3-4B96-B2D2-A1D0F454E872}" type="parTrans" cxnId="{025F0541-FFA8-4B5F-BA79-F4F821BB08DC}">
      <dgm:prSet/>
      <dgm:spPr/>
      <dgm:t>
        <a:bodyPr/>
        <a:lstStyle/>
        <a:p>
          <a:endParaRPr lang="en-US"/>
        </a:p>
      </dgm:t>
    </dgm:pt>
    <dgm:pt modelId="{EF9BC56D-0C0D-4472-AB25-4DD3F9C9CBF4}" type="sibTrans" cxnId="{025F0541-FFA8-4B5F-BA79-F4F821BB08DC}">
      <dgm:prSet/>
      <dgm:spPr/>
      <dgm:t>
        <a:bodyPr/>
        <a:lstStyle/>
        <a:p>
          <a:endParaRPr lang="en-US"/>
        </a:p>
      </dgm:t>
    </dgm:pt>
    <dgm:pt modelId="{DF8C548F-9FE4-48F2-B754-53F2E0FCD41B}">
      <dgm:prSet phldrT="[Text]"/>
      <dgm:spPr/>
      <dgm:t>
        <a:bodyPr/>
        <a:lstStyle/>
        <a:p>
          <a:r>
            <a:rPr lang="en-US" dirty="0" smtClean="0"/>
            <a:t>Decreased mixed venous o2</a:t>
          </a:r>
          <a:endParaRPr lang="en-US" dirty="0"/>
        </a:p>
      </dgm:t>
    </dgm:pt>
    <dgm:pt modelId="{B954893F-9DFF-46C4-947B-61044F9CEB4C}" type="parTrans" cxnId="{83F91FF8-6114-47AA-92B5-8A3AB18897D4}">
      <dgm:prSet/>
      <dgm:spPr/>
      <dgm:t>
        <a:bodyPr/>
        <a:lstStyle/>
        <a:p>
          <a:endParaRPr lang="en-US"/>
        </a:p>
      </dgm:t>
    </dgm:pt>
    <dgm:pt modelId="{9FD3FA27-F92E-4ED8-867B-4D24C92F178C}" type="sibTrans" cxnId="{83F91FF8-6114-47AA-92B5-8A3AB18897D4}">
      <dgm:prSet/>
      <dgm:spPr/>
      <dgm:t>
        <a:bodyPr/>
        <a:lstStyle/>
        <a:p>
          <a:endParaRPr lang="en-US"/>
        </a:p>
      </dgm:t>
    </dgm:pt>
    <dgm:pt modelId="{529E5B52-3CA4-4C0C-8FB1-F7DFA6ECDDBC}" type="pres">
      <dgm:prSet presAssocID="{A0DEA54C-974C-4DA5-A16B-798706E63CE4}" presName="cycle" presStyleCnt="0">
        <dgm:presLayoutVars>
          <dgm:chMax val="1"/>
          <dgm:dir/>
          <dgm:animLvl val="ctr"/>
          <dgm:resizeHandles val="exact"/>
        </dgm:presLayoutVars>
      </dgm:prSet>
      <dgm:spPr/>
      <dgm:t>
        <a:bodyPr/>
        <a:lstStyle/>
        <a:p>
          <a:endParaRPr lang="en-US"/>
        </a:p>
      </dgm:t>
    </dgm:pt>
    <dgm:pt modelId="{36DE5126-12B2-46BB-980D-6063A28EF51D}" type="pres">
      <dgm:prSet presAssocID="{83BF9F51-9103-4B58-9F2D-BF22DAA200CB}" presName="centerShape" presStyleLbl="node0" presStyleIdx="0" presStyleCnt="1"/>
      <dgm:spPr/>
      <dgm:t>
        <a:bodyPr/>
        <a:lstStyle/>
        <a:p>
          <a:endParaRPr lang="en-US"/>
        </a:p>
      </dgm:t>
    </dgm:pt>
    <dgm:pt modelId="{EF9DDD03-97DB-4837-8D02-37E7059BF492}" type="pres">
      <dgm:prSet presAssocID="{19F793B1-F120-4FD4-850B-23E2DF9388A0}" presName="parTrans" presStyleLbl="bgSibTrans2D1" presStyleIdx="0" presStyleCnt="3"/>
      <dgm:spPr/>
      <dgm:t>
        <a:bodyPr/>
        <a:lstStyle/>
        <a:p>
          <a:endParaRPr lang="en-US"/>
        </a:p>
      </dgm:t>
    </dgm:pt>
    <dgm:pt modelId="{50845453-2F0A-4A71-A299-F05AF334BEC0}" type="pres">
      <dgm:prSet presAssocID="{892F95B7-5151-44C7-BE6C-675D14BF465F}" presName="node" presStyleLbl="node1" presStyleIdx="0" presStyleCnt="3">
        <dgm:presLayoutVars>
          <dgm:bulletEnabled val="1"/>
        </dgm:presLayoutVars>
      </dgm:prSet>
      <dgm:spPr/>
      <dgm:t>
        <a:bodyPr/>
        <a:lstStyle/>
        <a:p>
          <a:endParaRPr lang="en-US"/>
        </a:p>
      </dgm:t>
    </dgm:pt>
    <dgm:pt modelId="{307D35FA-58EB-48D0-B809-E6BD9F222762}" type="pres">
      <dgm:prSet presAssocID="{07B21106-CDF3-4B96-B2D2-A1D0F454E872}" presName="parTrans" presStyleLbl="bgSibTrans2D1" presStyleIdx="1" presStyleCnt="3"/>
      <dgm:spPr/>
      <dgm:t>
        <a:bodyPr/>
        <a:lstStyle/>
        <a:p>
          <a:endParaRPr lang="en-US"/>
        </a:p>
      </dgm:t>
    </dgm:pt>
    <dgm:pt modelId="{85FDD85B-E990-4CFE-9EB1-60D42E199C1D}" type="pres">
      <dgm:prSet presAssocID="{37C3077E-DC73-4DE6-B270-1892D4819A39}" presName="node" presStyleLbl="node1" presStyleIdx="1" presStyleCnt="3">
        <dgm:presLayoutVars>
          <dgm:bulletEnabled val="1"/>
        </dgm:presLayoutVars>
      </dgm:prSet>
      <dgm:spPr/>
      <dgm:t>
        <a:bodyPr/>
        <a:lstStyle/>
        <a:p>
          <a:endParaRPr lang="en-US"/>
        </a:p>
      </dgm:t>
    </dgm:pt>
    <dgm:pt modelId="{3EFC4D67-47C8-4B8F-A894-A300E591AC8F}" type="pres">
      <dgm:prSet presAssocID="{B954893F-9DFF-46C4-947B-61044F9CEB4C}" presName="parTrans" presStyleLbl="bgSibTrans2D1" presStyleIdx="2" presStyleCnt="3"/>
      <dgm:spPr/>
      <dgm:t>
        <a:bodyPr/>
        <a:lstStyle/>
        <a:p>
          <a:endParaRPr lang="en-US"/>
        </a:p>
      </dgm:t>
    </dgm:pt>
    <dgm:pt modelId="{E9C60A58-1959-488B-B289-7919DE1954A0}" type="pres">
      <dgm:prSet presAssocID="{DF8C548F-9FE4-48F2-B754-53F2E0FCD41B}" presName="node" presStyleLbl="node1" presStyleIdx="2" presStyleCnt="3">
        <dgm:presLayoutVars>
          <dgm:bulletEnabled val="1"/>
        </dgm:presLayoutVars>
      </dgm:prSet>
      <dgm:spPr/>
      <dgm:t>
        <a:bodyPr/>
        <a:lstStyle/>
        <a:p>
          <a:endParaRPr lang="en-US"/>
        </a:p>
      </dgm:t>
    </dgm:pt>
  </dgm:ptLst>
  <dgm:cxnLst>
    <dgm:cxn modelId="{025F0541-FFA8-4B5F-BA79-F4F821BB08DC}" srcId="{83BF9F51-9103-4B58-9F2D-BF22DAA200CB}" destId="{37C3077E-DC73-4DE6-B270-1892D4819A39}" srcOrd="1" destOrd="0" parTransId="{07B21106-CDF3-4B96-B2D2-A1D0F454E872}" sibTransId="{EF9BC56D-0C0D-4472-AB25-4DD3F9C9CBF4}"/>
    <dgm:cxn modelId="{83F91FF8-6114-47AA-92B5-8A3AB18897D4}" srcId="{83BF9F51-9103-4B58-9F2D-BF22DAA200CB}" destId="{DF8C548F-9FE4-48F2-B754-53F2E0FCD41B}" srcOrd="2" destOrd="0" parTransId="{B954893F-9DFF-46C4-947B-61044F9CEB4C}" sibTransId="{9FD3FA27-F92E-4ED8-867B-4D24C92F178C}"/>
    <dgm:cxn modelId="{BF36D6F9-6B13-41B4-977E-DE64CA489A9B}" type="presOf" srcId="{A0DEA54C-974C-4DA5-A16B-798706E63CE4}" destId="{529E5B52-3CA4-4C0C-8FB1-F7DFA6ECDDBC}" srcOrd="0" destOrd="0" presId="urn:microsoft.com/office/officeart/2005/8/layout/radial4"/>
    <dgm:cxn modelId="{9357F288-B80A-4648-9530-71767E00DBA5}" type="presOf" srcId="{DF8C548F-9FE4-48F2-B754-53F2E0FCD41B}" destId="{E9C60A58-1959-488B-B289-7919DE1954A0}" srcOrd="0" destOrd="0" presId="urn:microsoft.com/office/officeart/2005/8/layout/radial4"/>
    <dgm:cxn modelId="{1C63048A-B08F-457F-A720-19F3964B6670}" type="presOf" srcId="{37C3077E-DC73-4DE6-B270-1892D4819A39}" destId="{85FDD85B-E990-4CFE-9EB1-60D42E199C1D}" srcOrd="0" destOrd="0" presId="urn:microsoft.com/office/officeart/2005/8/layout/radial4"/>
    <dgm:cxn modelId="{AE057133-2DD2-40AF-9694-FF80FD04FA73}" type="presOf" srcId="{07B21106-CDF3-4B96-B2D2-A1D0F454E872}" destId="{307D35FA-58EB-48D0-B809-E6BD9F222762}" srcOrd="0" destOrd="0" presId="urn:microsoft.com/office/officeart/2005/8/layout/radial4"/>
    <dgm:cxn modelId="{5E0CAC88-DE53-421D-AF71-0CD131494E28}" type="presOf" srcId="{B954893F-9DFF-46C4-947B-61044F9CEB4C}" destId="{3EFC4D67-47C8-4B8F-A894-A300E591AC8F}" srcOrd="0" destOrd="0" presId="urn:microsoft.com/office/officeart/2005/8/layout/radial4"/>
    <dgm:cxn modelId="{F441FC56-6871-4455-8072-3DC4128096EF}" type="presOf" srcId="{83BF9F51-9103-4B58-9F2D-BF22DAA200CB}" destId="{36DE5126-12B2-46BB-980D-6063A28EF51D}" srcOrd="0" destOrd="0" presId="urn:microsoft.com/office/officeart/2005/8/layout/radial4"/>
    <dgm:cxn modelId="{E17B15F3-0F1A-4DDA-9350-AF5D7B3F9290}" type="presOf" srcId="{19F793B1-F120-4FD4-850B-23E2DF9388A0}" destId="{EF9DDD03-97DB-4837-8D02-37E7059BF492}" srcOrd="0" destOrd="0" presId="urn:microsoft.com/office/officeart/2005/8/layout/radial4"/>
    <dgm:cxn modelId="{05633ADE-8655-456E-8A61-DDF343B8FC9A}" srcId="{A0DEA54C-974C-4DA5-A16B-798706E63CE4}" destId="{83BF9F51-9103-4B58-9F2D-BF22DAA200CB}" srcOrd="0" destOrd="0" parTransId="{FD27A99E-D3EB-4CD5-AD65-44E912DC3336}" sibTransId="{93991F11-E85D-4889-9552-197C6BCC0F4C}"/>
    <dgm:cxn modelId="{E281C92C-E5CA-42AC-AFB7-9A640E86347B}" type="presOf" srcId="{892F95B7-5151-44C7-BE6C-675D14BF465F}" destId="{50845453-2F0A-4A71-A299-F05AF334BEC0}" srcOrd="0" destOrd="0" presId="urn:microsoft.com/office/officeart/2005/8/layout/radial4"/>
    <dgm:cxn modelId="{5235A64C-96AD-41FC-B88C-F96D157E162C}" srcId="{83BF9F51-9103-4B58-9F2D-BF22DAA200CB}" destId="{892F95B7-5151-44C7-BE6C-675D14BF465F}" srcOrd="0" destOrd="0" parTransId="{19F793B1-F120-4FD4-850B-23E2DF9388A0}" sibTransId="{E42D7595-43A0-4C20-9520-BB5593FE3043}"/>
    <dgm:cxn modelId="{FC3B94F7-0EEA-4C54-BCC9-9D83C88B6A2F}" type="presParOf" srcId="{529E5B52-3CA4-4C0C-8FB1-F7DFA6ECDDBC}" destId="{36DE5126-12B2-46BB-980D-6063A28EF51D}" srcOrd="0" destOrd="0" presId="urn:microsoft.com/office/officeart/2005/8/layout/radial4"/>
    <dgm:cxn modelId="{4E1BF03D-C324-45C0-8710-937D7A071006}" type="presParOf" srcId="{529E5B52-3CA4-4C0C-8FB1-F7DFA6ECDDBC}" destId="{EF9DDD03-97DB-4837-8D02-37E7059BF492}" srcOrd="1" destOrd="0" presId="urn:microsoft.com/office/officeart/2005/8/layout/radial4"/>
    <dgm:cxn modelId="{066A9843-AFA1-43C6-A7EB-C35CE7236A0A}" type="presParOf" srcId="{529E5B52-3CA4-4C0C-8FB1-F7DFA6ECDDBC}" destId="{50845453-2F0A-4A71-A299-F05AF334BEC0}" srcOrd="2" destOrd="0" presId="urn:microsoft.com/office/officeart/2005/8/layout/radial4"/>
    <dgm:cxn modelId="{9B44893C-8E93-48F7-9CC9-75315B0B8782}" type="presParOf" srcId="{529E5B52-3CA4-4C0C-8FB1-F7DFA6ECDDBC}" destId="{307D35FA-58EB-48D0-B809-E6BD9F222762}" srcOrd="3" destOrd="0" presId="urn:microsoft.com/office/officeart/2005/8/layout/radial4"/>
    <dgm:cxn modelId="{508A8A33-57F8-4E95-9313-5AFB942EFA56}" type="presParOf" srcId="{529E5B52-3CA4-4C0C-8FB1-F7DFA6ECDDBC}" destId="{85FDD85B-E990-4CFE-9EB1-60D42E199C1D}" srcOrd="4" destOrd="0" presId="urn:microsoft.com/office/officeart/2005/8/layout/radial4"/>
    <dgm:cxn modelId="{77CC2652-2166-4649-91C3-4243E686ACE2}" type="presParOf" srcId="{529E5B52-3CA4-4C0C-8FB1-F7DFA6ECDDBC}" destId="{3EFC4D67-47C8-4B8F-A894-A300E591AC8F}" srcOrd="5" destOrd="0" presId="urn:microsoft.com/office/officeart/2005/8/layout/radial4"/>
    <dgm:cxn modelId="{9DF09682-9C28-4E16-958C-B9260A82D421}" type="presParOf" srcId="{529E5B52-3CA4-4C0C-8FB1-F7DFA6ECDDBC}" destId="{E9C60A58-1959-488B-B289-7919DE1954A0}"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09FBEF8-1BCF-4B26-A4AE-B565E8237B8A}" type="doc">
      <dgm:prSet loTypeId="urn:microsoft.com/office/officeart/2005/8/layout/process2" loCatId="process" qsTypeId="urn:microsoft.com/office/officeart/2005/8/quickstyle/simple2" qsCatId="simple" csTypeId="urn:microsoft.com/office/officeart/2005/8/colors/accent1_2" csCatId="accent1" phldr="1"/>
      <dgm:spPr/>
    </dgm:pt>
    <dgm:pt modelId="{C33C4987-E87D-40AA-BE16-266F5C7D42E4}">
      <dgm:prSet phldrT="[Text]"/>
      <dgm:spPr/>
      <dgm:t>
        <a:bodyPr/>
        <a:lstStyle/>
        <a:p>
          <a:r>
            <a:rPr lang="en-US" dirty="0" smtClean="0"/>
            <a:t>    Fio2(eg. Low fresh gas supply or </a:t>
          </a:r>
          <a:r>
            <a:rPr lang="en-US" dirty="0" err="1" smtClean="0"/>
            <a:t>rebreathing</a:t>
          </a:r>
          <a:r>
            <a:rPr lang="en-US" dirty="0" smtClean="0"/>
            <a:t>)</a:t>
          </a:r>
          <a:endParaRPr lang="en-US" dirty="0"/>
        </a:p>
      </dgm:t>
    </dgm:pt>
    <dgm:pt modelId="{418920B4-6FA1-4FF7-863C-922C9F629B5E}" type="parTrans" cxnId="{A99766EB-D824-4E2E-B738-6EDEA63B17E6}">
      <dgm:prSet/>
      <dgm:spPr/>
      <dgm:t>
        <a:bodyPr/>
        <a:lstStyle/>
        <a:p>
          <a:endParaRPr lang="en-US"/>
        </a:p>
      </dgm:t>
    </dgm:pt>
    <dgm:pt modelId="{FA6CAF8A-C9D8-418B-BFE3-2FA01C072C58}" type="sibTrans" cxnId="{A99766EB-D824-4E2E-B738-6EDEA63B17E6}">
      <dgm:prSet/>
      <dgm:spPr/>
      <dgm:t>
        <a:bodyPr/>
        <a:lstStyle/>
        <a:p>
          <a:endParaRPr lang="en-US"/>
        </a:p>
      </dgm:t>
    </dgm:pt>
    <dgm:pt modelId="{4B1B8278-C41B-4171-B850-3B8CBE516128}">
      <dgm:prSet phldrT="[Text]"/>
      <dgm:spPr/>
      <dgm:t>
        <a:bodyPr/>
        <a:lstStyle/>
        <a:p>
          <a:r>
            <a:rPr lang="en-US" dirty="0" smtClean="0"/>
            <a:t>Pio2</a:t>
          </a:r>
          <a:endParaRPr lang="en-US" dirty="0"/>
        </a:p>
      </dgm:t>
    </dgm:pt>
    <dgm:pt modelId="{BC6AE592-0DA3-43CA-BF86-65339A8D0B79}" type="parTrans" cxnId="{E50AD742-D2D0-4B59-8096-5BD035C75940}">
      <dgm:prSet/>
      <dgm:spPr/>
      <dgm:t>
        <a:bodyPr/>
        <a:lstStyle/>
        <a:p>
          <a:endParaRPr lang="en-US"/>
        </a:p>
      </dgm:t>
    </dgm:pt>
    <dgm:pt modelId="{60F3C990-F8D1-44D7-97D4-F89896A129E5}" type="sibTrans" cxnId="{E50AD742-D2D0-4B59-8096-5BD035C75940}">
      <dgm:prSet/>
      <dgm:spPr/>
      <dgm:t>
        <a:bodyPr/>
        <a:lstStyle/>
        <a:p>
          <a:endParaRPr lang="en-US"/>
        </a:p>
      </dgm:t>
    </dgm:pt>
    <dgm:pt modelId="{C4C68780-45AD-4D8F-AE06-04F68039875A}">
      <dgm:prSet phldrT="[Text]"/>
      <dgm:spPr/>
      <dgm:t>
        <a:bodyPr/>
        <a:lstStyle/>
        <a:p>
          <a:r>
            <a:rPr lang="en-US" dirty="0" smtClean="0"/>
            <a:t>PAo2</a:t>
          </a:r>
        </a:p>
        <a:p>
          <a:r>
            <a:rPr lang="en-US" dirty="0" smtClean="0"/>
            <a:t>(alveoli)</a:t>
          </a:r>
          <a:endParaRPr lang="en-US" dirty="0"/>
        </a:p>
      </dgm:t>
    </dgm:pt>
    <dgm:pt modelId="{FCD61E64-6FA3-4E95-9562-35108E4E495E}" type="parTrans" cxnId="{6BF4FAE7-D4B3-4F5E-AAE8-1A5B39A8FE23}">
      <dgm:prSet/>
      <dgm:spPr/>
      <dgm:t>
        <a:bodyPr/>
        <a:lstStyle/>
        <a:p>
          <a:endParaRPr lang="en-US"/>
        </a:p>
      </dgm:t>
    </dgm:pt>
    <dgm:pt modelId="{C2223C8F-1792-4FA0-921D-9201F4DA939E}" type="sibTrans" cxnId="{6BF4FAE7-D4B3-4F5E-AAE8-1A5B39A8FE23}">
      <dgm:prSet/>
      <dgm:spPr/>
      <dgm:t>
        <a:bodyPr/>
        <a:lstStyle/>
        <a:p>
          <a:endParaRPr lang="en-US"/>
        </a:p>
      </dgm:t>
    </dgm:pt>
    <dgm:pt modelId="{26882402-C609-44C4-834E-7FEFA33CED11}" type="pres">
      <dgm:prSet presAssocID="{A09FBEF8-1BCF-4B26-A4AE-B565E8237B8A}" presName="linearFlow" presStyleCnt="0">
        <dgm:presLayoutVars>
          <dgm:resizeHandles val="exact"/>
        </dgm:presLayoutVars>
      </dgm:prSet>
      <dgm:spPr/>
    </dgm:pt>
    <dgm:pt modelId="{8328C7EC-A069-4D8B-986B-33E7A06D26F5}" type="pres">
      <dgm:prSet presAssocID="{C33C4987-E87D-40AA-BE16-266F5C7D42E4}" presName="node" presStyleLbl="node1" presStyleIdx="0" presStyleCnt="3">
        <dgm:presLayoutVars>
          <dgm:bulletEnabled val="1"/>
        </dgm:presLayoutVars>
      </dgm:prSet>
      <dgm:spPr/>
      <dgm:t>
        <a:bodyPr/>
        <a:lstStyle/>
        <a:p>
          <a:endParaRPr lang="en-US"/>
        </a:p>
      </dgm:t>
    </dgm:pt>
    <dgm:pt modelId="{CAA9A10F-3A65-4C67-94E9-0DBA0E644AD0}" type="pres">
      <dgm:prSet presAssocID="{FA6CAF8A-C9D8-418B-BFE3-2FA01C072C58}" presName="sibTrans" presStyleLbl="sibTrans2D1" presStyleIdx="0" presStyleCnt="2"/>
      <dgm:spPr/>
      <dgm:t>
        <a:bodyPr/>
        <a:lstStyle/>
        <a:p>
          <a:endParaRPr lang="en-US"/>
        </a:p>
      </dgm:t>
    </dgm:pt>
    <dgm:pt modelId="{23F797D8-1D74-48B2-8AF3-FEEB7A14A017}" type="pres">
      <dgm:prSet presAssocID="{FA6CAF8A-C9D8-418B-BFE3-2FA01C072C58}" presName="connectorText" presStyleLbl="sibTrans2D1" presStyleIdx="0" presStyleCnt="2"/>
      <dgm:spPr/>
      <dgm:t>
        <a:bodyPr/>
        <a:lstStyle/>
        <a:p>
          <a:endParaRPr lang="en-US"/>
        </a:p>
      </dgm:t>
    </dgm:pt>
    <dgm:pt modelId="{2B10F879-D518-46F3-8C64-EC1443EC6193}" type="pres">
      <dgm:prSet presAssocID="{4B1B8278-C41B-4171-B850-3B8CBE516128}" presName="node" presStyleLbl="node1" presStyleIdx="1" presStyleCnt="3">
        <dgm:presLayoutVars>
          <dgm:bulletEnabled val="1"/>
        </dgm:presLayoutVars>
      </dgm:prSet>
      <dgm:spPr/>
      <dgm:t>
        <a:bodyPr/>
        <a:lstStyle/>
        <a:p>
          <a:endParaRPr lang="en-US"/>
        </a:p>
      </dgm:t>
    </dgm:pt>
    <dgm:pt modelId="{1F16D8FB-D27B-424E-9C78-4ED0D114FF05}" type="pres">
      <dgm:prSet presAssocID="{60F3C990-F8D1-44D7-97D4-F89896A129E5}" presName="sibTrans" presStyleLbl="sibTrans2D1" presStyleIdx="1" presStyleCnt="2"/>
      <dgm:spPr/>
      <dgm:t>
        <a:bodyPr/>
        <a:lstStyle/>
        <a:p>
          <a:endParaRPr lang="en-US"/>
        </a:p>
      </dgm:t>
    </dgm:pt>
    <dgm:pt modelId="{E649B7DF-3726-4497-B9C3-5E9C21ECD892}" type="pres">
      <dgm:prSet presAssocID="{60F3C990-F8D1-44D7-97D4-F89896A129E5}" presName="connectorText" presStyleLbl="sibTrans2D1" presStyleIdx="1" presStyleCnt="2"/>
      <dgm:spPr/>
      <dgm:t>
        <a:bodyPr/>
        <a:lstStyle/>
        <a:p>
          <a:endParaRPr lang="en-US"/>
        </a:p>
      </dgm:t>
    </dgm:pt>
    <dgm:pt modelId="{BC81723E-07BD-4EBC-BF6C-BF012144C231}" type="pres">
      <dgm:prSet presAssocID="{C4C68780-45AD-4D8F-AE06-04F68039875A}" presName="node" presStyleLbl="node1" presStyleIdx="2" presStyleCnt="3">
        <dgm:presLayoutVars>
          <dgm:bulletEnabled val="1"/>
        </dgm:presLayoutVars>
      </dgm:prSet>
      <dgm:spPr>
        <a:prstGeom prst="cloud">
          <a:avLst/>
        </a:prstGeom>
      </dgm:spPr>
      <dgm:t>
        <a:bodyPr/>
        <a:lstStyle/>
        <a:p>
          <a:endParaRPr lang="en-US"/>
        </a:p>
      </dgm:t>
    </dgm:pt>
  </dgm:ptLst>
  <dgm:cxnLst>
    <dgm:cxn modelId="{A99766EB-D824-4E2E-B738-6EDEA63B17E6}" srcId="{A09FBEF8-1BCF-4B26-A4AE-B565E8237B8A}" destId="{C33C4987-E87D-40AA-BE16-266F5C7D42E4}" srcOrd="0" destOrd="0" parTransId="{418920B4-6FA1-4FF7-863C-922C9F629B5E}" sibTransId="{FA6CAF8A-C9D8-418B-BFE3-2FA01C072C58}"/>
    <dgm:cxn modelId="{A5F9D6A1-FF7D-4593-B39F-56EF557E97CD}" type="presOf" srcId="{4B1B8278-C41B-4171-B850-3B8CBE516128}" destId="{2B10F879-D518-46F3-8C64-EC1443EC6193}" srcOrd="0" destOrd="0" presId="urn:microsoft.com/office/officeart/2005/8/layout/process2"/>
    <dgm:cxn modelId="{6FFE201B-5EEB-4550-9283-F5492B79B0C5}" type="presOf" srcId="{FA6CAF8A-C9D8-418B-BFE3-2FA01C072C58}" destId="{23F797D8-1D74-48B2-8AF3-FEEB7A14A017}" srcOrd="1" destOrd="0" presId="urn:microsoft.com/office/officeart/2005/8/layout/process2"/>
    <dgm:cxn modelId="{6F88E392-885E-43A9-8735-BF199BF0243C}" type="presOf" srcId="{C33C4987-E87D-40AA-BE16-266F5C7D42E4}" destId="{8328C7EC-A069-4D8B-986B-33E7A06D26F5}" srcOrd="0" destOrd="0" presId="urn:microsoft.com/office/officeart/2005/8/layout/process2"/>
    <dgm:cxn modelId="{040BCE82-64A8-47D5-A377-59FC3FA234AD}" type="presOf" srcId="{60F3C990-F8D1-44D7-97D4-F89896A129E5}" destId="{E649B7DF-3726-4497-B9C3-5E9C21ECD892}" srcOrd="1" destOrd="0" presId="urn:microsoft.com/office/officeart/2005/8/layout/process2"/>
    <dgm:cxn modelId="{7D7C0708-E035-4815-BFDD-C653EAAFCDFF}" type="presOf" srcId="{60F3C990-F8D1-44D7-97D4-F89896A129E5}" destId="{1F16D8FB-D27B-424E-9C78-4ED0D114FF05}" srcOrd="0" destOrd="0" presId="urn:microsoft.com/office/officeart/2005/8/layout/process2"/>
    <dgm:cxn modelId="{E6747FF6-6C5A-4EAC-BCAE-10BA860E09E2}" type="presOf" srcId="{C4C68780-45AD-4D8F-AE06-04F68039875A}" destId="{BC81723E-07BD-4EBC-BF6C-BF012144C231}" srcOrd="0" destOrd="0" presId="urn:microsoft.com/office/officeart/2005/8/layout/process2"/>
    <dgm:cxn modelId="{E50AD742-D2D0-4B59-8096-5BD035C75940}" srcId="{A09FBEF8-1BCF-4B26-A4AE-B565E8237B8A}" destId="{4B1B8278-C41B-4171-B850-3B8CBE516128}" srcOrd="1" destOrd="0" parTransId="{BC6AE592-0DA3-43CA-BF86-65339A8D0B79}" sibTransId="{60F3C990-F8D1-44D7-97D4-F89896A129E5}"/>
    <dgm:cxn modelId="{6BF4FAE7-D4B3-4F5E-AAE8-1A5B39A8FE23}" srcId="{A09FBEF8-1BCF-4B26-A4AE-B565E8237B8A}" destId="{C4C68780-45AD-4D8F-AE06-04F68039875A}" srcOrd="2" destOrd="0" parTransId="{FCD61E64-6FA3-4E95-9562-35108E4E495E}" sibTransId="{C2223C8F-1792-4FA0-921D-9201F4DA939E}"/>
    <dgm:cxn modelId="{530AB896-070A-4571-8376-799DF7191F92}" type="presOf" srcId="{FA6CAF8A-C9D8-418B-BFE3-2FA01C072C58}" destId="{CAA9A10F-3A65-4C67-94E9-0DBA0E644AD0}" srcOrd="0" destOrd="0" presId="urn:microsoft.com/office/officeart/2005/8/layout/process2"/>
    <dgm:cxn modelId="{243D774A-6342-4D6A-A270-151DF2D86833}" type="presOf" srcId="{A09FBEF8-1BCF-4B26-A4AE-B565E8237B8A}" destId="{26882402-C609-44C4-834E-7FEFA33CED11}" srcOrd="0" destOrd="0" presId="urn:microsoft.com/office/officeart/2005/8/layout/process2"/>
    <dgm:cxn modelId="{F8A8E24E-D0C7-407A-A7F3-89B9B33B11D0}" type="presParOf" srcId="{26882402-C609-44C4-834E-7FEFA33CED11}" destId="{8328C7EC-A069-4D8B-986B-33E7A06D26F5}" srcOrd="0" destOrd="0" presId="urn:microsoft.com/office/officeart/2005/8/layout/process2"/>
    <dgm:cxn modelId="{E9391F10-3580-49DF-88B6-D393A4B338BD}" type="presParOf" srcId="{26882402-C609-44C4-834E-7FEFA33CED11}" destId="{CAA9A10F-3A65-4C67-94E9-0DBA0E644AD0}" srcOrd="1" destOrd="0" presId="urn:microsoft.com/office/officeart/2005/8/layout/process2"/>
    <dgm:cxn modelId="{B5F66F19-CA40-4952-8DD6-CEA98CF09425}" type="presParOf" srcId="{CAA9A10F-3A65-4C67-94E9-0DBA0E644AD0}" destId="{23F797D8-1D74-48B2-8AF3-FEEB7A14A017}" srcOrd="0" destOrd="0" presId="urn:microsoft.com/office/officeart/2005/8/layout/process2"/>
    <dgm:cxn modelId="{84B1B42B-7A90-4E0A-94DA-973034C0B508}" type="presParOf" srcId="{26882402-C609-44C4-834E-7FEFA33CED11}" destId="{2B10F879-D518-46F3-8C64-EC1443EC6193}" srcOrd="2" destOrd="0" presId="urn:microsoft.com/office/officeart/2005/8/layout/process2"/>
    <dgm:cxn modelId="{720DAD5D-5490-4C52-9B3D-72321C25A34E}" type="presParOf" srcId="{26882402-C609-44C4-834E-7FEFA33CED11}" destId="{1F16D8FB-D27B-424E-9C78-4ED0D114FF05}" srcOrd="3" destOrd="0" presId="urn:microsoft.com/office/officeart/2005/8/layout/process2"/>
    <dgm:cxn modelId="{6AA7E80B-3A14-4E3D-9763-77D43B052CA8}" type="presParOf" srcId="{1F16D8FB-D27B-424E-9C78-4ED0D114FF05}" destId="{E649B7DF-3726-4497-B9C3-5E9C21ECD892}" srcOrd="0" destOrd="0" presId="urn:microsoft.com/office/officeart/2005/8/layout/process2"/>
    <dgm:cxn modelId="{FC8D9F03-83AE-4D60-8CD4-B3DDA23D641E}" type="presParOf" srcId="{26882402-C609-44C4-834E-7FEFA33CED11}" destId="{BC81723E-07BD-4EBC-BF6C-BF012144C231}"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C1C80FD-2399-4E15-A8D7-3DBAE720A62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597201F-54AE-4430-BA08-14B79B95F654}">
      <dgm:prSet phldrT="[Text]" phldr="1"/>
      <dgm:spPr/>
      <dgm:t>
        <a:bodyPr/>
        <a:lstStyle/>
        <a:p>
          <a:endParaRPr lang="en-US"/>
        </a:p>
      </dgm:t>
    </dgm:pt>
    <dgm:pt modelId="{A998266E-CECE-425A-A133-34A5F74D3CC2}" type="parTrans" cxnId="{D6E88F2C-7E0F-4E06-A551-47D83AFDDFAC}">
      <dgm:prSet/>
      <dgm:spPr/>
      <dgm:t>
        <a:bodyPr/>
        <a:lstStyle/>
        <a:p>
          <a:endParaRPr lang="en-US"/>
        </a:p>
      </dgm:t>
    </dgm:pt>
    <dgm:pt modelId="{4C29D9DD-612C-4791-8124-DAF36B0B0F20}" type="sibTrans" cxnId="{D6E88F2C-7E0F-4E06-A551-47D83AFDDFAC}">
      <dgm:prSet/>
      <dgm:spPr/>
      <dgm:t>
        <a:bodyPr/>
        <a:lstStyle/>
        <a:p>
          <a:endParaRPr lang="en-US"/>
        </a:p>
      </dgm:t>
    </dgm:pt>
    <dgm:pt modelId="{334B1D2C-FA5E-4026-A305-86F330ACBB6C}">
      <dgm:prSet phldrT="[Text]"/>
      <dgm:spPr/>
      <dgm:t>
        <a:bodyPr/>
        <a:lstStyle/>
        <a:p>
          <a:r>
            <a:rPr lang="en-US" dirty="0" smtClean="0"/>
            <a:t>Venous admixture</a:t>
          </a:r>
          <a:endParaRPr lang="en-US" dirty="0"/>
        </a:p>
      </dgm:t>
    </dgm:pt>
    <dgm:pt modelId="{1E8FF1E7-AA19-4974-A855-C0B1911993AA}" type="parTrans" cxnId="{CAF3B58A-7924-4A58-B375-B1375A5F04B5}">
      <dgm:prSet/>
      <dgm:spPr/>
      <dgm:t>
        <a:bodyPr/>
        <a:lstStyle/>
        <a:p>
          <a:endParaRPr lang="en-US"/>
        </a:p>
      </dgm:t>
    </dgm:pt>
    <dgm:pt modelId="{635397FC-C637-47DA-B0E5-2DE1656A8729}" type="sibTrans" cxnId="{CAF3B58A-7924-4A58-B375-B1375A5F04B5}">
      <dgm:prSet/>
      <dgm:spPr/>
      <dgm:t>
        <a:bodyPr/>
        <a:lstStyle/>
        <a:p>
          <a:endParaRPr lang="en-US"/>
        </a:p>
      </dgm:t>
    </dgm:pt>
    <dgm:pt modelId="{21DA8041-7E3A-4EDE-AD95-E5A1A22E14C0}">
      <dgm:prSet phldrT="[Text]"/>
      <dgm:spPr/>
      <dgm:t>
        <a:bodyPr/>
        <a:lstStyle/>
        <a:p>
          <a:r>
            <a:rPr lang="en-US" dirty="0" smtClean="0"/>
            <a:t>(true shunts) eg CHD, low V/Q ratio eg </a:t>
          </a:r>
          <a:r>
            <a:rPr lang="en-US" dirty="0" err="1" smtClean="0"/>
            <a:t>atelectasis</a:t>
          </a:r>
          <a:r>
            <a:rPr lang="en-US" dirty="0" smtClean="0"/>
            <a:t> </a:t>
          </a:r>
          <a:endParaRPr lang="en-US" dirty="0"/>
        </a:p>
      </dgm:t>
    </dgm:pt>
    <dgm:pt modelId="{FFC21342-A326-402F-AE7D-7FA3CB1EE580}" type="parTrans" cxnId="{E8185A54-275A-4436-936A-F035B714FC8C}">
      <dgm:prSet/>
      <dgm:spPr/>
      <dgm:t>
        <a:bodyPr/>
        <a:lstStyle/>
        <a:p>
          <a:endParaRPr lang="en-US"/>
        </a:p>
      </dgm:t>
    </dgm:pt>
    <dgm:pt modelId="{7778C0C9-1AEA-4575-8614-B161C28F3171}" type="sibTrans" cxnId="{E8185A54-275A-4436-936A-F035B714FC8C}">
      <dgm:prSet/>
      <dgm:spPr/>
      <dgm:t>
        <a:bodyPr/>
        <a:lstStyle/>
        <a:p>
          <a:endParaRPr lang="en-US"/>
        </a:p>
      </dgm:t>
    </dgm:pt>
    <dgm:pt modelId="{468B75E5-2C9B-452A-A06D-5C3392BD3C62}">
      <dgm:prSet phldrT="[Text]" phldr="1"/>
      <dgm:spPr/>
      <dgm:t>
        <a:bodyPr/>
        <a:lstStyle/>
        <a:p>
          <a:endParaRPr lang="en-US"/>
        </a:p>
      </dgm:t>
    </dgm:pt>
    <dgm:pt modelId="{6A8BC4B3-4F99-492A-B759-D75223106CDB}" type="parTrans" cxnId="{E62136F1-DB08-470E-BC59-03ABAB5DF421}">
      <dgm:prSet/>
      <dgm:spPr/>
      <dgm:t>
        <a:bodyPr/>
        <a:lstStyle/>
        <a:p>
          <a:endParaRPr lang="en-US"/>
        </a:p>
      </dgm:t>
    </dgm:pt>
    <dgm:pt modelId="{4F6491D4-694E-40B6-9C62-26D2ED573FC7}" type="sibTrans" cxnId="{E62136F1-DB08-470E-BC59-03ABAB5DF421}">
      <dgm:prSet/>
      <dgm:spPr/>
      <dgm:t>
        <a:bodyPr/>
        <a:lstStyle/>
        <a:p>
          <a:endParaRPr lang="en-US"/>
        </a:p>
      </dgm:t>
    </dgm:pt>
    <dgm:pt modelId="{85BD79CF-1D4B-4087-855C-B4F23A5CB52D}">
      <dgm:prSet phldrT="[Text]"/>
      <dgm:spPr/>
      <dgm:t>
        <a:bodyPr/>
        <a:lstStyle/>
        <a:p>
          <a:r>
            <a:rPr lang="en-US" dirty="0" smtClean="0"/>
            <a:t>Diffusion defects</a:t>
          </a:r>
          <a:endParaRPr lang="en-US" dirty="0"/>
        </a:p>
      </dgm:t>
    </dgm:pt>
    <dgm:pt modelId="{6526985F-EA18-40FE-8AA3-4D2C32A98007}" type="parTrans" cxnId="{E384F0BA-DD1F-4375-91C1-4820980CB202}">
      <dgm:prSet/>
      <dgm:spPr/>
      <dgm:t>
        <a:bodyPr/>
        <a:lstStyle/>
        <a:p>
          <a:endParaRPr lang="en-US"/>
        </a:p>
      </dgm:t>
    </dgm:pt>
    <dgm:pt modelId="{586A8D02-47DB-479E-9354-E11ED8E2F999}" type="sibTrans" cxnId="{E384F0BA-DD1F-4375-91C1-4820980CB202}">
      <dgm:prSet/>
      <dgm:spPr/>
      <dgm:t>
        <a:bodyPr/>
        <a:lstStyle/>
        <a:p>
          <a:endParaRPr lang="en-US"/>
        </a:p>
      </dgm:t>
    </dgm:pt>
    <dgm:pt modelId="{0D14E712-F176-40C0-8267-9238DB8DB538}">
      <dgm:prSet phldrT="[Text]"/>
      <dgm:spPr/>
      <dgm:t>
        <a:bodyPr/>
        <a:lstStyle/>
        <a:p>
          <a:r>
            <a:rPr lang="en-US" dirty="0" smtClean="0"/>
            <a:t>Thickening of alveolar capillary memb.eg ILD,ARDS</a:t>
          </a:r>
          <a:endParaRPr lang="en-US" dirty="0"/>
        </a:p>
      </dgm:t>
    </dgm:pt>
    <dgm:pt modelId="{09F9BE1A-6927-4ED6-A595-88A14602F955}" type="parTrans" cxnId="{12469BC9-06C0-4067-905F-8F6130E7FB44}">
      <dgm:prSet/>
      <dgm:spPr/>
      <dgm:t>
        <a:bodyPr/>
        <a:lstStyle/>
        <a:p>
          <a:endParaRPr lang="en-US"/>
        </a:p>
      </dgm:t>
    </dgm:pt>
    <dgm:pt modelId="{4B8D2124-C147-413F-B438-7FF96328AEEE}" type="sibTrans" cxnId="{12469BC9-06C0-4067-905F-8F6130E7FB44}">
      <dgm:prSet/>
      <dgm:spPr/>
      <dgm:t>
        <a:bodyPr/>
        <a:lstStyle/>
        <a:p>
          <a:endParaRPr lang="en-US"/>
        </a:p>
      </dgm:t>
    </dgm:pt>
    <dgm:pt modelId="{34595963-697E-4296-BBF8-8AE3E0F95956}">
      <dgm:prSet phldrT="[Text]" phldr="1"/>
      <dgm:spPr/>
      <dgm:t>
        <a:bodyPr/>
        <a:lstStyle/>
        <a:p>
          <a:endParaRPr lang="en-US"/>
        </a:p>
      </dgm:t>
    </dgm:pt>
    <dgm:pt modelId="{9D294C91-DF53-4DDE-B111-49BF6ADB058F}" type="parTrans" cxnId="{5245FB16-9C4D-4F3A-A4FC-E02E130B363A}">
      <dgm:prSet/>
      <dgm:spPr/>
      <dgm:t>
        <a:bodyPr/>
        <a:lstStyle/>
        <a:p>
          <a:endParaRPr lang="en-US"/>
        </a:p>
      </dgm:t>
    </dgm:pt>
    <dgm:pt modelId="{5B339313-115B-4E42-BA79-FE27A7C7D7E9}" type="sibTrans" cxnId="{5245FB16-9C4D-4F3A-A4FC-E02E130B363A}">
      <dgm:prSet/>
      <dgm:spPr/>
      <dgm:t>
        <a:bodyPr/>
        <a:lstStyle/>
        <a:p>
          <a:endParaRPr lang="en-US"/>
        </a:p>
      </dgm:t>
    </dgm:pt>
    <dgm:pt modelId="{E0E32455-665D-4688-8FB7-55A66F4F7DEB}">
      <dgm:prSet phldrT="[Text]"/>
      <dgm:spPr/>
      <dgm:t>
        <a:bodyPr/>
        <a:lstStyle/>
        <a:p>
          <a:r>
            <a:rPr lang="en-US" dirty="0" smtClean="0"/>
            <a:t>V/Q imbalance eg ageing ,</a:t>
          </a:r>
          <a:r>
            <a:rPr lang="en-US" dirty="0" err="1" smtClean="0"/>
            <a:t>COPD,pneumonia,lobar</a:t>
          </a:r>
          <a:r>
            <a:rPr lang="en-US" dirty="0" smtClean="0"/>
            <a:t> collapse</a:t>
          </a:r>
          <a:endParaRPr lang="en-US" dirty="0"/>
        </a:p>
      </dgm:t>
    </dgm:pt>
    <dgm:pt modelId="{A746A43C-DCC1-4090-B8F1-98865138504D}" type="parTrans" cxnId="{9DF96079-6DC7-4F74-BCAD-EC9EB98DCB71}">
      <dgm:prSet/>
      <dgm:spPr/>
      <dgm:t>
        <a:bodyPr/>
        <a:lstStyle/>
        <a:p>
          <a:endParaRPr lang="en-US"/>
        </a:p>
      </dgm:t>
    </dgm:pt>
    <dgm:pt modelId="{CCC2515E-1EB9-4FD8-B9D7-37701CDE4FBB}" type="sibTrans" cxnId="{9DF96079-6DC7-4F74-BCAD-EC9EB98DCB71}">
      <dgm:prSet/>
      <dgm:spPr/>
      <dgm:t>
        <a:bodyPr/>
        <a:lstStyle/>
        <a:p>
          <a:endParaRPr lang="en-US"/>
        </a:p>
      </dgm:t>
    </dgm:pt>
    <dgm:pt modelId="{F379A291-93BF-491C-B2C1-196DB94CD779}" type="pres">
      <dgm:prSet presAssocID="{BC1C80FD-2399-4E15-A8D7-3DBAE720A624}" presName="linearFlow" presStyleCnt="0">
        <dgm:presLayoutVars>
          <dgm:dir/>
          <dgm:animLvl val="lvl"/>
          <dgm:resizeHandles val="exact"/>
        </dgm:presLayoutVars>
      </dgm:prSet>
      <dgm:spPr/>
      <dgm:t>
        <a:bodyPr/>
        <a:lstStyle/>
        <a:p>
          <a:endParaRPr lang="en-US"/>
        </a:p>
      </dgm:t>
    </dgm:pt>
    <dgm:pt modelId="{006C2AB2-C4A8-41D2-9685-EA8069040385}" type="pres">
      <dgm:prSet presAssocID="{6597201F-54AE-4430-BA08-14B79B95F654}" presName="composite" presStyleCnt="0"/>
      <dgm:spPr/>
    </dgm:pt>
    <dgm:pt modelId="{E9182DBF-B9A6-4ACD-9E60-9B5A2D56FA2D}" type="pres">
      <dgm:prSet presAssocID="{6597201F-54AE-4430-BA08-14B79B95F654}" presName="parentText" presStyleLbl="alignNode1" presStyleIdx="0" presStyleCnt="3">
        <dgm:presLayoutVars>
          <dgm:chMax val="1"/>
          <dgm:bulletEnabled val="1"/>
        </dgm:presLayoutVars>
      </dgm:prSet>
      <dgm:spPr/>
      <dgm:t>
        <a:bodyPr/>
        <a:lstStyle/>
        <a:p>
          <a:endParaRPr lang="en-US"/>
        </a:p>
      </dgm:t>
    </dgm:pt>
    <dgm:pt modelId="{BA23C152-6648-4BBE-A333-05ACBF66CC72}" type="pres">
      <dgm:prSet presAssocID="{6597201F-54AE-4430-BA08-14B79B95F654}" presName="descendantText" presStyleLbl="alignAcc1" presStyleIdx="0" presStyleCnt="3" custLinFactNeighborX="-4" custLinFactNeighborY="6251">
        <dgm:presLayoutVars>
          <dgm:bulletEnabled val="1"/>
        </dgm:presLayoutVars>
      </dgm:prSet>
      <dgm:spPr/>
      <dgm:t>
        <a:bodyPr/>
        <a:lstStyle/>
        <a:p>
          <a:endParaRPr lang="en-US"/>
        </a:p>
      </dgm:t>
    </dgm:pt>
    <dgm:pt modelId="{A765D724-4647-4A5E-BA35-2B7850DAAE0E}" type="pres">
      <dgm:prSet presAssocID="{4C29D9DD-612C-4791-8124-DAF36B0B0F20}" presName="sp" presStyleCnt="0"/>
      <dgm:spPr/>
    </dgm:pt>
    <dgm:pt modelId="{8896B8AA-0FEB-408A-A023-C4D51719F8C5}" type="pres">
      <dgm:prSet presAssocID="{468B75E5-2C9B-452A-A06D-5C3392BD3C62}" presName="composite" presStyleCnt="0"/>
      <dgm:spPr/>
    </dgm:pt>
    <dgm:pt modelId="{9A940026-8DEA-47BA-94C8-9995BCFF18DC}" type="pres">
      <dgm:prSet presAssocID="{468B75E5-2C9B-452A-A06D-5C3392BD3C62}" presName="parentText" presStyleLbl="alignNode1" presStyleIdx="1" presStyleCnt="3">
        <dgm:presLayoutVars>
          <dgm:chMax val="1"/>
          <dgm:bulletEnabled val="1"/>
        </dgm:presLayoutVars>
      </dgm:prSet>
      <dgm:spPr/>
      <dgm:t>
        <a:bodyPr/>
        <a:lstStyle/>
        <a:p>
          <a:endParaRPr lang="en-US"/>
        </a:p>
      </dgm:t>
    </dgm:pt>
    <dgm:pt modelId="{2DDF8C23-0784-484F-9E8E-661767D43C14}" type="pres">
      <dgm:prSet presAssocID="{468B75E5-2C9B-452A-A06D-5C3392BD3C62}" presName="descendantText" presStyleLbl="alignAcc1" presStyleIdx="1" presStyleCnt="3">
        <dgm:presLayoutVars>
          <dgm:bulletEnabled val="1"/>
        </dgm:presLayoutVars>
      </dgm:prSet>
      <dgm:spPr/>
      <dgm:t>
        <a:bodyPr/>
        <a:lstStyle/>
        <a:p>
          <a:endParaRPr lang="en-US"/>
        </a:p>
      </dgm:t>
    </dgm:pt>
    <dgm:pt modelId="{4AA15F9A-E54B-4D77-909B-4E00679B3E23}" type="pres">
      <dgm:prSet presAssocID="{4F6491D4-694E-40B6-9C62-26D2ED573FC7}" presName="sp" presStyleCnt="0"/>
      <dgm:spPr/>
    </dgm:pt>
    <dgm:pt modelId="{0EC84E23-1E13-48C7-9AB5-4A6804B563EE}" type="pres">
      <dgm:prSet presAssocID="{34595963-697E-4296-BBF8-8AE3E0F95956}" presName="composite" presStyleCnt="0"/>
      <dgm:spPr/>
    </dgm:pt>
    <dgm:pt modelId="{78B08CF1-6121-4C8A-94CF-360DF70C7590}" type="pres">
      <dgm:prSet presAssocID="{34595963-697E-4296-BBF8-8AE3E0F95956}" presName="parentText" presStyleLbl="alignNode1" presStyleIdx="2" presStyleCnt="3">
        <dgm:presLayoutVars>
          <dgm:chMax val="1"/>
          <dgm:bulletEnabled val="1"/>
        </dgm:presLayoutVars>
      </dgm:prSet>
      <dgm:spPr/>
      <dgm:t>
        <a:bodyPr/>
        <a:lstStyle/>
        <a:p>
          <a:endParaRPr lang="en-US"/>
        </a:p>
      </dgm:t>
    </dgm:pt>
    <dgm:pt modelId="{6A6E7082-63A0-4402-8EAB-ED7F799B06D9}" type="pres">
      <dgm:prSet presAssocID="{34595963-697E-4296-BBF8-8AE3E0F95956}" presName="descendantText" presStyleLbl="alignAcc1" presStyleIdx="2" presStyleCnt="3">
        <dgm:presLayoutVars>
          <dgm:bulletEnabled val="1"/>
        </dgm:presLayoutVars>
      </dgm:prSet>
      <dgm:spPr/>
      <dgm:t>
        <a:bodyPr/>
        <a:lstStyle/>
        <a:p>
          <a:endParaRPr lang="en-US"/>
        </a:p>
      </dgm:t>
    </dgm:pt>
  </dgm:ptLst>
  <dgm:cxnLst>
    <dgm:cxn modelId="{F7BBE37B-C00C-467B-A39C-C2A10BF906E0}" type="presOf" srcId="{21DA8041-7E3A-4EDE-AD95-E5A1A22E14C0}" destId="{BA23C152-6648-4BBE-A333-05ACBF66CC72}" srcOrd="0" destOrd="1" presId="urn:microsoft.com/office/officeart/2005/8/layout/chevron2"/>
    <dgm:cxn modelId="{E8185A54-275A-4436-936A-F035B714FC8C}" srcId="{6597201F-54AE-4430-BA08-14B79B95F654}" destId="{21DA8041-7E3A-4EDE-AD95-E5A1A22E14C0}" srcOrd="1" destOrd="0" parTransId="{FFC21342-A326-402F-AE7D-7FA3CB1EE580}" sibTransId="{7778C0C9-1AEA-4575-8614-B161C28F3171}"/>
    <dgm:cxn modelId="{FFB7FB24-9B20-4320-8C2E-7FC28FE7BAB1}" type="presOf" srcId="{468B75E5-2C9B-452A-A06D-5C3392BD3C62}" destId="{9A940026-8DEA-47BA-94C8-9995BCFF18DC}" srcOrd="0" destOrd="0" presId="urn:microsoft.com/office/officeart/2005/8/layout/chevron2"/>
    <dgm:cxn modelId="{6E212E4B-D604-4491-8D9C-66B65762243B}" type="presOf" srcId="{6597201F-54AE-4430-BA08-14B79B95F654}" destId="{E9182DBF-B9A6-4ACD-9E60-9B5A2D56FA2D}" srcOrd="0" destOrd="0" presId="urn:microsoft.com/office/officeart/2005/8/layout/chevron2"/>
    <dgm:cxn modelId="{F32FC517-5EC8-41F5-9BFF-855129B243CC}" type="presOf" srcId="{0D14E712-F176-40C0-8267-9238DB8DB538}" destId="{2DDF8C23-0784-484F-9E8E-661767D43C14}" srcOrd="0" destOrd="1" presId="urn:microsoft.com/office/officeart/2005/8/layout/chevron2"/>
    <dgm:cxn modelId="{E62136F1-DB08-470E-BC59-03ABAB5DF421}" srcId="{BC1C80FD-2399-4E15-A8D7-3DBAE720A624}" destId="{468B75E5-2C9B-452A-A06D-5C3392BD3C62}" srcOrd="1" destOrd="0" parTransId="{6A8BC4B3-4F99-492A-B759-D75223106CDB}" sibTransId="{4F6491D4-694E-40B6-9C62-26D2ED573FC7}"/>
    <dgm:cxn modelId="{12469BC9-06C0-4067-905F-8F6130E7FB44}" srcId="{468B75E5-2C9B-452A-A06D-5C3392BD3C62}" destId="{0D14E712-F176-40C0-8267-9238DB8DB538}" srcOrd="1" destOrd="0" parTransId="{09F9BE1A-6927-4ED6-A595-88A14602F955}" sibTransId="{4B8D2124-C147-413F-B438-7FF96328AEEE}"/>
    <dgm:cxn modelId="{9DF96079-6DC7-4F74-BCAD-EC9EB98DCB71}" srcId="{34595963-697E-4296-BBF8-8AE3E0F95956}" destId="{E0E32455-665D-4688-8FB7-55A66F4F7DEB}" srcOrd="0" destOrd="0" parTransId="{A746A43C-DCC1-4090-B8F1-98865138504D}" sibTransId="{CCC2515E-1EB9-4FD8-B9D7-37701CDE4FBB}"/>
    <dgm:cxn modelId="{E384F0BA-DD1F-4375-91C1-4820980CB202}" srcId="{468B75E5-2C9B-452A-A06D-5C3392BD3C62}" destId="{85BD79CF-1D4B-4087-855C-B4F23A5CB52D}" srcOrd="0" destOrd="0" parTransId="{6526985F-EA18-40FE-8AA3-4D2C32A98007}" sibTransId="{586A8D02-47DB-479E-9354-E11ED8E2F999}"/>
    <dgm:cxn modelId="{D6E88F2C-7E0F-4E06-A551-47D83AFDDFAC}" srcId="{BC1C80FD-2399-4E15-A8D7-3DBAE720A624}" destId="{6597201F-54AE-4430-BA08-14B79B95F654}" srcOrd="0" destOrd="0" parTransId="{A998266E-CECE-425A-A133-34A5F74D3CC2}" sibTransId="{4C29D9DD-612C-4791-8124-DAF36B0B0F20}"/>
    <dgm:cxn modelId="{851F9E10-9DBD-4125-9598-56348118005F}" type="presOf" srcId="{BC1C80FD-2399-4E15-A8D7-3DBAE720A624}" destId="{F379A291-93BF-491C-B2C1-196DB94CD779}" srcOrd="0" destOrd="0" presId="urn:microsoft.com/office/officeart/2005/8/layout/chevron2"/>
    <dgm:cxn modelId="{91FF8C08-ED27-4E8C-AD8F-89C945956FA9}" type="presOf" srcId="{E0E32455-665D-4688-8FB7-55A66F4F7DEB}" destId="{6A6E7082-63A0-4402-8EAB-ED7F799B06D9}" srcOrd="0" destOrd="0" presId="urn:microsoft.com/office/officeart/2005/8/layout/chevron2"/>
    <dgm:cxn modelId="{8627956E-69C5-47C3-A19B-4B896C173812}" type="presOf" srcId="{34595963-697E-4296-BBF8-8AE3E0F95956}" destId="{78B08CF1-6121-4C8A-94CF-360DF70C7590}" srcOrd="0" destOrd="0" presId="urn:microsoft.com/office/officeart/2005/8/layout/chevron2"/>
    <dgm:cxn modelId="{CAF3B58A-7924-4A58-B375-B1375A5F04B5}" srcId="{6597201F-54AE-4430-BA08-14B79B95F654}" destId="{334B1D2C-FA5E-4026-A305-86F330ACBB6C}" srcOrd="0" destOrd="0" parTransId="{1E8FF1E7-AA19-4974-A855-C0B1911993AA}" sibTransId="{635397FC-C637-47DA-B0E5-2DE1656A8729}"/>
    <dgm:cxn modelId="{EF435EB5-AB3E-4EA8-8810-EFF6AEBAB124}" type="presOf" srcId="{85BD79CF-1D4B-4087-855C-B4F23A5CB52D}" destId="{2DDF8C23-0784-484F-9E8E-661767D43C14}" srcOrd="0" destOrd="0" presId="urn:microsoft.com/office/officeart/2005/8/layout/chevron2"/>
    <dgm:cxn modelId="{5245FB16-9C4D-4F3A-A4FC-E02E130B363A}" srcId="{BC1C80FD-2399-4E15-A8D7-3DBAE720A624}" destId="{34595963-697E-4296-BBF8-8AE3E0F95956}" srcOrd="2" destOrd="0" parTransId="{9D294C91-DF53-4DDE-B111-49BF6ADB058F}" sibTransId="{5B339313-115B-4E42-BA79-FE27A7C7D7E9}"/>
    <dgm:cxn modelId="{0D0E0AB6-B690-4259-9897-DFDBC94A304B}" type="presOf" srcId="{334B1D2C-FA5E-4026-A305-86F330ACBB6C}" destId="{BA23C152-6648-4BBE-A333-05ACBF66CC72}" srcOrd="0" destOrd="0" presId="urn:microsoft.com/office/officeart/2005/8/layout/chevron2"/>
    <dgm:cxn modelId="{69EB2C2D-AC21-4BE2-AACB-ABEA7DB30E7D}" type="presParOf" srcId="{F379A291-93BF-491C-B2C1-196DB94CD779}" destId="{006C2AB2-C4A8-41D2-9685-EA8069040385}" srcOrd="0" destOrd="0" presId="urn:microsoft.com/office/officeart/2005/8/layout/chevron2"/>
    <dgm:cxn modelId="{60D4A9AE-C3EE-40E0-BFBE-72427B80FCD4}" type="presParOf" srcId="{006C2AB2-C4A8-41D2-9685-EA8069040385}" destId="{E9182DBF-B9A6-4ACD-9E60-9B5A2D56FA2D}" srcOrd="0" destOrd="0" presId="urn:microsoft.com/office/officeart/2005/8/layout/chevron2"/>
    <dgm:cxn modelId="{3055EDEF-686C-49DB-A836-37C5505278C0}" type="presParOf" srcId="{006C2AB2-C4A8-41D2-9685-EA8069040385}" destId="{BA23C152-6648-4BBE-A333-05ACBF66CC72}" srcOrd="1" destOrd="0" presId="urn:microsoft.com/office/officeart/2005/8/layout/chevron2"/>
    <dgm:cxn modelId="{2378B805-7A1E-4512-9557-DA92D426DA8A}" type="presParOf" srcId="{F379A291-93BF-491C-B2C1-196DB94CD779}" destId="{A765D724-4647-4A5E-BA35-2B7850DAAE0E}" srcOrd="1" destOrd="0" presId="urn:microsoft.com/office/officeart/2005/8/layout/chevron2"/>
    <dgm:cxn modelId="{539B7AD3-3078-4714-B25C-B296164A0986}" type="presParOf" srcId="{F379A291-93BF-491C-B2C1-196DB94CD779}" destId="{8896B8AA-0FEB-408A-A023-C4D51719F8C5}" srcOrd="2" destOrd="0" presId="urn:microsoft.com/office/officeart/2005/8/layout/chevron2"/>
    <dgm:cxn modelId="{0EA5043A-6676-4E49-BAEF-2DE7604F4D7F}" type="presParOf" srcId="{8896B8AA-0FEB-408A-A023-C4D51719F8C5}" destId="{9A940026-8DEA-47BA-94C8-9995BCFF18DC}" srcOrd="0" destOrd="0" presId="urn:microsoft.com/office/officeart/2005/8/layout/chevron2"/>
    <dgm:cxn modelId="{219BD69F-65B9-4CAC-A699-C5E09F73EB67}" type="presParOf" srcId="{8896B8AA-0FEB-408A-A023-C4D51719F8C5}" destId="{2DDF8C23-0784-484F-9E8E-661767D43C14}" srcOrd="1" destOrd="0" presId="urn:microsoft.com/office/officeart/2005/8/layout/chevron2"/>
    <dgm:cxn modelId="{28D17487-A210-43C8-BBBE-23CF68121F9D}" type="presParOf" srcId="{F379A291-93BF-491C-B2C1-196DB94CD779}" destId="{4AA15F9A-E54B-4D77-909B-4E00679B3E23}" srcOrd="3" destOrd="0" presId="urn:microsoft.com/office/officeart/2005/8/layout/chevron2"/>
    <dgm:cxn modelId="{E6B3C1CA-4455-4158-8977-BBF171036432}" type="presParOf" srcId="{F379A291-93BF-491C-B2C1-196DB94CD779}" destId="{0EC84E23-1E13-48C7-9AB5-4A6804B563EE}" srcOrd="4" destOrd="0" presId="urn:microsoft.com/office/officeart/2005/8/layout/chevron2"/>
    <dgm:cxn modelId="{DCA2890D-F979-4A8E-8A63-F8A237BE9BA5}" type="presParOf" srcId="{0EC84E23-1E13-48C7-9AB5-4A6804B563EE}" destId="{78B08CF1-6121-4C8A-94CF-360DF70C7590}" srcOrd="0" destOrd="0" presId="urn:microsoft.com/office/officeart/2005/8/layout/chevron2"/>
    <dgm:cxn modelId="{F3FFA8F6-8F39-4559-AA52-F76CA1CFD6DD}" type="presParOf" srcId="{0EC84E23-1E13-48C7-9AB5-4A6804B563EE}" destId="{6A6E7082-63A0-4402-8EAB-ED7F799B06D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16564EA-F868-4C07-91A3-987AF048112C}" type="doc">
      <dgm:prSet loTypeId="urn:microsoft.com/office/officeart/2005/8/layout/bList2" loCatId="list" qsTypeId="urn:microsoft.com/office/officeart/2005/8/quickstyle/simple1" qsCatId="simple" csTypeId="urn:microsoft.com/office/officeart/2005/8/colors/accent1_2" csCatId="accent1" phldr="1"/>
      <dgm:spPr/>
    </dgm:pt>
    <dgm:pt modelId="{5E5DF7F3-390F-4CAD-8E77-316F52288B1F}">
      <dgm:prSet phldrT="[Text]"/>
      <dgm:spPr/>
      <dgm:t>
        <a:bodyPr/>
        <a:lstStyle/>
        <a:p>
          <a:r>
            <a:rPr lang="en-US" dirty="0" smtClean="0"/>
            <a:t>  demand</a:t>
          </a:r>
          <a:endParaRPr lang="en-US" dirty="0"/>
        </a:p>
      </dgm:t>
    </dgm:pt>
    <dgm:pt modelId="{8DFCE0AE-7D14-42B5-B9BD-2A045E816BBC}" type="parTrans" cxnId="{D124E08A-4F35-4AD4-9DE7-BBA5EE46A0EF}">
      <dgm:prSet/>
      <dgm:spPr/>
      <dgm:t>
        <a:bodyPr/>
        <a:lstStyle/>
        <a:p>
          <a:endParaRPr lang="en-US"/>
        </a:p>
      </dgm:t>
    </dgm:pt>
    <dgm:pt modelId="{2AD4E8F7-0293-4E3C-9408-5B516CF49920}" type="sibTrans" cxnId="{D124E08A-4F35-4AD4-9DE7-BBA5EE46A0EF}">
      <dgm:prSet/>
      <dgm:spPr/>
      <dgm:t>
        <a:bodyPr/>
        <a:lstStyle/>
        <a:p>
          <a:endParaRPr lang="en-US"/>
        </a:p>
      </dgm:t>
    </dgm:pt>
    <dgm:pt modelId="{82177E33-F6E5-4EDA-B23F-8D6D29B2AA36}">
      <dgm:prSet phldrT="[Text]"/>
      <dgm:spPr/>
      <dgm:t>
        <a:bodyPr/>
        <a:lstStyle/>
        <a:p>
          <a:r>
            <a:rPr lang="en-US" dirty="0" smtClean="0"/>
            <a:t>    supply</a:t>
          </a:r>
          <a:endParaRPr lang="en-US" dirty="0"/>
        </a:p>
      </dgm:t>
    </dgm:pt>
    <dgm:pt modelId="{0898E7F1-F05B-4713-BECA-BD1BD4AC2A6D}" type="parTrans" cxnId="{C299A624-49DA-42EF-9B67-1CA07139E2B0}">
      <dgm:prSet/>
      <dgm:spPr/>
      <dgm:t>
        <a:bodyPr/>
        <a:lstStyle/>
        <a:p>
          <a:endParaRPr lang="en-US"/>
        </a:p>
      </dgm:t>
    </dgm:pt>
    <dgm:pt modelId="{1F27FE35-3A81-4F98-9854-693CCB8AE9D2}" type="sibTrans" cxnId="{C299A624-49DA-42EF-9B67-1CA07139E2B0}">
      <dgm:prSet/>
      <dgm:spPr/>
      <dgm:t>
        <a:bodyPr/>
        <a:lstStyle/>
        <a:p>
          <a:endParaRPr lang="en-US"/>
        </a:p>
      </dgm:t>
    </dgm:pt>
    <dgm:pt modelId="{55FC5070-BFE0-4519-BAD6-84C86DB30F49}">
      <dgm:prSet phldrT="[Text]" phldr="1"/>
      <dgm:spPr/>
      <dgm:t>
        <a:bodyPr/>
        <a:lstStyle/>
        <a:p>
          <a:endParaRPr lang="en-US"/>
        </a:p>
      </dgm:t>
    </dgm:pt>
    <dgm:pt modelId="{AA866E99-9880-4048-932C-91A976EAFFD0}" type="parTrans" cxnId="{8B8CD05D-9891-479D-9434-9E62A46A9366}">
      <dgm:prSet/>
      <dgm:spPr/>
      <dgm:t>
        <a:bodyPr/>
        <a:lstStyle/>
        <a:p>
          <a:endParaRPr lang="en-US"/>
        </a:p>
      </dgm:t>
    </dgm:pt>
    <dgm:pt modelId="{7F3D7DBD-A911-4640-AD8A-D72DA0CE575C}" type="sibTrans" cxnId="{8B8CD05D-9891-479D-9434-9E62A46A9366}">
      <dgm:prSet/>
      <dgm:spPr/>
      <dgm:t>
        <a:bodyPr/>
        <a:lstStyle/>
        <a:p>
          <a:endParaRPr lang="en-US"/>
        </a:p>
      </dgm:t>
    </dgm:pt>
    <dgm:pt modelId="{60D27153-878E-496D-966E-7A690F63E14D}">
      <dgm:prSet/>
      <dgm:spPr/>
      <dgm:t>
        <a:bodyPr/>
        <a:lstStyle/>
        <a:p>
          <a:r>
            <a:rPr lang="en-US" dirty="0" smtClean="0"/>
            <a:t> More o2 consumption</a:t>
          </a:r>
          <a:endParaRPr lang="en-US" dirty="0"/>
        </a:p>
      </dgm:t>
    </dgm:pt>
    <dgm:pt modelId="{2A52B2C4-ADB2-4D7D-8992-5D1BAB172931}" type="parTrans" cxnId="{DCD1C912-6743-47B6-A721-3D3C705A8A4F}">
      <dgm:prSet/>
      <dgm:spPr/>
      <dgm:t>
        <a:bodyPr/>
        <a:lstStyle/>
        <a:p>
          <a:endParaRPr lang="en-US"/>
        </a:p>
      </dgm:t>
    </dgm:pt>
    <dgm:pt modelId="{E2226937-FA87-4DC1-B715-D1552ED1722F}" type="sibTrans" cxnId="{DCD1C912-6743-47B6-A721-3D3C705A8A4F}">
      <dgm:prSet/>
      <dgm:spPr/>
      <dgm:t>
        <a:bodyPr/>
        <a:lstStyle/>
        <a:p>
          <a:endParaRPr lang="en-US"/>
        </a:p>
      </dgm:t>
    </dgm:pt>
    <dgm:pt modelId="{7C263195-5E6F-4782-8024-9FB8B58DFDE5}">
      <dgm:prSet/>
      <dgm:spPr/>
      <dgm:t>
        <a:bodyPr/>
        <a:lstStyle/>
        <a:p>
          <a:r>
            <a:rPr lang="en-US" dirty="0" smtClean="0"/>
            <a:t> inc. metabolic rate eg shivering ,convulsions ,fever</a:t>
          </a:r>
          <a:endParaRPr lang="en-US" dirty="0"/>
        </a:p>
      </dgm:t>
    </dgm:pt>
    <dgm:pt modelId="{AE50324A-469F-48F6-B936-C0EC57F1A167}" type="parTrans" cxnId="{23CBDDF7-8C2B-4D5D-AF42-9B35356691F1}">
      <dgm:prSet/>
      <dgm:spPr/>
      <dgm:t>
        <a:bodyPr/>
        <a:lstStyle/>
        <a:p>
          <a:endParaRPr lang="en-US"/>
        </a:p>
      </dgm:t>
    </dgm:pt>
    <dgm:pt modelId="{B6814AD8-5DDB-4B0F-8831-CB94ED98FFA3}" type="sibTrans" cxnId="{23CBDDF7-8C2B-4D5D-AF42-9B35356691F1}">
      <dgm:prSet/>
      <dgm:spPr/>
      <dgm:t>
        <a:bodyPr/>
        <a:lstStyle/>
        <a:p>
          <a:endParaRPr lang="en-US"/>
        </a:p>
      </dgm:t>
    </dgm:pt>
    <dgm:pt modelId="{2A029A83-D399-4DFA-8793-E3C88B3EA1E6}">
      <dgm:prSet/>
      <dgm:spPr/>
      <dgm:t>
        <a:bodyPr/>
        <a:lstStyle/>
        <a:p>
          <a:r>
            <a:rPr lang="en-US" dirty="0" smtClean="0"/>
            <a:t>Low cardiac output eg </a:t>
          </a:r>
          <a:r>
            <a:rPr lang="en-US" dirty="0" err="1" smtClean="0"/>
            <a:t>hypovolemic</a:t>
          </a:r>
          <a:r>
            <a:rPr lang="en-US" dirty="0" smtClean="0"/>
            <a:t> shock </a:t>
          </a:r>
          <a:endParaRPr lang="en-US" dirty="0"/>
        </a:p>
      </dgm:t>
    </dgm:pt>
    <dgm:pt modelId="{02C07B11-8B65-4626-AA0E-FBAE9FF2D529}" type="parTrans" cxnId="{B7BCBFDC-8DED-4B37-B658-0E968960BCC5}">
      <dgm:prSet/>
      <dgm:spPr/>
      <dgm:t>
        <a:bodyPr/>
        <a:lstStyle/>
        <a:p>
          <a:endParaRPr lang="en-US"/>
        </a:p>
      </dgm:t>
    </dgm:pt>
    <dgm:pt modelId="{56EC00AC-7137-4F7D-89CF-336A94395736}" type="sibTrans" cxnId="{B7BCBFDC-8DED-4B37-B658-0E968960BCC5}">
      <dgm:prSet/>
      <dgm:spPr/>
      <dgm:t>
        <a:bodyPr/>
        <a:lstStyle/>
        <a:p>
          <a:endParaRPr lang="en-US"/>
        </a:p>
      </dgm:t>
    </dgm:pt>
    <dgm:pt modelId="{6DD7FEC8-4ACE-4336-B422-C05F17CBDE68}">
      <dgm:prSet/>
      <dgm:spPr/>
      <dgm:t>
        <a:bodyPr/>
        <a:lstStyle/>
        <a:p>
          <a:r>
            <a:rPr lang="en-US" dirty="0" smtClean="0"/>
            <a:t>All this will lead to hypoxia</a:t>
          </a:r>
          <a:endParaRPr lang="en-US" dirty="0"/>
        </a:p>
      </dgm:t>
    </dgm:pt>
    <dgm:pt modelId="{CAC3CCD0-0F1F-48CA-BD1D-8994B3A30674}" type="parTrans" cxnId="{66ED2B0C-70F8-4BBC-91C2-B0357303DCB7}">
      <dgm:prSet/>
      <dgm:spPr/>
      <dgm:t>
        <a:bodyPr/>
        <a:lstStyle/>
        <a:p>
          <a:endParaRPr lang="en-US"/>
        </a:p>
      </dgm:t>
    </dgm:pt>
    <dgm:pt modelId="{C0EFB965-89A2-4524-AF0F-1CBBCB7786A6}" type="sibTrans" cxnId="{66ED2B0C-70F8-4BBC-91C2-B0357303DCB7}">
      <dgm:prSet/>
      <dgm:spPr/>
      <dgm:t>
        <a:bodyPr/>
        <a:lstStyle/>
        <a:p>
          <a:endParaRPr lang="en-US"/>
        </a:p>
      </dgm:t>
    </dgm:pt>
    <dgm:pt modelId="{CB09910B-AE33-473A-91E4-77C58D9DF5C9}" type="pres">
      <dgm:prSet presAssocID="{F16564EA-F868-4C07-91A3-987AF048112C}" presName="diagram" presStyleCnt="0">
        <dgm:presLayoutVars>
          <dgm:dir/>
          <dgm:animLvl val="lvl"/>
          <dgm:resizeHandles val="exact"/>
        </dgm:presLayoutVars>
      </dgm:prSet>
      <dgm:spPr/>
    </dgm:pt>
    <dgm:pt modelId="{C3377829-A019-48B6-8CF8-CE08598CA469}" type="pres">
      <dgm:prSet presAssocID="{5E5DF7F3-390F-4CAD-8E77-316F52288B1F}" presName="compNode" presStyleCnt="0"/>
      <dgm:spPr/>
    </dgm:pt>
    <dgm:pt modelId="{1857EC87-4AAC-4BC9-8BAE-02411A8AF0E1}" type="pres">
      <dgm:prSet presAssocID="{5E5DF7F3-390F-4CAD-8E77-316F52288B1F}" presName="childRect" presStyleLbl="bgAcc1" presStyleIdx="0" presStyleCnt="3">
        <dgm:presLayoutVars>
          <dgm:bulletEnabled val="1"/>
        </dgm:presLayoutVars>
      </dgm:prSet>
      <dgm:spPr/>
      <dgm:t>
        <a:bodyPr/>
        <a:lstStyle/>
        <a:p>
          <a:endParaRPr lang="en-US"/>
        </a:p>
      </dgm:t>
    </dgm:pt>
    <dgm:pt modelId="{36919F98-0793-4EF6-95D4-B4FE23B1932F}" type="pres">
      <dgm:prSet presAssocID="{5E5DF7F3-390F-4CAD-8E77-316F52288B1F}" presName="parentText" presStyleLbl="node1" presStyleIdx="0" presStyleCnt="0">
        <dgm:presLayoutVars>
          <dgm:chMax val="0"/>
          <dgm:bulletEnabled val="1"/>
        </dgm:presLayoutVars>
      </dgm:prSet>
      <dgm:spPr/>
      <dgm:t>
        <a:bodyPr/>
        <a:lstStyle/>
        <a:p>
          <a:endParaRPr lang="en-US"/>
        </a:p>
      </dgm:t>
    </dgm:pt>
    <dgm:pt modelId="{3C4BB65C-BF5F-4974-B3E0-6FAB0308ACB6}" type="pres">
      <dgm:prSet presAssocID="{5E5DF7F3-390F-4CAD-8E77-316F52288B1F}" presName="parentRect" presStyleLbl="alignNode1" presStyleIdx="0" presStyleCnt="3"/>
      <dgm:spPr/>
      <dgm:t>
        <a:bodyPr/>
        <a:lstStyle/>
        <a:p>
          <a:endParaRPr lang="en-US"/>
        </a:p>
      </dgm:t>
    </dgm:pt>
    <dgm:pt modelId="{4A56A02C-F2CE-47AD-B784-4C6BEF7F996C}" type="pres">
      <dgm:prSet presAssocID="{5E5DF7F3-390F-4CAD-8E77-316F52288B1F}" presName="adorn" presStyleLbl="fgAccFollowNode1" presStyleIdx="0" presStyleCnt="3"/>
      <dgm:spPr/>
    </dgm:pt>
    <dgm:pt modelId="{C1CD7008-2477-4580-8856-37310FA6D584}" type="pres">
      <dgm:prSet presAssocID="{2AD4E8F7-0293-4E3C-9408-5B516CF49920}" presName="sibTrans" presStyleLbl="sibTrans2D1" presStyleIdx="0" presStyleCnt="0"/>
      <dgm:spPr/>
      <dgm:t>
        <a:bodyPr/>
        <a:lstStyle/>
        <a:p>
          <a:endParaRPr lang="en-US"/>
        </a:p>
      </dgm:t>
    </dgm:pt>
    <dgm:pt modelId="{0D6E9FAF-F73A-42A4-BCD1-C767E6B4CE2E}" type="pres">
      <dgm:prSet presAssocID="{82177E33-F6E5-4EDA-B23F-8D6D29B2AA36}" presName="compNode" presStyleCnt="0"/>
      <dgm:spPr/>
    </dgm:pt>
    <dgm:pt modelId="{FFFB7537-7C43-4738-9206-8665FD10BDBF}" type="pres">
      <dgm:prSet presAssocID="{82177E33-F6E5-4EDA-B23F-8D6D29B2AA36}" presName="childRect" presStyleLbl="bgAcc1" presStyleIdx="1" presStyleCnt="3">
        <dgm:presLayoutVars>
          <dgm:bulletEnabled val="1"/>
        </dgm:presLayoutVars>
      </dgm:prSet>
      <dgm:spPr/>
      <dgm:t>
        <a:bodyPr/>
        <a:lstStyle/>
        <a:p>
          <a:endParaRPr lang="en-US"/>
        </a:p>
      </dgm:t>
    </dgm:pt>
    <dgm:pt modelId="{C5503389-8E63-461E-91CE-1F6EDA3A714C}" type="pres">
      <dgm:prSet presAssocID="{82177E33-F6E5-4EDA-B23F-8D6D29B2AA36}" presName="parentText" presStyleLbl="node1" presStyleIdx="0" presStyleCnt="0">
        <dgm:presLayoutVars>
          <dgm:chMax val="0"/>
          <dgm:bulletEnabled val="1"/>
        </dgm:presLayoutVars>
      </dgm:prSet>
      <dgm:spPr/>
      <dgm:t>
        <a:bodyPr/>
        <a:lstStyle/>
        <a:p>
          <a:endParaRPr lang="en-US"/>
        </a:p>
      </dgm:t>
    </dgm:pt>
    <dgm:pt modelId="{6A8A5C7C-6262-4065-925D-9164D444729E}" type="pres">
      <dgm:prSet presAssocID="{82177E33-F6E5-4EDA-B23F-8D6D29B2AA36}" presName="parentRect" presStyleLbl="alignNode1" presStyleIdx="1" presStyleCnt="3"/>
      <dgm:spPr/>
      <dgm:t>
        <a:bodyPr/>
        <a:lstStyle/>
        <a:p>
          <a:endParaRPr lang="en-US"/>
        </a:p>
      </dgm:t>
    </dgm:pt>
    <dgm:pt modelId="{1E597B2E-68A7-4232-96C3-9C3E2CFC2405}" type="pres">
      <dgm:prSet presAssocID="{82177E33-F6E5-4EDA-B23F-8D6D29B2AA36}" presName="adorn" presStyleLbl="fgAccFollowNode1" presStyleIdx="1" presStyleCnt="3"/>
      <dgm:spPr/>
    </dgm:pt>
    <dgm:pt modelId="{7A970F01-4DA5-4194-8D60-84E608901C1B}" type="pres">
      <dgm:prSet presAssocID="{1F27FE35-3A81-4F98-9854-693CCB8AE9D2}" presName="sibTrans" presStyleLbl="sibTrans2D1" presStyleIdx="0" presStyleCnt="0"/>
      <dgm:spPr/>
      <dgm:t>
        <a:bodyPr/>
        <a:lstStyle/>
        <a:p>
          <a:endParaRPr lang="en-US"/>
        </a:p>
      </dgm:t>
    </dgm:pt>
    <dgm:pt modelId="{AAA31AE9-3CD3-4AE0-92EF-0E23CF4DF0A2}" type="pres">
      <dgm:prSet presAssocID="{55FC5070-BFE0-4519-BAD6-84C86DB30F49}" presName="compNode" presStyleCnt="0"/>
      <dgm:spPr/>
    </dgm:pt>
    <dgm:pt modelId="{C88E66DF-4C06-486D-A9C7-3A2812EDF963}" type="pres">
      <dgm:prSet presAssocID="{55FC5070-BFE0-4519-BAD6-84C86DB30F49}" presName="childRect" presStyleLbl="bgAcc1" presStyleIdx="2" presStyleCnt="3">
        <dgm:presLayoutVars>
          <dgm:bulletEnabled val="1"/>
        </dgm:presLayoutVars>
      </dgm:prSet>
      <dgm:spPr/>
      <dgm:t>
        <a:bodyPr/>
        <a:lstStyle/>
        <a:p>
          <a:endParaRPr lang="en-US"/>
        </a:p>
      </dgm:t>
    </dgm:pt>
    <dgm:pt modelId="{B4B40047-A38D-481B-9D5E-DDED6D68945D}" type="pres">
      <dgm:prSet presAssocID="{55FC5070-BFE0-4519-BAD6-84C86DB30F49}" presName="parentText" presStyleLbl="node1" presStyleIdx="0" presStyleCnt="0">
        <dgm:presLayoutVars>
          <dgm:chMax val="0"/>
          <dgm:bulletEnabled val="1"/>
        </dgm:presLayoutVars>
      </dgm:prSet>
      <dgm:spPr/>
      <dgm:t>
        <a:bodyPr/>
        <a:lstStyle/>
        <a:p>
          <a:endParaRPr lang="en-US"/>
        </a:p>
      </dgm:t>
    </dgm:pt>
    <dgm:pt modelId="{8B7DD39E-43EF-4703-AE35-93BABCA88720}" type="pres">
      <dgm:prSet presAssocID="{55FC5070-BFE0-4519-BAD6-84C86DB30F49}" presName="parentRect" presStyleLbl="alignNode1" presStyleIdx="2" presStyleCnt="3"/>
      <dgm:spPr/>
      <dgm:t>
        <a:bodyPr/>
        <a:lstStyle/>
        <a:p>
          <a:endParaRPr lang="en-US"/>
        </a:p>
      </dgm:t>
    </dgm:pt>
    <dgm:pt modelId="{F7A42EDA-5223-40F7-8E8F-02401312A8D9}" type="pres">
      <dgm:prSet presAssocID="{55FC5070-BFE0-4519-BAD6-84C86DB30F49}" presName="adorn" presStyleLbl="fgAccFollowNode1" presStyleIdx="2" presStyleCnt="3"/>
      <dgm:spPr/>
    </dgm:pt>
  </dgm:ptLst>
  <dgm:cxnLst>
    <dgm:cxn modelId="{7AAD0A2A-12DD-4EE7-972F-72979DCA0258}" type="presOf" srcId="{82177E33-F6E5-4EDA-B23F-8D6D29B2AA36}" destId="{6A8A5C7C-6262-4065-925D-9164D444729E}" srcOrd="1" destOrd="0" presId="urn:microsoft.com/office/officeart/2005/8/layout/bList2"/>
    <dgm:cxn modelId="{0A1E8701-3FFE-46C4-8C42-D411863A340B}" type="presOf" srcId="{2AD4E8F7-0293-4E3C-9408-5B516CF49920}" destId="{C1CD7008-2477-4580-8856-37310FA6D584}" srcOrd="0" destOrd="0" presId="urn:microsoft.com/office/officeart/2005/8/layout/bList2"/>
    <dgm:cxn modelId="{DCD1C912-6743-47B6-A721-3D3C705A8A4F}" srcId="{5E5DF7F3-390F-4CAD-8E77-316F52288B1F}" destId="{60D27153-878E-496D-966E-7A690F63E14D}" srcOrd="0" destOrd="0" parTransId="{2A52B2C4-ADB2-4D7D-8992-5D1BAB172931}" sibTransId="{E2226937-FA87-4DC1-B715-D1552ED1722F}"/>
    <dgm:cxn modelId="{B99AE72A-E98F-4E4A-9225-BC11666750E1}" type="presOf" srcId="{60D27153-878E-496D-966E-7A690F63E14D}" destId="{1857EC87-4AAC-4BC9-8BAE-02411A8AF0E1}" srcOrd="0" destOrd="0" presId="urn:microsoft.com/office/officeart/2005/8/layout/bList2"/>
    <dgm:cxn modelId="{B9CA53A8-6948-4DA1-BC8F-DD3E5F57DA5D}" type="presOf" srcId="{5E5DF7F3-390F-4CAD-8E77-316F52288B1F}" destId="{3C4BB65C-BF5F-4974-B3E0-6FAB0308ACB6}" srcOrd="1" destOrd="0" presId="urn:microsoft.com/office/officeart/2005/8/layout/bList2"/>
    <dgm:cxn modelId="{F441B7C7-7A7E-4932-B6EF-E7D9AD573D86}" type="presOf" srcId="{55FC5070-BFE0-4519-BAD6-84C86DB30F49}" destId="{B4B40047-A38D-481B-9D5E-DDED6D68945D}" srcOrd="0" destOrd="0" presId="urn:microsoft.com/office/officeart/2005/8/layout/bList2"/>
    <dgm:cxn modelId="{C299A624-49DA-42EF-9B67-1CA07139E2B0}" srcId="{F16564EA-F868-4C07-91A3-987AF048112C}" destId="{82177E33-F6E5-4EDA-B23F-8D6D29B2AA36}" srcOrd="1" destOrd="0" parTransId="{0898E7F1-F05B-4713-BECA-BD1BD4AC2A6D}" sibTransId="{1F27FE35-3A81-4F98-9854-693CCB8AE9D2}"/>
    <dgm:cxn modelId="{E5B9F699-CDAC-4DFA-B2FF-1361F348E94B}" type="presOf" srcId="{6DD7FEC8-4ACE-4336-B422-C05F17CBDE68}" destId="{C88E66DF-4C06-486D-A9C7-3A2812EDF963}" srcOrd="0" destOrd="0" presId="urn:microsoft.com/office/officeart/2005/8/layout/bList2"/>
    <dgm:cxn modelId="{D124E08A-4F35-4AD4-9DE7-BBA5EE46A0EF}" srcId="{F16564EA-F868-4C07-91A3-987AF048112C}" destId="{5E5DF7F3-390F-4CAD-8E77-316F52288B1F}" srcOrd="0" destOrd="0" parTransId="{8DFCE0AE-7D14-42B5-B9BD-2A045E816BBC}" sibTransId="{2AD4E8F7-0293-4E3C-9408-5B516CF49920}"/>
    <dgm:cxn modelId="{D6A320E2-96AD-4319-B10B-2A16A17E9D90}" type="presOf" srcId="{5E5DF7F3-390F-4CAD-8E77-316F52288B1F}" destId="{36919F98-0793-4EF6-95D4-B4FE23B1932F}" srcOrd="0" destOrd="0" presId="urn:microsoft.com/office/officeart/2005/8/layout/bList2"/>
    <dgm:cxn modelId="{F939C677-91BC-41B1-B975-E4F389EDE01D}" type="presOf" srcId="{2A029A83-D399-4DFA-8793-E3C88B3EA1E6}" destId="{FFFB7537-7C43-4738-9206-8665FD10BDBF}" srcOrd="0" destOrd="0" presId="urn:microsoft.com/office/officeart/2005/8/layout/bList2"/>
    <dgm:cxn modelId="{2F07C97E-C051-4FEB-881F-5B53ADFFAD87}" type="presOf" srcId="{1F27FE35-3A81-4F98-9854-693CCB8AE9D2}" destId="{7A970F01-4DA5-4194-8D60-84E608901C1B}" srcOrd="0" destOrd="0" presId="urn:microsoft.com/office/officeart/2005/8/layout/bList2"/>
    <dgm:cxn modelId="{05FB861C-17E6-420E-BC93-23DCA77D96E2}" type="presOf" srcId="{82177E33-F6E5-4EDA-B23F-8D6D29B2AA36}" destId="{C5503389-8E63-461E-91CE-1F6EDA3A714C}" srcOrd="0" destOrd="0" presId="urn:microsoft.com/office/officeart/2005/8/layout/bList2"/>
    <dgm:cxn modelId="{F0BF9598-26B3-4339-9562-CC65B061086C}" type="presOf" srcId="{55FC5070-BFE0-4519-BAD6-84C86DB30F49}" destId="{8B7DD39E-43EF-4703-AE35-93BABCA88720}" srcOrd="1" destOrd="0" presId="urn:microsoft.com/office/officeart/2005/8/layout/bList2"/>
    <dgm:cxn modelId="{66ED2B0C-70F8-4BBC-91C2-B0357303DCB7}" srcId="{55FC5070-BFE0-4519-BAD6-84C86DB30F49}" destId="{6DD7FEC8-4ACE-4336-B422-C05F17CBDE68}" srcOrd="0" destOrd="0" parTransId="{CAC3CCD0-0F1F-48CA-BD1D-8994B3A30674}" sibTransId="{C0EFB965-89A2-4524-AF0F-1CBBCB7786A6}"/>
    <dgm:cxn modelId="{23CBDDF7-8C2B-4D5D-AF42-9B35356691F1}" srcId="{5E5DF7F3-390F-4CAD-8E77-316F52288B1F}" destId="{7C263195-5E6F-4782-8024-9FB8B58DFDE5}" srcOrd="1" destOrd="0" parTransId="{AE50324A-469F-48F6-B936-C0EC57F1A167}" sibTransId="{B6814AD8-5DDB-4B0F-8831-CB94ED98FFA3}"/>
    <dgm:cxn modelId="{8B8CD05D-9891-479D-9434-9E62A46A9366}" srcId="{F16564EA-F868-4C07-91A3-987AF048112C}" destId="{55FC5070-BFE0-4519-BAD6-84C86DB30F49}" srcOrd="2" destOrd="0" parTransId="{AA866E99-9880-4048-932C-91A976EAFFD0}" sibTransId="{7F3D7DBD-A911-4640-AD8A-D72DA0CE575C}"/>
    <dgm:cxn modelId="{DBDBB3B8-0606-481D-BC05-E01DF190C4EC}" type="presOf" srcId="{7C263195-5E6F-4782-8024-9FB8B58DFDE5}" destId="{1857EC87-4AAC-4BC9-8BAE-02411A8AF0E1}" srcOrd="0" destOrd="1" presId="urn:microsoft.com/office/officeart/2005/8/layout/bList2"/>
    <dgm:cxn modelId="{F0C03BE4-F37D-44F5-B648-67DE92D514F3}" type="presOf" srcId="{F16564EA-F868-4C07-91A3-987AF048112C}" destId="{CB09910B-AE33-473A-91E4-77C58D9DF5C9}" srcOrd="0" destOrd="0" presId="urn:microsoft.com/office/officeart/2005/8/layout/bList2"/>
    <dgm:cxn modelId="{B7BCBFDC-8DED-4B37-B658-0E968960BCC5}" srcId="{82177E33-F6E5-4EDA-B23F-8D6D29B2AA36}" destId="{2A029A83-D399-4DFA-8793-E3C88B3EA1E6}" srcOrd="0" destOrd="0" parTransId="{02C07B11-8B65-4626-AA0E-FBAE9FF2D529}" sibTransId="{56EC00AC-7137-4F7D-89CF-336A94395736}"/>
    <dgm:cxn modelId="{865BA44C-569D-473B-A21B-BC9602F7E582}" type="presParOf" srcId="{CB09910B-AE33-473A-91E4-77C58D9DF5C9}" destId="{C3377829-A019-48B6-8CF8-CE08598CA469}" srcOrd="0" destOrd="0" presId="urn:microsoft.com/office/officeart/2005/8/layout/bList2"/>
    <dgm:cxn modelId="{62C502AA-D470-4B2D-875F-E75B73ECA193}" type="presParOf" srcId="{C3377829-A019-48B6-8CF8-CE08598CA469}" destId="{1857EC87-4AAC-4BC9-8BAE-02411A8AF0E1}" srcOrd="0" destOrd="0" presId="urn:microsoft.com/office/officeart/2005/8/layout/bList2"/>
    <dgm:cxn modelId="{553008FA-A171-4CDB-AA78-FD8895CC0E5F}" type="presParOf" srcId="{C3377829-A019-48B6-8CF8-CE08598CA469}" destId="{36919F98-0793-4EF6-95D4-B4FE23B1932F}" srcOrd="1" destOrd="0" presId="urn:microsoft.com/office/officeart/2005/8/layout/bList2"/>
    <dgm:cxn modelId="{8933DF50-3945-413A-A1E0-D2043A586DD8}" type="presParOf" srcId="{C3377829-A019-48B6-8CF8-CE08598CA469}" destId="{3C4BB65C-BF5F-4974-B3E0-6FAB0308ACB6}" srcOrd="2" destOrd="0" presId="urn:microsoft.com/office/officeart/2005/8/layout/bList2"/>
    <dgm:cxn modelId="{C93F507E-F48F-483D-B8E8-8CC027280A73}" type="presParOf" srcId="{C3377829-A019-48B6-8CF8-CE08598CA469}" destId="{4A56A02C-F2CE-47AD-B784-4C6BEF7F996C}" srcOrd="3" destOrd="0" presId="urn:microsoft.com/office/officeart/2005/8/layout/bList2"/>
    <dgm:cxn modelId="{FDE4C265-9A37-4D7E-BDE0-84A1AF956592}" type="presParOf" srcId="{CB09910B-AE33-473A-91E4-77C58D9DF5C9}" destId="{C1CD7008-2477-4580-8856-37310FA6D584}" srcOrd="1" destOrd="0" presId="urn:microsoft.com/office/officeart/2005/8/layout/bList2"/>
    <dgm:cxn modelId="{880F7FB6-82D1-4AB0-8D51-87E4BF714C5A}" type="presParOf" srcId="{CB09910B-AE33-473A-91E4-77C58D9DF5C9}" destId="{0D6E9FAF-F73A-42A4-BCD1-C767E6B4CE2E}" srcOrd="2" destOrd="0" presId="urn:microsoft.com/office/officeart/2005/8/layout/bList2"/>
    <dgm:cxn modelId="{63D6291D-C622-405F-AAC5-5CF87A3CFFE1}" type="presParOf" srcId="{0D6E9FAF-F73A-42A4-BCD1-C767E6B4CE2E}" destId="{FFFB7537-7C43-4738-9206-8665FD10BDBF}" srcOrd="0" destOrd="0" presId="urn:microsoft.com/office/officeart/2005/8/layout/bList2"/>
    <dgm:cxn modelId="{CC8F2CF3-43D8-46DA-A1D6-47B9518B7A0D}" type="presParOf" srcId="{0D6E9FAF-F73A-42A4-BCD1-C767E6B4CE2E}" destId="{C5503389-8E63-461E-91CE-1F6EDA3A714C}" srcOrd="1" destOrd="0" presId="urn:microsoft.com/office/officeart/2005/8/layout/bList2"/>
    <dgm:cxn modelId="{071D3A80-A6DE-441D-8BAE-CA3C505AE6ED}" type="presParOf" srcId="{0D6E9FAF-F73A-42A4-BCD1-C767E6B4CE2E}" destId="{6A8A5C7C-6262-4065-925D-9164D444729E}" srcOrd="2" destOrd="0" presId="urn:microsoft.com/office/officeart/2005/8/layout/bList2"/>
    <dgm:cxn modelId="{95AA598A-F7DC-4D30-AF9C-E9248EC34FFB}" type="presParOf" srcId="{0D6E9FAF-F73A-42A4-BCD1-C767E6B4CE2E}" destId="{1E597B2E-68A7-4232-96C3-9C3E2CFC2405}" srcOrd="3" destOrd="0" presId="urn:microsoft.com/office/officeart/2005/8/layout/bList2"/>
    <dgm:cxn modelId="{D19D939E-BE82-440F-9166-CC3390687682}" type="presParOf" srcId="{CB09910B-AE33-473A-91E4-77C58D9DF5C9}" destId="{7A970F01-4DA5-4194-8D60-84E608901C1B}" srcOrd="3" destOrd="0" presId="urn:microsoft.com/office/officeart/2005/8/layout/bList2"/>
    <dgm:cxn modelId="{F0C39010-FB9A-4A03-935C-E91DD48DE22F}" type="presParOf" srcId="{CB09910B-AE33-473A-91E4-77C58D9DF5C9}" destId="{AAA31AE9-3CD3-4AE0-92EF-0E23CF4DF0A2}" srcOrd="4" destOrd="0" presId="urn:microsoft.com/office/officeart/2005/8/layout/bList2"/>
    <dgm:cxn modelId="{B67067A5-63AB-42A2-A2DB-4762AF69EBB7}" type="presParOf" srcId="{AAA31AE9-3CD3-4AE0-92EF-0E23CF4DF0A2}" destId="{C88E66DF-4C06-486D-A9C7-3A2812EDF963}" srcOrd="0" destOrd="0" presId="urn:microsoft.com/office/officeart/2005/8/layout/bList2"/>
    <dgm:cxn modelId="{97D87EC9-6E96-4534-B5AE-5269391CBA9B}" type="presParOf" srcId="{AAA31AE9-3CD3-4AE0-92EF-0E23CF4DF0A2}" destId="{B4B40047-A38D-481B-9D5E-DDED6D68945D}" srcOrd="1" destOrd="0" presId="urn:microsoft.com/office/officeart/2005/8/layout/bList2"/>
    <dgm:cxn modelId="{ACCB11F5-39F1-41AE-A1A5-64BCE352A344}" type="presParOf" srcId="{AAA31AE9-3CD3-4AE0-92EF-0E23CF4DF0A2}" destId="{8B7DD39E-43EF-4703-AE35-93BABCA88720}" srcOrd="2" destOrd="0" presId="urn:microsoft.com/office/officeart/2005/8/layout/bList2"/>
    <dgm:cxn modelId="{8BE1A4C2-13EF-4829-828D-F21C9DC8B327}" type="presParOf" srcId="{AAA31AE9-3CD3-4AE0-92EF-0E23CF4DF0A2}" destId="{F7A42EDA-5223-40F7-8E8F-02401312A8D9}" srcOrd="3" destOrd="0" presId="urn:microsoft.com/office/officeart/2005/8/layout/b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45B6E34-488D-43D3-A20F-7811B2548E0C}"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E4A4B08-3A69-473E-8583-B7D82774A275}">
      <dgm:prSet phldrT="[Text]"/>
      <dgm:spPr/>
      <dgm:t>
        <a:bodyPr/>
        <a:lstStyle/>
        <a:p>
          <a:r>
            <a:rPr lang="en-US" dirty="0" smtClean="0"/>
            <a:t>CO has 250 times more affinity for </a:t>
          </a:r>
          <a:r>
            <a:rPr lang="en-US" dirty="0" err="1" smtClean="0"/>
            <a:t>Hb</a:t>
          </a:r>
          <a:r>
            <a:rPr lang="en-US" dirty="0" smtClean="0"/>
            <a:t> than o2, </a:t>
          </a:r>
          <a:endParaRPr lang="en-US" dirty="0"/>
        </a:p>
      </dgm:t>
    </dgm:pt>
    <dgm:pt modelId="{A0AFC82A-11FC-43AF-998A-932AB6005341}" type="parTrans" cxnId="{BFE2A1D6-0E39-4F9B-9DDA-5BBA27D40DFB}">
      <dgm:prSet/>
      <dgm:spPr/>
      <dgm:t>
        <a:bodyPr/>
        <a:lstStyle/>
        <a:p>
          <a:endParaRPr lang="en-US"/>
        </a:p>
      </dgm:t>
    </dgm:pt>
    <dgm:pt modelId="{4338666E-33F7-4662-B258-F3838487B946}" type="sibTrans" cxnId="{BFE2A1D6-0E39-4F9B-9DDA-5BBA27D40DFB}">
      <dgm:prSet/>
      <dgm:spPr/>
      <dgm:t>
        <a:bodyPr/>
        <a:lstStyle/>
        <a:p>
          <a:endParaRPr lang="en-US"/>
        </a:p>
      </dgm:t>
    </dgm:pt>
    <dgm:pt modelId="{2B917B89-D9B3-4F9C-86C2-37E10C6E00B8}">
      <dgm:prSet phldrT="[Text]"/>
      <dgm:spPr/>
      <dgm:t>
        <a:bodyPr/>
        <a:lstStyle/>
        <a:p>
          <a:r>
            <a:rPr lang="en-US" dirty="0" smtClean="0"/>
            <a:t>Part of </a:t>
          </a:r>
          <a:r>
            <a:rPr lang="en-US" dirty="0" err="1" smtClean="0"/>
            <a:t>Hb</a:t>
          </a:r>
          <a:r>
            <a:rPr lang="en-US" dirty="0" smtClean="0"/>
            <a:t> is unavailable for o2.</a:t>
          </a:r>
          <a:endParaRPr lang="en-US" dirty="0"/>
        </a:p>
      </dgm:t>
    </dgm:pt>
    <dgm:pt modelId="{3C0B4CA3-5D7E-4A40-AAAA-8CA8ADBB59F2}" type="parTrans" cxnId="{71A3D464-C483-4F2F-99B0-FC85A13EA3B3}">
      <dgm:prSet/>
      <dgm:spPr/>
      <dgm:t>
        <a:bodyPr/>
        <a:lstStyle/>
        <a:p>
          <a:endParaRPr lang="en-US"/>
        </a:p>
      </dgm:t>
    </dgm:pt>
    <dgm:pt modelId="{E327A8AA-0F55-4F0C-B7CC-027E87627DBF}" type="sibTrans" cxnId="{71A3D464-C483-4F2F-99B0-FC85A13EA3B3}">
      <dgm:prSet/>
      <dgm:spPr/>
      <dgm:t>
        <a:bodyPr/>
        <a:lstStyle/>
        <a:p>
          <a:endParaRPr lang="en-US"/>
        </a:p>
      </dgm:t>
    </dgm:pt>
    <dgm:pt modelId="{A978742D-C43A-4E7B-9CAF-515F06564F7A}">
      <dgm:prSet phldrT="[Text]"/>
      <dgm:spPr/>
      <dgm:t>
        <a:bodyPr/>
        <a:lstStyle/>
        <a:p>
          <a:r>
            <a:rPr lang="en-US" dirty="0" smtClean="0"/>
            <a:t>O2 dissociation curve shifts to  left leading to hypoxia</a:t>
          </a:r>
          <a:endParaRPr lang="en-US" dirty="0"/>
        </a:p>
      </dgm:t>
    </dgm:pt>
    <dgm:pt modelId="{AA8C5303-1273-4CC6-ADB8-168E25D42B0F}" type="sibTrans" cxnId="{AFF4A6D4-8A01-4988-BE25-C0A8CF6E9B76}">
      <dgm:prSet/>
      <dgm:spPr/>
      <dgm:t>
        <a:bodyPr/>
        <a:lstStyle/>
        <a:p>
          <a:endParaRPr lang="en-US"/>
        </a:p>
      </dgm:t>
    </dgm:pt>
    <dgm:pt modelId="{76297879-4D26-4C3A-8AE7-3F18CD4C997A}" type="parTrans" cxnId="{AFF4A6D4-8A01-4988-BE25-C0A8CF6E9B76}">
      <dgm:prSet/>
      <dgm:spPr/>
      <dgm:t>
        <a:bodyPr/>
        <a:lstStyle/>
        <a:p>
          <a:endParaRPr lang="en-US"/>
        </a:p>
      </dgm:t>
    </dgm:pt>
    <dgm:pt modelId="{A1F7935B-531B-41E9-A51F-5ED7BD419657}" type="pres">
      <dgm:prSet presAssocID="{B45B6E34-488D-43D3-A20F-7811B2548E0C}" presName="outerComposite" presStyleCnt="0">
        <dgm:presLayoutVars>
          <dgm:chMax val="5"/>
          <dgm:dir/>
          <dgm:resizeHandles val="exact"/>
        </dgm:presLayoutVars>
      </dgm:prSet>
      <dgm:spPr/>
      <dgm:t>
        <a:bodyPr/>
        <a:lstStyle/>
        <a:p>
          <a:endParaRPr lang="en-US"/>
        </a:p>
      </dgm:t>
    </dgm:pt>
    <dgm:pt modelId="{B4AE4AB0-9C84-48B5-896F-43739F8F2B3F}" type="pres">
      <dgm:prSet presAssocID="{B45B6E34-488D-43D3-A20F-7811B2548E0C}" presName="dummyMaxCanvas" presStyleCnt="0">
        <dgm:presLayoutVars/>
      </dgm:prSet>
      <dgm:spPr/>
    </dgm:pt>
    <dgm:pt modelId="{F3C9D620-8330-4625-A7AD-3E59E32AA690}" type="pres">
      <dgm:prSet presAssocID="{B45B6E34-488D-43D3-A20F-7811B2548E0C}" presName="ThreeNodes_1" presStyleLbl="node1" presStyleIdx="0" presStyleCnt="3">
        <dgm:presLayoutVars>
          <dgm:bulletEnabled val="1"/>
        </dgm:presLayoutVars>
      </dgm:prSet>
      <dgm:spPr/>
      <dgm:t>
        <a:bodyPr/>
        <a:lstStyle/>
        <a:p>
          <a:endParaRPr lang="en-US"/>
        </a:p>
      </dgm:t>
    </dgm:pt>
    <dgm:pt modelId="{0FDA1DA7-12DA-475E-B4EB-EFE942444FE3}" type="pres">
      <dgm:prSet presAssocID="{B45B6E34-488D-43D3-A20F-7811B2548E0C}" presName="ThreeNodes_2" presStyleLbl="node1" presStyleIdx="1" presStyleCnt="3">
        <dgm:presLayoutVars>
          <dgm:bulletEnabled val="1"/>
        </dgm:presLayoutVars>
      </dgm:prSet>
      <dgm:spPr/>
      <dgm:t>
        <a:bodyPr/>
        <a:lstStyle/>
        <a:p>
          <a:endParaRPr lang="en-US"/>
        </a:p>
      </dgm:t>
    </dgm:pt>
    <dgm:pt modelId="{8BA6610F-A8D4-429F-BFF5-B17BC6E8F21E}" type="pres">
      <dgm:prSet presAssocID="{B45B6E34-488D-43D3-A20F-7811B2548E0C}" presName="ThreeNodes_3" presStyleLbl="node1" presStyleIdx="2" presStyleCnt="3">
        <dgm:presLayoutVars>
          <dgm:bulletEnabled val="1"/>
        </dgm:presLayoutVars>
      </dgm:prSet>
      <dgm:spPr/>
      <dgm:t>
        <a:bodyPr/>
        <a:lstStyle/>
        <a:p>
          <a:endParaRPr lang="en-US"/>
        </a:p>
      </dgm:t>
    </dgm:pt>
    <dgm:pt modelId="{E30FFB18-D871-4297-A849-A06FB461A49F}" type="pres">
      <dgm:prSet presAssocID="{B45B6E34-488D-43D3-A20F-7811B2548E0C}" presName="ThreeConn_1-2" presStyleLbl="fgAccFollowNode1" presStyleIdx="0" presStyleCnt="2">
        <dgm:presLayoutVars>
          <dgm:bulletEnabled val="1"/>
        </dgm:presLayoutVars>
      </dgm:prSet>
      <dgm:spPr/>
      <dgm:t>
        <a:bodyPr/>
        <a:lstStyle/>
        <a:p>
          <a:endParaRPr lang="en-US"/>
        </a:p>
      </dgm:t>
    </dgm:pt>
    <dgm:pt modelId="{DD49A36A-EB33-4E52-91DE-E7A1684C49CB}" type="pres">
      <dgm:prSet presAssocID="{B45B6E34-488D-43D3-A20F-7811B2548E0C}" presName="ThreeConn_2-3" presStyleLbl="fgAccFollowNode1" presStyleIdx="1" presStyleCnt="2">
        <dgm:presLayoutVars>
          <dgm:bulletEnabled val="1"/>
        </dgm:presLayoutVars>
      </dgm:prSet>
      <dgm:spPr/>
      <dgm:t>
        <a:bodyPr/>
        <a:lstStyle/>
        <a:p>
          <a:endParaRPr lang="en-US"/>
        </a:p>
      </dgm:t>
    </dgm:pt>
    <dgm:pt modelId="{BAF9E732-6697-4F9B-979E-E8EAF2067642}" type="pres">
      <dgm:prSet presAssocID="{B45B6E34-488D-43D3-A20F-7811B2548E0C}" presName="ThreeNodes_1_text" presStyleLbl="node1" presStyleIdx="2" presStyleCnt="3">
        <dgm:presLayoutVars>
          <dgm:bulletEnabled val="1"/>
        </dgm:presLayoutVars>
      </dgm:prSet>
      <dgm:spPr/>
      <dgm:t>
        <a:bodyPr/>
        <a:lstStyle/>
        <a:p>
          <a:endParaRPr lang="en-US"/>
        </a:p>
      </dgm:t>
    </dgm:pt>
    <dgm:pt modelId="{C014EFE2-3D82-46AA-9527-92B80C597DCC}" type="pres">
      <dgm:prSet presAssocID="{B45B6E34-488D-43D3-A20F-7811B2548E0C}" presName="ThreeNodes_2_text" presStyleLbl="node1" presStyleIdx="2" presStyleCnt="3">
        <dgm:presLayoutVars>
          <dgm:bulletEnabled val="1"/>
        </dgm:presLayoutVars>
      </dgm:prSet>
      <dgm:spPr/>
      <dgm:t>
        <a:bodyPr/>
        <a:lstStyle/>
        <a:p>
          <a:endParaRPr lang="en-US"/>
        </a:p>
      </dgm:t>
    </dgm:pt>
    <dgm:pt modelId="{E78C67C9-D854-4D16-B4FA-E83705E7F4F6}" type="pres">
      <dgm:prSet presAssocID="{B45B6E34-488D-43D3-A20F-7811B2548E0C}" presName="ThreeNodes_3_text" presStyleLbl="node1" presStyleIdx="2" presStyleCnt="3">
        <dgm:presLayoutVars>
          <dgm:bulletEnabled val="1"/>
        </dgm:presLayoutVars>
      </dgm:prSet>
      <dgm:spPr/>
      <dgm:t>
        <a:bodyPr/>
        <a:lstStyle/>
        <a:p>
          <a:endParaRPr lang="en-US"/>
        </a:p>
      </dgm:t>
    </dgm:pt>
  </dgm:ptLst>
  <dgm:cxnLst>
    <dgm:cxn modelId="{1EA674B3-36DA-482B-8009-3FFD9579FF4C}" type="presOf" srcId="{A978742D-C43A-4E7B-9CAF-515F06564F7A}" destId="{E78C67C9-D854-4D16-B4FA-E83705E7F4F6}" srcOrd="1" destOrd="0" presId="urn:microsoft.com/office/officeart/2005/8/layout/vProcess5"/>
    <dgm:cxn modelId="{C2E2B732-18DE-4FB4-A827-D42DCC939949}" type="presOf" srcId="{0E4A4B08-3A69-473E-8583-B7D82774A275}" destId="{BAF9E732-6697-4F9B-979E-E8EAF2067642}" srcOrd="1" destOrd="0" presId="urn:microsoft.com/office/officeart/2005/8/layout/vProcess5"/>
    <dgm:cxn modelId="{CA363FC9-F1BC-4296-A233-A930CA77AF73}" type="presOf" srcId="{2B917B89-D9B3-4F9C-86C2-37E10C6E00B8}" destId="{C014EFE2-3D82-46AA-9527-92B80C597DCC}" srcOrd="1" destOrd="0" presId="urn:microsoft.com/office/officeart/2005/8/layout/vProcess5"/>
    <dgm:cxn modelId="{E7125C2F-11E8-4243-9A69-16CD123BCC22}" type="presOf" srcId="{E327A8AA-0F55-4F0C-B7CC-027E87627DBF}" destId="{DD49A36A-EB33-4E52-91DE-E7A1684C49CB}" srcOrd="0" destOrd="0" presId="urn:microsoft.com/office/officeart/2005/8/layout/vProcess5"/>
    <dgm:cxn modelId="{30E559C9-EB19-4E6A-B270-715ADDF0CB03}" type="presOf" srcId="{B45B6E34-488D-43D3-A20F-7811B2548E0C}" destId="{A1F7935B-531B-41E9-A51F-5ED7BD419657}" srcOrd="0" destOrd="0" presId="urn:microsoft.com/office/officeart/2005/8/layout/vProcess5"/>
    <dgm:cxn modelId="{EA99DFDF-46C8-4D53-B03A-447CEDF81CA0}" type="presOf" srcId="{0E4A4B08-3A69-473E-8583-B7D82774A275}" destId="{F3C9D620-8330-4625-A7AD-3E59E32AA690}" srcOrd="0" destOrd="0" presId="urn:microsoft.com/office/officeart/2005/8/layout/vProcess5"/>
    <dgm:cxn modelId="{71A3D464-C483-4F2F-99B0-FC85A13EA3B3}" srcId="{B45B6E34-488D-43D3-A20F-7811B2548E0C}" destId="{2B917B89-D9B3-4F9C-86C2-37E10C6E00B8}" srcOrd="1" destOrd="0" parTransId="{3C0B4CA3-5D7E-4A40-AAAA-8CA8ADBB59F2}" sibTransId="{E327A8AA-0F55-4F0C-B7CC-027E87627DBF}"/>
    <dgm:cxn modelId="{A26CFED4-E50D-49CA-AF32-1F4BEFC99722}" type="presOf" srcId="{4338666E-33F7-4662-B258-F3838487B946}" destId="{E30FFB18-D871-4297-A849-A06FB461A49F}" srcOrd="0" destOrd="0" presId="urn:microsoft.com/office/officeart/2005/8/layout/vProcess5"/>
    <dgm:cxn modelId="{AFF4A6D4-8A01-4988-BE25-C0A8CF6E9B76}" srcId="{B45B6E34-488D-43D3-A20F-7811B2548E0C}" destId="{A978742D-C43A-4E7B-9CAF-515F06564F7A}" srcOrd="2" destOrd="0" parTransId="{76297879-4D26-4C3A-8AE7-3F18CD4C997A}" sibTransId="{AA8C5303-1273-4CC6-ADB8-168E25D42B0F}"/>
    <dgm:cxn modelId="{6E258A1B-2F2E-4836-B0A1-4B7F7A07A1D7}" type="presOf" srcId="{A978742D-C43A-4E7B-9CAF-515F06564F7A}" destId="{8BA6610F-A8D4-429F-BFF5-B17BC6E8F21E}" srcOrd="0" destOrd="0" presId="urn:microsoft.com/office/officeart/2005/8/layout/vProcess5"/>
    <dgm:cxn modelId="{53FC6BB4-5C06-4950-AE37-2241D11BF7DD}" type="presOf" srcId="{2B917B89-D9B3-4F9C-86C2-37E10C6E00B8}" destId="{0FDA1DA7-12DA-475E-B4EB-EFE942444FE3}" srcOrd="0" destOrd="0" presId="urn:microsoft.com/office/officeart/2005/8/layout/vProcess5"/>
    <dgm:cxn modelId="{BFE2A1D6-0E39-4F9B-9DDA-5BBA27D40DFB}" srcId="{B45B6E34-488D-43D3-A20F-7811B2548E0C}" destId="{0E4A4B08-3A69-473E-8583-B7D82774A275}" srcOrd="0" destOrd="0" parTransId="{A0AFC82A-11FC-43AF-998A-932AB6005341}" sibTransId="{4338666E-33F7-4662-B258-F3838487B946}"/>
    <dgm:cxn modelId="{E0689163-ADDB-4D69-8518-8FF1719EFFAA}" type="presParOf" srcId="{A1F7935B-531B-41E9-A51F-5ED7BD419657}" destId="{B4AE4AB0-9C84-48B5-896F-43739F8F2B3F}" srcOrd="0" destOrd="0" presId="urn:microsoft.com/office/officeart/2005/8/layout/vProcess5"/>
    <dgm:cxn modelId="{AB82C194-088E-44C3-A121-F4116F139C4E}" type="presParOf" srcId="{A1F7935B-531B-41E9-A51F-5ED7BD419657}" destId="{F3C9D620-8330-4625-A7AD-3E59E32AA690}" srcOrd="1" destOrd="0" presId="urn:microsoft.com/office/officeart/2005/8/layout/vProcess5"/>
    <dgm:cxn modelId="{8437A0B5-219A-4133-9CF1-F91D5203FAB7}" type="presParOf" srcId="{A1F7935B-531B-41E9-A51F-5ED7BD419657}" destId="{0FDA1DA7-12DA-475E-B4EB-EFE942444FE3}" srcOrd="2" destOrd="0" presId="urn:microsoft.com/office/officeart/2005/8/layout/vProcess5"/>
    <dgm:cxn modelId="{4AD26910-3D3F-4201-AD0B-C3A12A200807}" type="presParOf" srcId="{A1F7935B-531B-41E9-A51F-5ED7BD419657}" destId="{8BA6610F-A8D4-429F-BFF5-B17BC6E8F21E}" srcOrd="3" destOrd="0" presId="urn:microsoft.com/office/officeart/2005/8/layout/vProcess5"/>
    <dgm:cxn modelId="{CD4BAF47-C0A6-479B-A4AB-261FEEA6C7A7}" type="presParOf" srcId="{A1F7935B-531B-41E9-A51F-5ED7BD419657}" destId="{E30FFB18-D871-4297-A849-A06FB461A49F}" srcOrd="4" destOrd="0" presId="urn:microsoft.com/office/officeart/2005/8/layout/vProcess5"/>
    <dgm:cxn modelId="{0E68A5B8-2546-4240-9FB8-2952A431B501}" type="presParOf" srcId="{A1F7935B-531B-41E9-A51F-5ED7BD419657}" destId="{DD49A36A-EB33-4E52-91DE-E7A1684C49CB}" srcOrd="5" destOrd="0" presId="urn:microsoft.com/office/officeart/2005/8/layout/vProcess5"/>
    <dgm:cxn modelId="{036D23AA-F560-4FEE-BE7A-45EEE63E7D10}" type="presParOf" srcId="{A1F7935B-531B-41E9-A51F-5ED7BD419657}" destId="{BAF9E732-6697-4F9B-979E-E8EAF2067642}" srcOrd="6" destOrd="0" presId="urn:microsoft.com/office/officeart/2005/8/layout/vProcess5"/>
    <dgm:cxn modelId="{F816D766-EAA8-4EFB-8901-1786F7657F77}" type="presParOf" srcId="{A1F7935B-531B-41E9-A51F-5ED7BD419657}" destId="{C014EFE2-3D82-46AA-9527-92B80C597DCC}" srcOrd="7" destOrd="0" presId="urn:microsoft.com/office/officeart/2005/8/layout/vProcess5"/>
    <dgm:cxn modelId="{61309810-59B5-4518-B52B-B7214112693E}" type="presParOf" srcId="{A1F7935B-531B-41E9-A51F-5ED7BD419657}" destId="{E78C67C9-D854-4D16-B4FA-E83705E7F4F6}"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BC85FDA-163E-4733-AC38-5EF09E4982F9}" type="doc">
      <dgm:prSet loTypeId="urn:microsoft.com/office/officeart/2005/8/layout/process2" loCatId="process" qsTypeId="urn:microsoft.com/office/officeart/2005/8/quickstyle/simple1" qsCatId="simple" csTypeId="urn:microsoft.com/office/officeart/2005/8/colors/accent1_2" csCatId="accent1" phldr="1"/>
      <dgm:spPr/>
    </dgm:pt>
    <dgm:pt modelId="{82EEF69D-DC6F-4720-AA2A-CE2A46D998A6}">
      <dgm:prSet phldrT="[Text]"/>
      <dgm:spPr/>
      <dgm:t>
        <a:bodyPr/>
        <a:lstStyle/>
        <a:p>
          <a:r>
            <a:rPr lang="en-US" dirty="0" smtClean="0"/>
            <a:t>100%O2</a:t>
          </a:r>
          <a:endParaRPr lang="en-US" dirty="0"/>
        </a:p>
      </dgm:t>
    </dgm:pt>
    <dgm:pt modelId="{CBCB17E0-4744-4F4B-A729-B7C87D7D159C}" type="parTrans" cxnId="{6AE656F9-D073-43C3-9059-8FF5D3BCDC22}">
      <dgm:prSet/>
      <dgm:spPr/>
    </dgm:pt>
    <dgm:pt modelId="{143D6E58-B389-4BA0-A355-EC9E86830D3D}" type="sibTrans" cxnId="{6AE656F9-D073-43C3-9059-8FF5D3BCDC22}">
      <dgm:prSet/>
      <dgm:spPr/>
      <dgm:t>
        <a:bodyPr/>
        <a:lstStyle/>
        <a:p>
          <a:endParaRPr lang="en-US"/>
        </a:p>
      </dgm:t>
    </dgm:pt>
    <dgm:pt modelId="{1779A59A-8067-4090-8380-5E38AF65A678}">
      <dgm:prSet phldrT="[Text]"/>
      <dgm:spPr/>
      <dgm:t>
        <a:bodyPr/>
        <a:lstStyle/>
        <a:p>
          <a:r>
            <a:rPr lang="en-US" dirty="0" smtClean="0"/>
            <a:t>TOC</a:t>
          </a:r>
          <a:endParaRPr lang="en-US" dirty="0"/>
        </a:p>
      </dgm:t>
    </dgm:pt>
    <dgm:pt modelId="{95F417CA-68E5-4105-898F-F69040F3570F}" type="parTrans" cxnId="{8C9B2D7F-B9AA-4E38-BFA1-13D7A5D7AB40}">
      <dgm:prSet/>
      <dgm:spPr/>
    </dgm:pt>
    <dgm:pt modelId="{1D9C4753-CCCA-41FF-8623-69E2628FBF82}" type="sibTrans" cxnId="{8C9B2D7F-B9AA-4E38-BFA1-13D7A5D7AB40}">
      <dgm:prSet/>
      <dgm:spPr/>
      <dgm:t>
        <a:bodyPr/>
        <a:lstStyle/>
        <a:p>
          <a:endParaRPr lang="en-US"/>
        </a:p>
      </dgm:t>
    </dgm:pt>
    <dgm:pt modelId="{E7560D90-7BAA-4FF2-A6B0-50AF4FA4D438}">
      <dgm:prSet phldrT="[Text]"/>
      <dgm:spPr/>
      <dgm:t>
        <a:bodyPr/>
        <a:lstStyle/>
        <a:p>
          <a:r>
            <a:rPr lang="en-US" dirty="0" smtClean="0"/>
            <a:t>Hyperbaric O2</a:t>
          </a:r>
          <a:endParaRPr lang="en-US" dirty="0"/>
        </a:p>
      </dgm:t>
    </dgm:pt>
    <dgm:pt modelId="{9EF355E8-3591-4ABA-A179-B48446710922}" type="parTrans" cxnId="{2A3C1B19-9786-4B32-A381-C9554EFC7EEC}">
      <dgm:prSet/>
      <dgm:spPr/>
    </dgm:pt>
    <dgm:pt modelId="{F7A7DF49-ACF2-4100-9697-2BA7006E41C4}" type="sibTrans" cxnId="{2A3C1B19-9786-4B32-A381-C9554EFC7EEC}">
      <dgm:prSet/>
      <dgm:spPr/>
    </dgm:pt>
    <dgm:pt modelId="{BEE06074-5CD0-4BEE-B89B-BE203C60A7BC}" type="pres">
      <dgm:prSet presAssocID="{6BC85FDA-163E-4733-AC38-5EF09E4982F9}" presName="linearFlow" presStyleCnt="0">
        <dgm:presLayoutVars>
          <dgm:resizeHandles val="exact"/>
        </dgm:presLayoutVars>
      </dgm:prSet>
      <dgm:spPr/>
    </dgm:pt>
    <dgm:pt modelId="{FFC84464-71FB-4F1D-A0CF-A3A7FBC9DE4A}" type="pres">
      <dgm:prSet presAssocID="{82EEF69D-DC6F-4720-AA2A-CE2A46D998A6}" presName="node" presStyleLbl="node1" presStyleIdx="0" presStyleCnt="3">
        <dgm:presLayoutVars>
          <dgm:bulletEnabled val="1"/>
        </dgm:presLayoutVars>
      </dgm:prSet>
      <dgm:spPr/>
      <dgm:t>
        <a:bodyPr/>
        <a:lstStyle/>
        <a:p>
          <a:endParaRPr lang="en-US"/>
        </a:p>
      </dgm:t>
    </dgm:pt>
    <dgm:pt modelId="{369889FE-A35D-4EC1-95F1-6C0722A61C7B}" type="pres">
      <dgm:prSet presAssocID="{143D6E58-B389-4BA0-A355-EC9E86830D3D}" presName="sibTrans" presStyleLbl="sibTrans2D1" presStyleIdx="0" presStyleCnt="2"/>
      <dgm:spPr/>
      <dgm:t>
        <a:bodyPr/>
        <a:lstStyle/>
        <a:p>
          <a:endParaRPr lang="en-US"/>
        </a:p>
      </dgm:t>
    </dgm:pt>
    <dgm:pt modelId="{B03B367F-FF5E-497B-8859-FFF069FB8AFB}" type="pres">
      <dgm:prSet presAssocID="{143D6E58-B389-4BA0-A355-EC9E86830D3D}" presName="connectorText" presStyleLbl="sibTrans2D1" presStyleIdx="0" presStyleCnt="2"/>
      <dgm:spPr/>
      <dgm:t>
        <a:bodyPr/>
        <a:lstStyle/>
        <a:p>
          <a:endParaRPr lang="en-US"/>
        </a:p>
      </dgm:t>
    </dgm:pt>
    <dgm:pt modelId="{C13F269A-BC9C-4386-87D1-84CE7F2F03C8}" type="pres">
      <dgm:prSet presAssocID="{1779A59A-8067-4090-8380-5E38AF65A678}" presName="node" presStyleLbl="node1" presStyleIdx="1" presStyleCnt="3">
        <dgm:presLayoutVars>
          <dgm:bulletEnabled val="1"/>
        </dgm:presLayoutVars>
      </dgm:prSet>
      <dgm:spPr/>
      <dgm:t>
        <a:bodyPr/>
        <a:lstStyle/>
        <a:p>
          <a:endParaRPr lang="en-US"/>
        </a:p>
      </dgm:t>
    </dgm:pt>
    <dgm:pt modelId="{0CF6F46F-0612-40FE-8311-28573164D3EF}" type="pres">
      <dgm:prSet presAssocID="{1D9C4753-CCCA-41FF-8623-69E2628FBF82}" presName="sibTrans" presStyleLbl="sibTrans2D1" presStyleIdx="1" presStyleCnt="2"/>
      <dgm:spPr/>
      <dgm:t>
        <a:bodyPr/>
        <a:lstStyle/>
        <a:p>
          <a:endParaRPr lang="en-US"/>
        </a:p>
      </dgm:t>
    </dgm:pt>
    <dgm:pt modelId="{D2AD7298-286A-4ACB-B33D-79E419FA3BC0}" type="pres">
      <dgm:prSet presAssocID="{1D9C4753-CCCA-41FF-8623-69E2628FBF82}" presName="connectorText" presStyleLbl="sibTrans2D1" presStyleIdx="1" presStyleCnt="2"/>
      <dgm:spPr/>
      <dgm:t>
        <a:bodyPr/>
        <a:lstStyle/>
        <a:p>
          <a:endParaRPr lang="en-US"/>
        </a:p>
      </dgm:t>
    </dgm:pt>
    <dgm:pt modelId="{78036B8A-ABDA-489D-ACAC-A5D462C7D97C}" type="pres">
      <dgm:prSet presAssocID="{E7560D90-7BAA-4FF2-A6B0-50AF4FA4D438}" presName="node" presStyleLbl="node1" presStyleIdx="2" presStyleCnt="3">
        <dgm:presLayoutVars>
          <dgm:bulletEnabled val="1"/>
        </dgm:presLayoutVars>
      </dgm:prSet>
      <dgm:spPr/>
      <dgm:t>
        <a:bodyPr/>
        <a:lstStyle/>
        <a:p>
          <a:endParaRPr lang="en-US"/>
        </a:p>
      </dgm:t>
    </dgm:pt>
  </dgm:ptLst>
  <dgm:cxnLst>
    <dgm:cxn modelId="{AD1FDF27-DADF-4F16-933F-3B83092EF5C7}" type="presOf" srcId="{82EEF69D-DC6F-4720-AA2A-CE2A46D998A6}" destId="{FFC84464-71FB-4F1D-A0CF-A3A7FBC9DE4A}" srcOrd="0" destOrd="0" presId="urn:microsoft.com/office/officeart/2005/8/layout/process2"/>
    <dgm:cxn modelId="{FB345687-18FC-4FAC-BF5B-CCBA7A9901DA}" type="presOf" srcId="{1779A59A-8067-4090-8380-5E38AF65A678}" destId="{C13F269A-BC9C-4386-87D1-84CE7F2F03C8}" srcOrd="0" destOrd="0" presId="urn:microsoft.com/office/officeart/2005/8/layout/process2"/>
    <dgm:cxn modelId="{80B3CDBE-9EBD-494A-AAC4-FCBA3B427B3B}" type="presOf" srcId="{E7560D90-7BAA-4FF2-A6B0-50AF4FA4D438}" destId="{78036B8A-ABDA-489D-ACAC-A5D462C7D97C}" srcOrd="0" destOrd="0" presId="urn:microsoft.com/office/officeart/2005/8/layout/process2"/>
    <dgm:cxn modelId="{FE78C5AD-376A-43E9-BCB2-CB0833408EA8}" type="presOf" srcId="{1D9C4753-CCCA-41FF-8623-69E2628FBF82}" destId="{0CF6F46F-0612-40FE-8311-28573164D3EF}" srcOrd="0" destOrd="0" presId="urn:microsoft.com/office/officeart/2005/8/layout/process2"/>
    <dgm:cxn modelId="{2A3C1B19-9786-4B32-A381-C9554EFC7EEC}" srcId="{6BC85FDA-163E-4733-AC38-5EF09E4982F9}" destId="{E7560D90-7BAA-4FF2-A6B0-50AF4FA4D438}" srcOrd="2" destOrd="0" parTransId="{9EF355E8-3591-4ABA-A179-B48446710922}" sibTransId="{F7A7DF49-ACF2-4100-9697-2BA7006E41C4}"/>
    <dgm:cxn modelId="{8C9B2D7F-B9AA-4E38-BFA1-13D7A5D7AB40}" srcId="{6BC85FDA-163E-4733-AC38-5EF09E4982F9}" destId="{1779A59A-8067-4090-8380-5E38AF65A678}" srcOrd="1" destOrd="0" parTransId="{95F417CA-68E5-4105-898F-F69040F3570F}" sibTransId="{1D9C4753-CCCA-41FF-8623-69E2628FBF82}"/>
    <dgm:cxn modelId="{6AE656F9-D073-43C3-9059-8FF5D3BCDC22}" srcId="{6BC85FDA-163E-4733-AC38-5EF09E4982F9}" destId="{82EEF69D-DC6F-4720-AA2A-CE2A46D998A6}" srcOrd="0" destOrd="0" parTransId="{CBCB17E0-4744-4F4B-A729-B7C87D7D159C}" sibTransId="{143D6E58-B389-4BA0-A355-EC9E86830D3D}"/>
    <dgm:cxn modelId="{261E917A-D780-4FC6-B559-F2832955DB12}" type="presOf" srcId="{143D6E58-B389-4BA0-A355-EC9E86830D3D}" destId="{B03B367F-FF5E-497B-8859-FFF069FB8AFB}" srcOrd="1" destOrd="0" presId="urn:microsoft.com/office/officeart/2005/8/layout/process2"/>
    <dgm:cxn modelId="{DC12A1EC-881D-4747-9A32-2B4A5DEE3A92}" type="presOf" srcId="{1D9C4753-CCCA-41FF-8623-69E2628FBF82}" destId="{D2AD7298-286A-4ACB-B33D-79E419FA3BC0}" srcOrd="1" destOrd="0" presId="urn:microsoft.com/office/officeart/2005/8/layout/process2"/>
    <dgm:cxn modelId="{CBDED626-58D9-4624-BEA9-1DD2D4F5BEA8}" type="presOf" srcId="{143D6E58-B389-4BA0-A355-EC9E86830D3D}" destId="{369889FE-A35D-4EC1-95F1-6C0722A61C7B}" srcOrd="0" destOrd="0" presId="urn:microsoft.com/office/officeart/2005/8/layout/process2"/>
    <dgm:cxn modelId="{0468B512-018E-49A4-ADE3-C19AC03770C9}" type="presOf" srcId="{6BC85FDA-163E-4733-AC38-5EF09E4982F9}" destId="{BEE06074-5CD0-4BEE-B89B-BE203C60A7BC}" srcOrd="0" destOrd="0" presId="urn:microsoft.com/office/officeart/2005/8/layout/process2"/>
    <dgm:cxn modelId="{15379718-07EB-4048-80C3-B57D557C5F53}" type="presParOf" srcId="{BEE06074-5CD0-4BEE-B89B-BE203C60A7BC}" destId="{FFC84464-71FB-4F1D-A0CF-A3A7FBC9DE4A}" srcOrd="0" destOrd="0" presId="urn:microsoft.com/office/officeart/2005/8/layout/process2"/>
    <dgm:cxn modelId="{F2445B0B-3555-4B32-9085-A005DAA5316A}" type="presParOf" srcId="{BEE06074-5CD0-4BEE-B89B-BE203C60A7BC}" destId="{369889FE-A35D-4EC1-95F1-6C0722A61C7B}" srcOrd="1" destOrd="0" presId="urn:microsoft.com/office/officeart/2005/8/layout/process2"/>
    <dgm:cxn modelId="{3E1A3A6F-9FF7-4A85-923D-47D6119DA8B1}" type="presParOf" srcId="{369889FE-A35D-4EC1-95F1-6C0722A61C7B}" destId="{B03B367F-FF5E-497B-8859-FFF069FB8AFB}" srcOrd="0" destOrd="0" presId="urn:microsoft.com/office/officeart/2005/8/layout/process2"/>
    <dgm:cxn modelId="{5565A5D1-53C5-4A5A-BCEF-1E48AE5B2556}" type="presParOf" srcId="{BEE06074-5CD0-4BEE-B89B-BE203C60A7BC}" destId="{C13F269A-BC9C-4386-87D1-84CE7F2F03C8}" srcOrd="2" destOrd="0" presId="urn:microsoft.com/office/officeart/2005/8/layout/process2"/>
    <dgm:cxn modelId="{F7360429-0CFF-48D0-95FF-ADADE62FCF28}" type="presParOf" srcId="{BEE06074-5CD0-4BEE-B89B-BE203C60A7BC}" destId="{0CF6F46F-0612-40FE-8311-28573164D3EF}" srcOrd="3" destOrd="0" presId="urn:microsoft.com/office/officeart/2005/8/layout/process2"/>
    <dgm:cxn modelId="{AE8B9B94-F415-41CA-950A-195651FC79EE}" type="presParOf" srcId="{0CF6F46F-0612-40FE-8311-28573164D3EF}" destId="{D2AD7298-286A-4ACB-B33D-79E419FA3BC0}" srcOrd="0" destOrd="0" presId="urn:microsoft.com/office/officeart/2005/8/layout/process2"/>
    <dgm:cxn modelId="{E95CA266-1E3D-4DEE-9315-A97E9ACB8514}" type="presParOf" srcId="{BEE06074-5CD0-4BEE-B89B-BE203C60A7BC}" destId="{78036B8A-ABDA-489D-ACAC-A5D462C7D97C}"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45A8A7-B18E-47FE-BE82-507AD4AAA9D9}"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E58EB30-CFC5-4CFA-B085-BBA0A1F8DFB0}">
      <dgm:prSet phldrT="[Text]" custT="1"/>
      <dgm:spPr/>
      <dgm:t>
        <a:bodyPr/>
        <a:lstStyle/>
        <a:p>
          <a:r>
            <a:rPr lang="en-US" sz="2400" dirty="0" smtClean="0"/>
            <a:t>2 types:</a:t>
          </a:r>
        </a:p>
        <a:p>
          <a:r>
            <a:rPr lang="en-US" sz="2400" dirty="0" smtClean="0"/>
            <a:t>                </a:t>
          </a:r>
          <a:r>
            <a:rPr lang="en-US" sz="2800" dirty="0" err="1" smtClean="0"/>
            <a:t>monoplace</a:t>
          </a:r>
          <a:r>
            <a:rPr lang="en-US" sz="2800" dirty="0" smtClean="0"/>
            <a:t> , </a:t>
          </a:r>
        </a:p>
        <a:p>
          <a:r>
            <a:rPr lang="en-US" sz="2800" dirty="0" smtClean="0"/>
            <a:t>              multi place</a:t>
          </a:r>
          <a:endParaRPr lang="en-US" sz="2800" dirty="0"/>
        </a:p>
      </dgm:t>
    </dgm:pt>
    <dgm:pt modelId="{16FAFAC0-44CE-4B8E-9F5F-8DBB6943F5A1}" type="parTrans" cxnId="{D6D285F6-47B2-4433-9937-1F0FCC985EEB}">
      <dgm:prSet/>
      <dgm:spPr/>
      <dgm:t>
        <a:bodyPr/>
        <a:lstStyle/>
        <a:p>
          <a:endParaRPr lang="en-US"/>
        </a:p>
      </dgm:t>
    </dgm:pt>
    <dgm:pt modelId="{1111082A-C877-4079-ADEC-4AC2DC221A73}" type="sibTrans" cxnId="{D6D285F6-47B2-4433-9937-1F0FCC985EEB}">
      <dgm:prSet/>
      <dgm:spPr/>
      <dgm:t>
        <a:bodyPr/>
        <a:lstStyle/>
        <a:p>
          <a:endParaRPr lang="en-US"/>
        </a:p>
      </dgm:t>
    </dgm:pt>
    <dgm:pt modelId="{B9587716-1594-41A9-BD89-6E8E74974763}">
      <dgm:prSet phldrT="[Text]"/>
      <dgm:spPr/>
      <dgm:t>
        <a:bodyPr/>
        <a:lstStyle/>
        <a:p>
          <a:r>
            <a:rPr lang="en-US" dirty="0" smtClean="0"/>
            <a:t>Decreases the half life of </a:t>
          </a:r>
          <a:r>
            <a:rPr lang="en-US" dirty="0" err="1" smtClean="0"/>
            <a:t>carboxyHb</a:t>
          </a:r>
          <a:r>
            <a:rPr lang="en-US" dirty="0" smtClean="0"/>
            <a:t> to 15- 30 </a:t>
          </a:r>
          <a:r>
            <a:rPr lang="en-US" dirty="0" err="1" smtClean="0"/>
            <a:t>mins</a:t>
          </a:r>
          <a:r>
            <a:rPr lang="en-US" dirty="0" smtClean="0"/>
            <a:t>.</a:t>
          </a:r>
          <a:endParaRPr lang="en-US" dirty="0"/>
        </a:p>
      </dgm:t>
    </dgm:pt>
    <dgm:pt modelId="{999971A2-23FE-4DBE-88E9-E0990360B61B}" type="parTrans" cxnId="{53AB16E0-54DE-45F0-9C75-F4785C4E28BB}">
      <dgm:prSet/>
      <dgm:spPr/>
      <dgm:t>
        <a:bodyPr/>
        <a:lstStyle/>
        <a:p>
          <a:endParaRPr lang="en-US"/>
        </a:p>
      </dgm:t>
    </dgm:pt>
    <dgm:pt modelId="{B4961AD4-A32B-4D4D-9592-66143F32A641}" type="sibTrans" cxnId="{53AB16E0-54DE-45F0-9C75-F4785C4E28BB}">
      <dgm:prSet/>
      <dgm:spPr/>
      <dgm:t>
        <a:bodyPr/>
        <a:lstStyle/>
        <a:p>
          <a:endParaRPr lang="en-US"/>
        </a:p>
      </dgm:t>
    </dgm:pt>
    <dgm:pt modelId="{D8CCA7B8-20FD-4DEE-8E8A-37059AA9C724}">
      <dgm:prSet phldrT="[Text]"/>
      <dgm:spPr/>
      <dgm:t>
        <a:bodyPr/>
        <a:lstStyle/>
        <a:p>
          <a:r>
            <a:rPr lang="en-US" dirty="0" smtClean="0"/>
            <a:t>Should be initiated within 6 hours.</a:t>
          </a:r>
          <a:endParaRPr lang="en-US" dirty="0"/>
        </a:p>
      </dgm:t>
    </dgm:pt>
    <dgm:pt modelId="{0A995AFB-D341-4F7D-8B03-24665D292BC4}" type="parTrans" cxnId="{80E90A70-9476-40E3-840B-19543E079DDF}">
      <dgm:prSet/>
      <dgm:spPr/>
      <dgm:t>
        <a:bodyPr/>
        <a:lstStyle/>
        <a:p>
          <a:endParaRPr lang="en-US"/>
        </a:p>
      </dgm:t>
    </dgm:pt>
    <dgm:pt modelId="{97181F4E-AB59-45F9-8794-E08B14AD2C88}" type="sibTrans" cxnId="{80E90A70-9476-40E3-840B-19543E079DDF}">
      <dgm:prSet/>
      <dgm:spPr/>
      <dgm:t>
        <a:bodyPr/>
        <a:lstStyle/>
        <a:p>
          <a:endParaRPr lang="en-US"/>
        </a:p>
      </dgm:t>
    </dgm:pt>
    <dgm:pt modelId="{149E7138-1822-423B-B469-560F1EEB3515}" type="pres">
      <dgm:prSet presAssocID="{E945A8A7-B18E-47FE-BE82-507AD4AAA9D9}" presName="outerComposite" presStyleCnt="0">
        <dgm:presLayoutVars>
          <dgm:chMax val="5"/>
          <dgm:dir/>
          <dgm:resizeHandles val="exact"/>
        </dgm:presLayoutVars>
      </dgm:prSet>
      <dgm:spPr/>
      <dgm:t>
        <a:bodyPr/>
        <a:lstStyle/>
        <a:p>
          <a:endParaRPr lang="en-US"/>
        </a:p>
      </dgm:t>
    </dgm:pt>
    <dgm:pt modelId="{E25AD0C9-F7A2-46C3-9DF9-85C955CF0E0E}" type="pres">
      <dgm:prSet presAssocID="{E945A8A7-B18E-47FE-BE82-507AD4AAA9D9}" presName="dummyMaxCanvas" presStyleCnt="0">
        <dgm:presLayoutVars/>
      </dgm:prSet>
      <dgm:spPr/>
    </dgm:pt>
    <dgm:pt modelId="{ED992D9B-F9CB-4380-895C-EB0D99A09C8A}" type="pres">
      <dgm:prSet presAssocID="{E945A8A7-B18E-47FE-BE82-507AD4AAA9D9}" presName="ThreeNodes_1" presStyleLbl="node1" presStyleIdx="0" presStyleCnt="3">
        <dgm:presLayoutVars>
          <dgm:bulletEnabled val="1"/>
        </dgm:presLayoutVars>
      </dgm:prSet>
      <dgm:spPr/>
      <dgm:t>
        <a:bodyPr/>
        <a:lstStyle/>
        <a:p>
          <a:endParaRPr lang="en-US"/>
        </a:p>
      </dgm:t>
    </dgm:pt>
    <dgm:pt modelId="{6FB06565-5157-4803-9204-D8CC237E466B}" type="pres">
      <dgm:prSet presAssocID="{E945A8A7-B18E-47FE-BE82-507AD4AAA9D9}" presName="ThreeNodes_2" presStyleLbl="node1" presStyleIdx="1" presStyleCnt="3">
        <dgm:presLayoutVars>
          <dgm:bulletEnabled val="1"/>
        </dgm:presLayoutVars>
      </dgm:prSet>
      <dgm:spPr/>
      <dgm:t>
        <a:bodyPr/>
        <a:lstStyle/>
        <a:p>
          <a:endParaRPr lang="en-US"/>
        </a:p>
      </dgm:t>
    </dgm:pt>
    <dgm:pt modelId="{F4A17CF5-EE38-4BE2-9A7E-CE3B320C34B1}" type="pres">
      <dgm:prSet presAssocID="{E945A8A7-B18E-47FE-BE82-507AD4AAA9D9}" presName="ThreeNodes_3" presStyleLbl="node1" presStyleIdx="2" presStyleCnt="3">
        <dgm:presLayoutVars>
          <dgm:bulletEnabled val="1"/>
        </dgm:presLayoutVars>
      </dgm:prSet>
      <dgm:spPr/>
      <dgm:t>
        <a:bodyPr/>
        <a:lstStyle/>
        <a:p>
          <a:endParaRPr lang="en-US"/>
        </a:p>
      </dgm:t>
    </dgm:pt>
    <dgm:pt modelId="{706BC8A6-5B54-4ECC-8C2A-3540ADAB6006}" type="pres">
      <dgm:prSet presAssocID="{E945A8A7-B18E-47FE-BE82-507AD4AAA9D9}" presName="ThreeConn_1-2" presStyleLbl="fgAccFollowNode1" presStyleIdx="0" presStyleCnt="2">
        <dgm:presLayoutVars>
          <dgm:bulletEnabled val="1"/>
        </dgm:presLayoutVars>
      </dgm:prSet>
      <dgm:spPr/>
      <dgm:t>
        <a:bodyPr/>
        <a:lstStyle/>
        <a:p>
          <a:endParaRPr lang="en-US"/>
        </a:p>
      </dgm:t>
    </dgm:pt>
    <dgm:pt modelId="{3634176C-9065-4AFA-83B0-BD3CF84F5534}" type="pres">
      <dgm:prSet presAssocID="{E945A8A7-B18E-47FE-BE82-507AD4AAA9D9}" presName="ThreeConn_2-3" presStyleLbl="fgAccFollowNode1" presStyleIdx="1" presStyleCnt="2">
        <dgm:presLayoutVars>
          <dgm:bulletEnabled val="1"/>
        </dgm:presLayoutVars>
      </dgm:prSet>
      <dgm:spPr/>
      <dgm:t>
        <a:bodyPr/>
        <a:lstStyle/>
        <a:p>
          <a:endParaRPr lang="en-US"/>
        </a:p>
      </dgm:t>
    </dgm:pt>
    <dgm:pt modelId="{317FDEC0-20AD-4759-86EA-26A1CF228AAE}" type="pres">
      <dgm:prSet presAssocID="{E945A8A7-B18E-47FE-BE82-507AD4AAA9D9}" presName="ThreeNodes_1_text" presStyleLbl="node1" presStyleIdx="2" presStyleCnt="3">
        <dgm:presLayoutVars>
          <dgm:bulletEnabled val="1"/>
        </dgm:presLayoutVars>
      </dgm:prSet>
      <dgm:spPr/>
      <dgm:t>
        <a:bodyPr/>
        <a:lstStyle/>
        <a:p>
          <a:endParaRPr lang="en-US"/>
        </a:p>
      </dgm:t>
    </dgm:pt>
    <dgm:pt modelId="{5DF9A60A-0A7C-43E0-9673-B67AA1AE2814}" type="pres">
      <dgm:prSet presAssocID="{E945A8A7-B18E-47FE-BE82-507AD4AAA9D9}" presName="ThreeNodes_2_text" presStyleLbl="node1" presStyleIdx="2" presStyleCnt="3">
        <dgm:presLayoutVars>
          <dgm:bulletEnabled val="1"/>
        </dgm:presLayoutVars>
      </dgm:prSet>
      <dgm:spPr/>
      <dgm:t>
        <a:bodyPr/>
        <a:lstStyle/>
        <a:p>
          <a:endParaRPr lang="en-US"/>
        </a:p>
      </dgm:t>
    </dgm:pt>
    <dgm:pt modelId="{6457D7EF-97B9-49C3-9652-491456AB30EF}" type="pres">
      <dgm:prSet presAssocID="{E945A8A7-B18E-47FE-BE82-507AD4AAA9D9}" presName="ThreeNodes_3_text" presStyleLbl="node1" presStyleIdx="2" presStyleCnt="3">
        <dgm:presLayoutVars>
          <dgm:bulletEnabled val="1"/>
        </dgm:presLayoutVars>
      </dgm:prSet>
      <dgm:spPr/>
      <dgm:t>
        <a:bodyPr/>
        <a:lstStyle/>
        <a:p>
          <a:endParaRPr lang="en-US"/>
        </a:p>
      </dgm:t>
    </dgm:pt>
  </dgm:ptLst>
  <dgm:cxnLst>
    <dgm:cxn modelId="{D1766985-D9ED-4AA3-9C80-F345E6103B84}" type="presOf" srcId="{DE58EB30-CFC5-4CFA-B085-BBA0A1F8DFB0}" destId="{317FDEC0-20AD-4759-86EA-26A1CF228AAE}" srcOrd="1" destOrd="0" presId="urn:microsoft.com/office/officeart/2005/8/layout/vProcess5"/>
    <dgm:cxn modelId="{62DFED71-E33A-4E24-B74F-51A29BC4F07B}" type="presOf" srcId="{DE58EB30-CFC5-4CFA-B085-BBA0A1F8DFB0}" destId="{ED992D9B-F9CB-4380-895C-EB0D99A09C8A}" srcOrd="0" destOrd="0" presId="urn:microsoft.com/office/officeart/2005/8/layout/vProcess5"/>
    <dgm:cxn modelId="{429E2B63-924D-4C50-9137-30122B864D39}" type="presOf" srcId="{1111082A-C877-4079-ADEC-4AC2DC221A73}" destId="{706BC8A6-5B54-4ECC-8C2A-3540ADAB6006}" srcOrd="0" destOrd="0" presId="urn:microsoft.com/office/officeart/2005/8/layout/vProcess5"/>
    <dgm:cxn modelId="{D4D00FA6-B651-4EAB-AE7A-C77B85A0E691}" type="presOf" srcId="{B9587716-1594-41A9-BD89-6E8E74974763}" destId="{6FB06565-5157-4803-9204-D8CC237E466B}" srcOrd="0" destOrd="0" presId="urn:microsoft.com/office/officeart/2005/8/layout/vProcess5"/>
    <dgm:cxn modelId="{D6D285F6-47B2-4433-9937-1F0FCC985EEB}" srcId="{E945A8A7-B18E-47FE-BE82-507AD4AAA9D9}" destId="{DE58EB30-CFC5-4CFA-B085-BBA0A1F8DFB0}" srcOrd="0" destOrd="0" parTransId="{16FAFAC0-44CE-4B8E-9F5F-8DBB6943F5A1}" sibTransId="{1111082A-C877-4079-ADEC-4AC2DC221A73}"/>
    <dgm:cxn modelId="{533A115F-B4DB-4219-B362-CA39FC80B752}" type="presOf" srcId="{B9587716-1594-41A9-BD89-6E8E74974763}" destId="{5DF9A60A-0A7C-43E0-9673-B67AA1AE2814}" srcOrd="1" destOrd="0" presId="urn:microsoft.com/office/officeart/2005/8/layout/vProcess5"/>
    <dgm:cxn modelId="{80E90A70-9476-40E3-840B-19543E079DDF}" srcId="{E945A8A7-B18E-47FE-BE82-507AD4AAA9D9}" destId="{D8CCA7B8-20FD-4DEE-8E8A-37059AA9C724}" srcOrd="2" destOrd="0" parTransId="{0A995AFB-D341-4F7D-8B03-24665D292BC4}" sibTransId="{97181F4E-AB59-45F9-8794-E08B14AD2C88}"/>
    <dgm:cxn modelId="{0860373C-AC80-4847-82C4-4830F1E7DD43}" type="presOf" srcId="{D8CCA7B8-20FD-4DEE-8E8A-37059AA9C724}" destId="{F4A17CF5-EE38-4BE2-9A7E-CE3B320C34B1}" srcOrd="0" destOrd="0" presId="urn:microsoft.com/office/officeart/2005/8/layout/vProcess5"/>
    <dgm:cxn modelId="{9C87EBA4-0229-47CD-ACA6-CC1CF89C7F37}" type="presOf" srcId="{E945A8A7-B18E-47FE-BE82-507AD4AAA9D9}" destId="{149E7138-1822-423B-B469-560F1EEB3515}" srcOrd="0" destOrd="0" presId="urn:microsoft.com/office/officeart/2005/8/layout/vProcess5"/>
    <dgm:cxn modelId="{7B114FC5-B5C1-4D89-8D86-1E66D0E9F272}" type="presOf" srcId="{D8CCA7B8-20FD-4DEE-8E8A-37059AA9C724}" destId="{6457D7EF-97B9-49C3-9652-491456AB30EF}" srcOrd="1" destOrd="0" presId="urn:microsoft.com/office/officeart/2005/8/layout/vProcess5"/>
    <dgm:cxn modelId="{53AB16E0-54DE-45F0-9C75-F4785C4E28BB}" srcId="{E945A8A7-B18E-47FE-BE82-507AD4AAA9D9}" destId="{B9587716-1594-41A9-BD89-6E8E74974763}" srcOrd="1" destOrd="0" parTransId="{999971A2-23FE-4DBE-88E9-E0990360B61B}" sibTransId="{B4961AD4-A32B-4D4D-9592-66143F32A641}"/>
    <dgm:cxn modelId="{B50C2755-A385-4651-B8D6-03E0AB41FB1A}" type="presOf" srcId="{B4961AD4-A32B-4D4D-9592-66143F32A641}" destId="{3634176C-9065-4AFA-83B0-BD3CF84F5534}" srcOrd="0" destOrd="0" presId="urn:microsoft.com/office/officeart/2005/8/layout/vProcess5"/>
    <dgm:cxn modelId="{A0948787-B9C8-4A13-A652-786A506F43A9}" type="presParOf" srcId="{149E7138-1822-423B-B469-560F1EEB3515}" destId="{E25AD0C9-F7A2-46C3-9DF9-85C955CF0E0E}" srcOrd="0" destOrd="0" presId="urn:microsoft.com/office/officeart/2005/8/layout/vProcess5"/>
    <dgm:cxn modelId="{2B52DB58-4870-4A1A-BD49-FA136BE84877}" type="presParOf" srcId="{149E7138-1822-423B-B469-560F1EEB3515}" destId="{ED992D9B-F9CB-4380-895C-EB0D99A09C8A}" srcOrd="1" destOrd="0" presId="urn:microsoft.com/office/officeart/2005/8/layout/vProcess5"/>
    <dgm:cxn modelId="{D64D5631-F170-4600-8444-A50785212C42}" type="presParOf" srcId="{149E7138-1822-423B-B469-560F1EEB3515}" destId="{6FB06565-5157-4803-9204-D8CC237E466B}" srcOrd="2" destOrd="0" presId="urn:microsoft.com/office/officeart/2005/8/layout/vProcess5"/>
    <dgm:cxn modelId="{59F7EE50-A42A-43E5-A181-1953C566C9D1}" type="presParOf" srcId="{149E7138-1822-423B-B469-560F1EEB3515}" destId="{F4A17CF5-EE38-4BE2-9A7E-CE3B320C34B1}" srcOrd="3" destOrd="0" presId="urn:microsoft.com/office/officeart/2005/8/layout/vProcess5"/>
    <dgm:cxn modelId="{0165E016-85DF-450B-A605-C7D304866453}" type="presParOf" srcId="{149E7138-1822-423B-B469-560F1EEB3515}" destId="{706BC8A6-5B54-4ECC-8C2A-3540ADAB6006}" srcOrd="4" destOrd="0" presId="urn:microsoft.com/office/officeart/2005/8/layout/vProcess5"/>
    <dgm:cxn modelId="{61E9A21C-AB03-44F3-A3C1-6B0FAB511AD4}" type="presParOf" srcId="{149E7138-1822-423B-B469-560F1EEB3515}" destId="{3634176C-9065-4AFA-83B0-BD3CF84F5534}" srcOrd="5" destOrd="0" presId="urn:microsoft.com/office/officeart/2005/8/layout/vProcess5"/>
    <dgm:cxn modelId="{2570130A-C512-4AB7-B42A-9ACE131A3DEF}" type="presParOf" srcId="{149E7138-1822-423B-B469-560F1EEB3515}" destId="{317FDEC0-20AD-4759-86EA-26A1CF228AAE}" srcOrd="6" destOrd="0" presId="urn:microsoft.com/office/officeart/2005/8/layout/vProcess5"/>
    <dgm:cxn modelId="{A8DA7273-A0DB-4440-A44E-5112B0DF9314}" type="presParOf" srcId="{149E7138-1822-423B-B469-560F1EEB3515}" destId="{5DF9A60A-0A7C-43E0-9673-B67AA1AE2814}" srcOrd="7" destOrd="0" presId="urn:microsoft.com/office/officeart/2005/8/layout/vProcess5"/>
    <dgm:cxn modelId="{09696A5E-650D-443A-B69F-852723572CA6}" type="presParOf" srcId="{149E7138-1822-423B-B469-560F1EEB3515}" destId="{6457D7EF-97B9-49C3-9652-491456AB30EF}"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288713A-13D2-4886-8F34-75898B34C11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1656CCF7-9391-49C6-A9B1-094B855294B1}">
      <dgm:prSet phldrT="[Text]"/>
      <dgm:spPr/>
      <dgm:t>
        <a:bodyPr/>
        <a:lstStyle/>
        <a:p>
          <a:r>
            <a:rPr lang="en-US" dirty="0" smtClean="0"/>
            <a:t>Etiology </a:t>
          </a:r>
          <a:endParaRPr lang="en-US" dirty="0"/>
        </a:p>
      </dgm:t>
    </dgm:pt>
    <dgm:pt modelId="{1BDC3B0E-6891-40E4-95C7-05768E8B8E82}" type="parTrans" cxnId="{365C2A63-FF27-4D69-AA25-B8B787BC4617}">
      <dgm:prSet/>
      <dgm:spPr/>
      <dgm:t>
        <a:bodyPr/>
        <a:lstStyle/>
        <a:p>
          <a:endParaRPr lang="en-US"/>
        </a:p>
      </dgm:t>
    </dgm:pt>
    <dgm:pt modelId="{761D86B9-CD06-402B-925C-8766BBF098C5}" type="sibTrans" cxnId="{365C2A63-FF27-4D69-AA25-B8B787BC4617}">
      <dgm:prSet/>
      <dgm:spPr/>
      <dgm:t>
        <a:bodyPr/>
        <a:lstStyle/>
        <a:p>
          <a:endParaRPr lang="en-US"/>
        </a:p>
      </dgm:t>
    </dgm:pt>
    <dgm:pt modelId="{E46903A9-A4A4-419D-B718-E83523BEB8BF}">
      <dgm:prSet phldrT="[Text]"/>
      <dgm:spPr/>
      <dgm:t>
        <a:bodyPr/>
        <a:lstStyle/>
        <a:p>
          <a:r>
            <a:rPr lang="en-US" dirty="0" smtClean="0"/>
            <a:t>Acquired  </a:t>
          </a:r>
          <a:endParaRPr lang="en-US" dirty="0"/>
        </a:p>
      </dgm:t>
    </dgm:pt>
    <dgm:pt modelId="{A8663AE0-5B1F-43EE-99AC-293DDD469300}" type="parTrans" cxnId="{21D1E31B-3A07-42DB-8A94-F23CD9FE7725}">
      <dgm:prSet/>
      <dgm:spPr/>
      <dgm:t>
        <a:bodyPr/>
        <a:lstStyle/>
        <a:p>
          <a:endParaRPr lang="en-US"/>
        </a:p>
      </dgm:t>
    </dgm:pt>
    <dgm:pt modelId="{1AA27B17-5E22-432A-9DD6-FC1D8662CFEC}" type="sibTrans" cxnId="{21D1E31B-3A07-42DB-8A94-F23CD9FE7725}">
      <dgm:prSet/>
      <dgm:spPr/>
      <dgm:t>
        <a:bodyPr/>
        <a:lstStyle/>
        <a:p>
          <a:endParaRPr lang="en-US"/>
        </a:p>
      </dgm:t>
    </dgm:pt>
    <dgm:pt modelId="{69E1343F-ABC7-43B1-A274-15199B0D8AE5}">
      <dgm:prSet phldrT="[Text]"/>
      <dgm:spPr/>
      <dgm:t>
        <a:bodyPr/>
        <a:lstStyle/>
        <a:p>
          <a:r>
            <a:rPr lang="en-US" dirty="0" smtClean="0"/>
            <a:t>Aniline dyes, paints</a:t>
          </a:r>
          <a:endParaRPr lang="en-US" dirty="0"/>
        </a:p>
      </dgm:t>
    </dgm:pt>
    <dgm:pt modelId="{A88D634E-851B-44E0-BE9D-6CF4487E6ED2}" type="parTrans" cxnId="{4CED9A3E-97FB-4626-9B10-152F53D9D952}">
      <dgm:prSet/>
      <dgm:spPr/>
      <dgm:t>
        <a:bodyPr/>
        <a:lstStyle/>
        <a:p>
          <a:endParaRPr lang="en-US"/>
        </a:p>
      </dgm:t>
    </dgm:pt>
    <dgm:pt modelId="{4D85F5BA-D786-44A2-848A-18180F57E67D}" type="sibTrans" cxnId="{4CED9A3E-97FB-4626-9B10-152F53D9D952}">
      <dgm:prSet/>
      <dgm:spPr/>
      <dgm:t>
        <a:bodyPr/>
        <a:lstStyle/>
        <a:p>
          <a:endParaRPr lang="en-US"/>
        </a:p>
      </dgm:t>
    </dgm:pt>
    <dgm:pt modelId="{A53A950F-9946-4533-B422-193F1311DDF8}">
      <dgm:prSet phldrT="[Text]"/>
      <dgm:spPr/>
      <dgm:t>
        <a:bodyPr/>
        <a:lstStyle/>
        <a:p>
          <a:r>
            <a:rPr lang="en-US" dirty="0" smtClean="0"/>
            <a:t>Nitrates, nitrites</a:t>
          </a:r>
          <a:endParaRPr lang="en-US" dirty="0"/>
        </a:p>
      </dgm:t>
    </dgm:pt>
    <dgm:pt modelId="{30322D62-CAC5-41CD-A909-9E5C7B0102D0}" type="parTrans" cxnId="{DA004DE1-E582-4C75-ADCE-BAE75E622A88}">
      <dgm:prSet/>
      <dgm:spPr/>
      <dgm:t>
        <a:bodyPr/>
        <a:lstStyle/>
        <a:p>
          <a:endParaRPr lang="en-US"/>
        </a:p>
      </dgm:t>
    </dgm:pt>
    <dgm:pt modelId="{FBF91AE3-B65B-446B-832B-4BD12632D5FA}" type="sibTrans" cxnId="{DA004DE1-E582-4C75-ADCE-BAE75E622A88}">
      <dgm:prSet/>
      <dgm:spPr/>
      <dgm:t>
        <a:bodyPr/>
        <a:lstStyle/>
        <a:p>
          <a:endParaRPr lang="en-US"/>
        </a:p>
      </dgm:t>
    </dgm:pt>
    <dgm:pt modelId="{9AAD30CE-FF4D-4EF4-9AE9-ACDB2DB69F71}">
      <dgm:prSet phldrT="[Text]"/>
      <dgm:spPr/>
      <dgm:t>
        <a:bodyPr/>
        <a:lstStyle/>
        <a:p>
          <a:r>
            <a:rPr lang="en-US" dirty="0" err="1" smtClean="0"/>
            <a:t>Phenacetin</a:t>
          </a:r>
          <a:r>
            <a:rPr lang="en-US" dirty="0" smtClean="0"/>
            <a:t>, EMLA</a:t>
          </a:r>
          <a:endParaRPr lang="en-US" dirty="0"/>
        </a:p>
      </dgm:t>
    </dgm:pt>
    <dgm:pt modelId="{AEAAD1DE-424C-4993-BFDA-02DA85894A18}" type="parTrans" cxnId="{B249D16D-1676-4AC4-9A23-4352A8B9852A}">
      <dgm:prSet/>
      <dgm:spPr/>
      <dgm:t>
        <a:bodyPr/>
        <a:lstStyle/>
        <a:p>
          <a:endParaRPr lang="en-US"/>
        </a:p>
      </dgm:t>
    </dgm:pt>
    <dgm:pt modelId="{D5A1F264-3B35-43FE-AD9D-7F86778E907E}" type="sibTrans" cxnId="{B249D16D-1676-4AC4-9A23-4352A8B9852A}">
      <dgm:prSet/>
      <dgm:spPr/>
      <dgm:t>
        <a:bodyPr/>
        <a:lstStyle/>
        <a:p>
          <a:endParaRPr lang="en-US"/>
        </a:p>
      </dgm:t>
    </dgm:pt>
    <dgm:pt modelId="{D839F401-AFA6-4916-B6EB-4C6B70464726}" type="pres">
      <dgm:prSet presAssocID="{0288713A-13D2-4886-8F34-75898B34C118}" presName="hierChild1" presStyleCnt="0">
        <dgm:presLayoutVars>
          <dgm:chPref val="1"/>
          <dgm:dir/>
          <dgm:animOne val="branch"/>
          <dgm:animLvl val="lvl"/>
          <dgm:resizeHandles/>
        </dgm:presLayoutVars>
      </dgm:prSet>
      <dgm:spPr/>
      <dgm:t>
        <a:bodyPr/>
        <a:lstStyle/>
        <a:p>
          <a:endParaRPr lang="en-US"/>
        </a:p>
      </dgm:t>
    </dgm:pt>
    <dgm:pt modelId="{D707D938-646E-458F-AEE2-D393C5F6E145}" type="pres">
      <dgm:prSet presAssocID="{1656CCF7-9391-49C6-A9B1-094B855294B1}" presName="hierRoot1" presStyleCnt="0"/>
      <dgm:spPr/>
    </dgm:pt>
    <dgm:pt modelId="{F0916BA6-060F-43BE-ABE5-8BF8D37D8B98}" type="pres">
      <dgm:prSet presAssocID="{1656CCF7-9391-49C6-A9B1-094B855294B1}" presName="composite" presStyleCnt="0"/>
      <dgm:spPr/>
    </dgm:pt>
    <dgm:pt modelId="{BEFDFCF2-A0F1-4542-8BA2-7A4E2F0E67D7}" type="pres">
      <dgm:prSet presAssocID="{1656CCF7-9391-49C6-A9B1-094B855294B1}" presName="background" presStyleLbl="node0" presStyleIdx="0" presStyleCnt="1"/>
      <dgm:spPr/>
    </dgm:pt>
    <dgm:pt modelId="{D7B8F8A3-118E-44EA-9162-35B4A1884BD7}" type="pres">
      <dgm:prSet presAssocID="{1656CCF7-9391-49C6-A9B1-094B855294B1}" presName="text" presStyleLbl="fgAcc0" presStyleIdx="0" presStyleCnt="1" custLinFactNeighborX="13889" custLinFactNeighborY="-4015">
        <dgm:presLayoutVars>
          <dgm:chPref val="3"/>
        </dgm:presLayoutVars>
      </dgm:prSet>
      <dgm:spPr/>
      <dgm:t>
        <a:bodyPr/>
        <a:lstStyle/>
        <a:p>
          <a:endParaRPr lang="en-US"/>
        </a:p>
      </dgm:t>
    </dgm:pt>
    <dgm:pt modelId="{303ACD8C-FC4E-407B-B727-8D03C4EC787D}" type="pres">
      <dgm:prSet presAssocID="{1656CCF7-9391-49C6-A9B1-094B855294B1}" presName="hierChild2" presStyleCnt="0"/>
      <dgm:spPr/>
    </dgm:pt>
    <dgm:pt modelId="{0C88037A-1905-49D6-B3EE-0DB5784BA6DD}" type="pres">
      <dgm:prSet presAssocID="{A8663AE0-5B1F-43EE-99AC-293DDD469300}" presName="Name10" presStyleLbl="parChTrans1D2" presStyleIdx="0" presStyleCnt="2"/>
      <dgm:spPr/>
      <dgm:t>
        <a:bodyPr/>
        <a:lstStyle/>
        <a:p>
          <a:endParaRPr lang="en-US"/>
        </a:p>
      </dgm:t>
    </dgm:pt>
    <dgm:pt modelId="{5D89643A-7422-45E2-BC58-8C98E6AEC2BC}" type="pres">
      <dgm:prSet presAssocID="{E46903A9-A4A4-419D-B718-E83523BEB8BF}" presName="hierRoot2" presStyleCnt="0"/>
      <dgm:spPr/>
    </dgm:pt>
    <dgm:pt modelId="{51B8D924-B5DD-4BF5-B8CC-2630261A3DF0}" type="pres">
      <dgm:prSet presAssocID="{E46903A9-A4A4-419D-B718-E83523BEB8BF}" presName="composite2" presStyleCnt="0"/>
      <dgm:spPr/>
    </dgm:pt>
    <dgm:pt modelId="{629BD62C-55FC-4D2C-8360-AD25417F1069}" type="pres">
      <dgm:prSet presAssocID="{E46903A9-A4A4-419D-B718-E83523BEB8BF}" presName="background2" presStyleLbl="node2" presStyleIdx="0" presStyleCnt="2"/>
      <dgm:spPr/>
    </dgm:pt>
    <dgm:pt modelId="{CA0A6C86-8D69-40EC-819A-64724272F059}" type="pres">
      <dgm:prSet presAssocID="{E46903A9-A4A4-419D-B718-E83523BEB8BF}" presName="text2" presStyleLbl="fgAcc2" presStyleIdx="0" presStyleCnt="2">
        <dgm:presLayoutVars>
          <dgm:chPref val="3"/>
        </dgm:presLayoutVars>
      </dgm:prSet>
      <dgm:spPr/>
      <dgm:t>
        <a:bodyPr/>
        <a:lstStyle/>
        <a:p>
          <a:endParaRPr lang="en-US"/>
        </a:p>
      </dgm:t>
    </dgm:pt>
    <dgm:pt modelId="{9BC320BB-1DFC-4F04-B314-DF6412AAB8BB}" type="pres">
      <dgm:prSet presAssocID="{E46903A9-A4A4-419D-B718-E83523BEB8BF}" presName="hierChild3" presStyleCnt="0"/>
      <dgm:spPr/>
    </dgm:pt>
    <dgm:pt modelId="{4F39523D-51AC-45E5-A69E-AAD9AE58B219}" type="pres">
      <dgm:prSet presAssocID="{A88D634E-851B-44E0-BE9D-6CF4487E6ED2}" presName="Name17" presStyleLbl="parChTrans1D3" presStyleIdx="0" presStyleCnt="2"/>
      <dgm:spPr/>
      <dgm:t>
        <a:bodyPr/>
        <a:lstStyle/>
        <a:p>
          <a:endParaRPr lang="en-US"/>
        </a:p>
      </dgm:t>
    </dgm:pt>
    <dgm:pt modelId="{EBE2E2CC-46DF-4DE1-BEA6-F4FD6DABA823}" type="pres">
      <dgm:prSet presAssocID="{69E1343F-ABC7-43B1-A274-15199B0D8AE5}" presName="hierRoot3" presStyleCnt="0"/>
      <dgm:spPr/>
    </dgm:pt>
    <dgm:pt modelId="{BB1FED58-C39B-45B8-A09A-DE2C9F15CDD8}" type="pres">
      <dgm:prSet presAssocID="{69E1343F-ABC7-43B1-A274-15199B0D8AE5}" presName="composite3" presStyleCnt="0"/>
      <dgm:spPr/>
    </dgm:pt>
    <dgm:pt modelId="{D9A33881-1601-4B1D-9D60-375A26765CD1}" type="pres">
      <dgm:prSet presAssocID="{69E1343F-ABC7-43B1-A274-15199B0D8AE5}" presName="background3" presStyleLbl="node3" presStyleIdx="0" presStyleCnt="2"/>
      <dgm:spPr/>
    </dgm:pt>
    <dgm:pt modelId="{4852C7F2-10C8-4CE0-AABE-715CE73286CA}" type="pres">
      <dgm:prSet presAssocID="{69E1343F-ABC7-43B1-A274-15199B0D8AE5}" presName="text3" presStyleLbl="fgAcc3" presStyleIdx="0" presStyleCnt="2">
        <dgm:presLayoutVars>
          <dgm:chPref val="3"/>
        </dgm:presLayoutVars>
      </dgm:prSet>
      <dgm:spPr/>
      <dgm:t>
        <a:bodyPr/>
        <a:lstStyle/>
        <a:p>
          <a:endParaRPr lang="en-US"/>
        </a:p>
      </dgm:t>
    </dgm:pt>
    <dgm:pt modelId="{76BEAF76-3B14-4AC6-85E1-DCB60A55C91B}" type="pres">
      <dgm:prSet presAssocID="{69E1343F-ABC7-43B1-A274-15199B0D8AE5}" presName="hierChild4" presStyleCnt="0"/>
      <dgm:spPr/>
    </dgm:pt>
    <dgm:pt modelId="{7A7FBE4F-F61C-427A-8740-21F446F8573A}" type="pres">
      <dgm:prSet presAssocID="{30322D62-CAC5-41CD-A909-9E5C7B0102D0}" presName="Name17" presStyleLbl="parChTrans1D3" presStyleIdx="1" presStyleCnt="2"/>
      <dgm:spPr/>
      <dgm:t>
        <a:bodyPr/>
        <a:lstStyle/>
        <a:p>
          <a:endParaRPr lang="en-US"/>
        </a:p>
      </dgm:t>
    </dgm:pt>
    <dgm:pt modelId="{59D78FB4-28A0-4206-9743-42E57C192769}" type="pres">
      <dgm:prSet presAssocID="{A53A950F-9946-4533-B422-193F1311DDF8}" presName="hierRoot3" presStyleCnt="0"/>
      <dgm:spPr/>
    </dgm:pt>
    <dgm:pt modelId="{3A32DF25-8920-4AB5-AE3F-9DD3ED6A3BF0}" type="pres">
      <dgm:prSet presAssocID="{A53A950F-9946-4533-B422-193F1311DDF8}" presName="composite3" presStyleCnt="0"/>
      <dgm:spPr/>
    </dgm:pt>
    <dgm:pt modelId="{66534611-3EC7-4431-9477-D9E3BF23B734}" type="pres">
      <dgm:prSet presAssocID="{A53A950F-9946-4533-B422-193F1311DDF8}" presName="background3" presStyleLbl="node3" presStyleIdx="1" presStyleCnt="2"/>
      <dgm:spPr/>
    </dgm:pt>
    <dgm:pt modelId="{EE5C22E1-E05F-4381-B2DE-C95B077BAAED}" type="pres">
      <dgm:prSet presAssocID="{A53A950F-9946-4533-B422-193F1311DDF8}" presName="text3" presStyleLbl="fgAcc3" presStyleIdx="1" presStyleCnt="2">
        <dgm:presLayoutVars>
          <dgm:chPref val="3"/>
        </dgm:presLayoutVars>
      </dgm:prSet>
      <dgm:spPr/>
      <dgm:t>
        <a:bodyPr/>
        <a:lstStyle/>
        <a:p>
          <a:endParaRPr lang="en-US"/>
        </a:p>
      </dgm:t>
    </dgm:pt>
    <dgm:pt modelId="{8AFF9865-16EB-43B0-A7CE-F0282C643E64}" type="pres">
      <dgm:prSet presAssocID="{A53A950F-9946-4533-B422-193F1311DDF8}" presName="hierChild4" presStyleCnt="0"/>
      <dgm:spPr/>
    </dgm:pt>
    <dgm:pt modelId="{B54AAC00-B059-42AC-BC13-5F5070782869}" type="pres">
      <dgm:prSet presAssocID="{AEAAD1DE-424C-4993-BFDA-02DA85894A18}" presName="Name10" presStyleLbl="parChTrans1D2" presStyleIdx="1" presStyleCnt="2"/>
      <dgm:spPr/>
      <dgm:t>
        <a:bodyPr/>
        <a:lstStyle/>
        <a:p>
          <a:endParaRPr lang="en-US"/>
        </a:p>
      </dgm:t>
    </dgm:pt>
    <dgm:pt modelId="{8718414D-01DA-4843-B89E-CE4625958E74}" type="pres">
      <dgm:prSet presAssocID="{9AAD30CE-FF4D-4EF4-9AE9-ACDB2DB69F71}" presName="hierRoot2" presStyleCnt="0"/>
      <dgm:spPr/>
    </dgm:pt>
    <dgm:pt modelId="{B3FE129E-DF77-4B4B-8439-69E9B528D4A7}" type="pres">
      <dgm:prSet presAssocID="{9AAD30CE-FF4D-4EF4-9AE9-ACDB2DB69F71}" presName="composite2" presStyleCnt="0"/>
      <dgm:spPr/>
    </dgm:pt>
    <dgm:pt modelId="{B118FCEB-E8D4-4D70-961F-8E380C36625E}" type="pres">
      <dgm:prSet presAssocID="{9AAD30CE-FF4D-4EF4-9AE9-ACDB2DB69F71}" presName="background2" presStyleLbl="node2" presStyleIdx="1" presStyleCnt="2"/>
      <dgm:spPr/>
    </dgm:pt>
    <dgm:pt modelId="{2D12419D-E547-4417-8199-D465635981F7}" type="pres">
      <dgm:prSet presAssocID="{9AAD30CE-FF4D-4EF4-9AE9-ACDB2DB69F71}" presName="text2" presStyleLbl="fgAcc2" presStyleIdx="1" presStyleCnt="2" custLinFactX="-100000" custLinFactY="42648" custLinFactNeighborX="-192027" custLinFactNeighborY="100000">
        <dgm:presLayoutVars>
          <dgm:chPref val="3"/>
        </dgm:presLayoutVars>
      </dgm:prSet>
      <dgm:spPr/>
      <dgm:t>
        <a:bodyPr/>
        <a:lstStyle/>
        <a:p>
          <a:endParaRPr lang="en-US"/>
        </a:p>
      </dgm:t>
    </dgm:pt>
    <dgm:pt modelId="{EEDF7DE2-77FB-4835-AC94-B992BC779E9F}" type="pres">
      <dgm:prSet presAssocID="{9AAD30CE-FF4D-4EF4-9AE9-ACDB2DB69F71}" presName="hierChild3" presStyleCnt="0"/>
      <dgm:spPr/>
    </dgm:pt>
  </dgm:ptLst>
  <dgm:cxnLst>
    <dgm:cxn modelId="{FCA1C764-75DC-43B1-A748-D561C0FA00A0}" type="presOf" srcId="{E46903A9-A4A4-419D-B718-E83523BEB8BF}" destId="{CA0A6C86-8D69-40EC-819A-64724272F059}" srcOrd="0" destOrd="0" presId="urn:microsoft.com/office/officeart/2005/8/layout/hierarchy1"/>
    <dgm:cxn modelId="{9848B57C-37DA-4981-9C7E-E8AEF43103EF}" type="presOf" srcId="{AEAAD1DE-424C-4993-BFDA-02DA85894A18}" destId="{B54AAC00-B059-42AC-BC13-5F5070782869}" srcOrd="0" destOrd="0" presId="urn:microsoft.com/office/officeart/2005/8/layout/hierarchy1"/>
    <dgm:cxn modelId="{365C2A63-FF27-4D69-AA25-B8B787BC4617}" srcId="{0288713A-13D2-4886-8F34-75898B34C118}" destId="{1656CCF7-9391-49C6-A9B1-094B855294B1}" srcOrd="0" destOrd="0" parTransId="{1BDC3B0E-6891-40E4-95C7-05768E8B8E82}" sibTransId="{761D86B9-CD06-402B-925C-8766BBF098C5}"/>
    <dgm:cxn modelId="{B42D1A49-E78E-4929-8D2A-F2E0FCF3846B}" type="presOf" srcId="{A8663AE0-5B1F-43EE-99AC-293DDD469300}" destId="{0C88037A-1905-49D6-B3EE-0DB5784BA6DD}" srcOrd="0" destOrd="0" presId="urn:microsoft.com/office/officeart/2005/8/layout/hierarchy1"/>
    <dgm:cxn modelId="{B249D16D-1676-4AC4-9A23-4352A8B9852A}" srcId="{1656CCF7-9391-49C6-A9B1-094B855294B1}" destId="{9AAD30CE-FF4D-4EF4-9AE9-ACDB2DB69F71}" srcOrd="1" destOrd="0" parTransId="{AEAAD1DE-424C-4993-BFDA-02DA85894A18}" sibTransId="{D5A1F264-3B35-43FE-AD9D-7F86778E907E}"/>
    <dgm:cxn modelId="{EB996F0B-0973-4577-8598-8569BE795EEF}" type="presOf" srcId="{30322D62-CAC5-41CD-A909-9E5C7B0102D0}" destId="{7A7FBE4F-F61C-427A-8740-21F446F8573A}" srcOrd="0" destOrd="0" presId="urn:microsoft.com/office/officeart/2005/8/layout/hierarchy1"/>
    <dgm:cxn modelId="{3A9FDBB6-4180-4615-9EC9-2CC87994D68A}" type="presOf" srcId="{A53A950F-9946-4533-B422-193F1311DDF8}" destId="{EE5C22E1-E05F-4381-B2DE-C95B077BAAED}" srcOrd="0" destOrd="0" presId="urn:microsoft.com/office/officeart/2005/8/layout/hierarchy1"/>
    <dgm:cxn modelId="{04BB2DE9-1CD9-4A28-A42D-6B9A1DF64592}" type="presOf" srcId="{69E1343F-ABC7-43B1-A274-15199B0D8AE5}" destId="{4852C7F2-10C8-4CE0-AABE-715CE73286CA}" srcOrd="0" destOrd="0" presId="urn:microsoft.com/office/officeart/2005/8/layout/hierarchy1"/>
    <dgm:cxn modelId="{87718824-7D97-470C-848E-E6E1E403B798}" type="presOf" srcId="{9AAD30CE-FF4D-4EF4-9AE9-ACDB2DB69F71}" destId="{2D12419D-E547-4417-8199-D465635981F7}" srcOrd="0" destOrd="0" presId="urn:microsoft.com/office/officeart/2005/8/layout/hierarchy1"/>
    <dgm:cxn modelId="{DA004DE1-E582-4C75-ADCE-BAE75E622A88}" srcId="{E46903A9-A4A4-419D-B718-E83523BEB8BF}" destId="{A53A950F-9946-4533-B422-193F1311DDF8}" srcOrd="1" destOrd="0" parTransId="{30322D62-CAC5-41CD-A909-9E5C7B0102D0}" sibTransId="{FBF91AE3-B65B-446B-832B-4BD12632D5FA}"/>
    <dgm:cxn modelId="{0D8C81DB-C3F1-4874-901D-CE44383FA428}" type="presOf" srcId="{0288713A-13D2-4886-8F34-75898B34C118}" destId="{D839F401-AFA6-4916-B6EB-4C6B70464726}" srcOrd="0" destOrd="0" presId="urn:microsoft.com/office/officeart/2005/8/layout/hierarchy1"/>
    <dgm:cxn modelId="{FF2F2F28-6229-44B6-B777-ECD6686296B5}" type="presOf" srcId="{A88D634E-851B-44E0-BE9D-6CF4487E6ED2}" destId="{4F39523D-51AC-45E5-A69E-AAD9AE58B219}" srcOrd="0" destOrd="0" presId="urn:microsoft.com/office/officeart/2005/8/layout/hierarchy1"/>
    <dgm:cxn modelId="{21D1E31B-3A07-42DB-8A94-F23CD9FE7725}" srcId="{1656CCF7-9391-49C6-A9B1-094B855294B1}" destId="{E46903A9-A4A4-419D-B718-E83523BEB8BF}" srcOrd="0" destOrd="0" parTransId="{A8663AE0-5B1F-43EE-99AC-293DDD469300}" sibTransId="{1AA27B17-5E22-432A-9DD6-FC1D8662CFEC}"/>
    <dgm:cxn modelId="{6F14B752-7506-4F6F-B18E-234A6F476B35}" type="presOf" srcId="{1656CCF7-9391-49C6-A9B1-094B855294B1}" destId="{D7B8F8A3-118E-44EA-9162-35B4A1884BD7}" srcOrd="0" destOrd="0" presId="urn:microsoft.com/office/officeart/2005/8/layout/hierarchy1"/>
    <dgm:cxn modelId="{4CED9A3E-97FB-4626-9B10-152F53D9D952}" srcId="{E46903A9-A4A4-419D-B718-E83523BEB8BF}" destId="{69E1343F-ABC7-43B1-A274-15199B0D8AE5}" srcOrd="0" destOrd="0" parTransId="{A88D634E-851B-44E0-BE9D-6CF4487E6ED2}" sibTransId="{4D85F5BA-D786-44A2-848A-18180F57E67D}"/>
    <dgm:cxn modelId="{CFC6C8E9-99BA-46D4-9F63-CB148311B2F4}" type="presParOf" srcId="{D839F401-AFA6-4916-B6EB-4C6B70464726}" destId="{D707D938-646E-458F-AEE2-D393C5F6E145}" srcOrd="0" destOrd="0" presId="urn:microsoft.com/office/officeart/2005/8/layout/hierarchy1"/>
    <dgm:cxn modelId="{C3812C32-2C03-4079-A2EA-6CCE92D86087}" type="presParOf" srcId="{D707D938-646E-458F-AEE2-D393C5F6E145}" destId="{F0916BA6-060F-43BE-ABE5-8BF8D37D8B98}" srcOrd="0" destOrd="0" presId="urn:microsoft.com/office/officeart/2005/8/layout/hierarchy1"/>
    <dgm:cxn modelId="{2EC4AA2B-DBF4-4C92-8B23-6FE53A1C6020}" type="presParOf" srcId="{F0916BA6-060F-43BE-ABE5-8BF8D37D8B98}" destId="{BEFDFCF2-A0F1-4542-8BA2-7A4E2F0E67D7}" srcOrd="0" destOrd="0" presId="urn:microsoft.com/office/officeart/2005/8/layout/hierarchy1"/>
    <dgm:cxn modelId="{37A292EB-D1C9-4BCE-91BA-9F23DAE550E3}" type="presParOf" srcId="{F0916BA6-060F-43BE-ABE5-8BF8D37D8B98}" destId="{D7B8F8A3-118E-44EA-9162-35B4A1884BD7}" srcOrd="1" destOrd="0" presId="urn:microsoft.com/office/officeart/2005/8/layout/hierarchy1"/>
    <dgm:cxn modelId="{2E15E789-D5F6-4FDA-8759-253445D26343}" type="presParOf" srcId="{D707D938-646E-458F-AEE2-D393C5F6E145}" destId="{303ACD8C-FC4E-407B-B727-8D03C4EC787D}" srcOrd="1" destOrd="0" presId="urn:microsoft.com/office/officeart/2005/8/layout/hierarchy1"/>
    <dgm:cxn modelId="{ED595298-42AD-4CC7-8FA0-090B50C3F278}" type="presParOf" srcId="{303ACD8C-FC4E-407B-B727-8D03C4EC787D}" destId="{0C88037A-1905-49D6-B3EE-0DB5784BA6DD}" srcOrd="0" destOrd="0" presId="urn:microsoft.com/office/officeart/2005/8/layout/hierarchy1"/>
    <dgm:cxn modelId="{28EB6339-89DC-467A-941D-21A39C62FDE8}" type="presParOf" srcId="{303ACD8C-FC4E-407B-B727-8D03C4EC787D}" destId="{5D89643A-7422-45E2-BC58-8C98E6AEC2BC}" srcOrd="1" destOrd="0" presId="urn:microsoft.com/office/officeart/2005/8/layout/hierarchy1"/>
    <dgm:cxn modelId="{6BA2CF00-ADFE-401E-8BBD-EC4B38804816}" type="presParOf" srcId="{5D89643A-7422-45E2-BC58-8C98E6AEC2BC}" destId="{51B8D924-B5DD-4BF5-B8CC-2630261A3DF0}" srcOrd="0" destOrd="0" presId="urn:microsoft.com/office/officeart/2005/8/layout/hierarchy1"/>
    <dgm:cxn modelId="{4CA1F54D-85D4-4854-9004-D8C1865049F3}" type="presParOf" srcId="{51B8D924-B5DD-4BF5-B8CC-2630261A3DF0}" destId="{629BD62C-55FC-4D2C-8360-AD25417F1069}" srcOrd="0" destOrd="0" presId="urn:microsoft.com/office/officeart/2005/8/layout/hierarchy1"/>
    <dgm:cxn modelId="{E1BF017F-7FE6-4D05-A421-9D90ECB52685}" type="presParOf" srcId="{51B8D924-B5DD-4BF5-B8CC-2630261A3DF0}" destId="{CA0A6C86-8D69-40EC-819A-64724272F059}" srcOrd="1" destOrd="0" presId="urn:microsoft.com/office/officeart/2005/8/layout/hierarchy1"/>
    <dgm:cxn modelId="{BD0DA0EA-AB21-4D59-A8D3-9B8239D50B94}" type="presParOf" srcId="{5D89643A-7422-45E2-BC58-8C98E6AEC2BC}" destId="{9BC320BB-1DFC-4F04-B314-DF6412AAB8BB}" srcOrd="1" destOrd="0" presId="urn:microsoft.com/office/officeart/2005/8/layout/hierarchy1"/>
    <dgm:cxn modelId="{ECFED609-DC30-47BB-A890-213EC4F1A90F}" type="presParOf" srcId="{9BC320BB-1DFC-4F04-B314-DF6412AAB8BB}" destId="{4F39523D-51AC-45E5-A69E-AAD9AE58B219}" srcOrd="0" destOrd="0" presId="urn:microsoft.com/office/officeart/2005/8/layout/hierarchy1"/>
    <dgm:cxn modelId="{25D894E1-8253-4B52-84CF-E4486ABDD186}" type="presParOf" srcId="{9BC320BB-1DFC-4F04-B314-DF6412AAB8BB}" destId="{EBE2E2CC-46DF-4DE1-BEA6-F4FD6DABA823}" srcOrd="1" destOrd="0" presId="urn:microsoft.com/office/officeart/2005/8/layout/hierarchy1"/>
    <dgm:cxn modelId="{E5CEC1E2-91E1-4365-A2D4-946276F46BEE}" type="presParOf" srcId="{EBE2E2CC-46DF-4DE1-BEA6-F4FD6DABA823}" destId="{BB1FED58-C39B-45B8-A09A-DE2C9F15CDD8}" srcOrd="0" destOrd="0" presId="urn:microsoft.com/office/officeart/2005/8/layout/hierarchy1"/>
    <dgm:cxn modelId="{C6B267BA-7669-41B7-A63E-9F4FF5AAE5ED}" type="presParOf" srcId="{BB1FED58-C39B-45B8-A09A-DE2C9F15CDD8}" destId="{D9A33881-1601-4B1D-9D60-375A26765CD1}" srcOrd="0" destOrd="0" presId="urn:microsoft.com/office/officeart/2005/8/layout/hierarchy1"/>
    <dgm:cxn modelId="{10C02207-A59C-496C-B6F5-27D69262F3BB}" type="presParOf" srcId="{BB1FED58-C39B-45B8-A09A-DE2C9F15CDD8}" destId="{4852C7F2-10C8-4CE0-AABE-715CE73286CA}" srcOrd="1" destOrd="0" presId="urn:microsoft.com/office/officeart/2005/8/layout/hierarchy1"/>
    <dgm:cxn modelId="{643E4532-F16C-41BA-BA09-7C38B592DDC4}" type="presParOf" srcId="{EBE2E2CC-46DF-4DE1-BEA6-F4FD6DABA823}" destId="{76BEAF76-3B14-4AC6-85E1-DCB60A55C91B}" srcOrd="1" destOrd="0" presId="urn:microsoft.com/office/officeart/2005/8/layout/hierarchy1"/>
    <dgm:cxn modelId="{FD949A45-C299-4DD6-8140-0A6954B1EE56}" type="presParOf" srcId="{9BC320BB-1DFC-4F04-B314-DF6412AAB8BB}" destId="{7A7FBE4F-F61C-427A-8740-21F446F8573A}" srcOrd="2" destOrd="0" presId="urn:microsoft.com/office/officeart/2005/8/layout/hierarchy1"/>
    <dgm:cxn modelId="{1B68BD89-659C-46D7-9931-0B6824B764DB}" type="presParOf" srcId="{9BC320BB-1DFC-4F04-B314-DF6412AAB8BB}" destId="{59D78FB4-28A0-4206-9743-42E57C192769}" srcOrd="3" destOrd="0" presId="urn:microsoft.com/office/officeart/2005/8/layout/hierarchy1"/>
    <dgm:cxn modelId="{9A16C00B-DA79-407D-B31C-433680EB3829}" type="presParOf" srcId="{59D78FB4-28A0-4206-9743-42E57C192769}" destId="{3A32DF25-8920-4AB5-AE3F-9DD3ED6A3BF0}" srcOrd="0" destOrd="0" presId="urn:microsoft.com/office/officeart/2005/8/layout/hierarchy1"/>
    <dgm:cxn modelId="{1AE0E1C4-C773-4EC2-A826-405550D89D53}" type="presParOf" srcId="{3A32DF25-8920-4AB5-AE3F-9DD3ED6A3BF0}" destId="{66534611-3EC7-4431-9477-D9E3BF23B734}" srcOrd="0" destOrd="0" presId="urn:microsoft.com/office/officeart/2005/8/layout/hierarchy1"/>
    <dgm:cxn modelId="{E23C86F2-4A56-4AAC-ACF7-C83D2D48B969}" type="presParOf" srcId="{3A32DF25-8920-4AB5-AE3F-9DD3ED6A3BF0}" destId="{EE5C22E1-E05F-4381-B2DE-C95B077BAAED}" srcOrd="1" destOrd="0" presId="urn:microsoft.com/office/officeart/2005/8/layout/hierarchy1"/>
    <dgm:cxn modelId="{4A0C1C50-C956-484A-A994-389FDF6B6F95}" type="presParOf" srcId="{59D78FB4-28A0-4206-9743-42E57C192769}" destId="{8AFF9865-16EB-43B0-A7CE-F0282C643E64}" srcOrd="1" destOrd="0" presId="urn:microsoft.com/office/officeart/2005/8/layout/hierarchy1"/>
    <dgm:cxn modelId="{736DF0AD-73EB-40A4-9501-3A34AAF42B56}" type="presParOf" srcId="{303ACD8C-FC4E-407B-B727-8D03C4EC787D}" destId="{B54AAC00-B059-42AC-BC13-5F5070782869}" srcOrd="2" destOrd="0" presId="urn:microsoft.com/office/officeart/2005/8/layout/hierarchy1"/>
    <dgm:cxn modelId="{D9BD5501-26C2-46DA-9D97-CD22B5654A09}" type="presParOf" srcId="{303ACD8C-FC4E-407B-B727-8D03C4EC787D}" destId="{8718414D-01DA-4843-B89E-CE4625958E74}" srcOrd="3" destOrd="0" presId="urn:microsoft.com/office/officeart/2005/8/layout/hierarchy1"/>
    <dgm:cxn modelId="{44C9A3E8-C031-49D5-A77D-34B84DBCB5BC}" type="presParOf" srcId="{8718414D-01DA-4843-B89E-CE4625958E74}" destId="{B3FE129E-DF77-4B4B-8439-69E9B528D4A7}" srcOrd="0" destOrd="0" presId="urn:microsoft.com/office/officeart/2005/8/layout/hierarchy1"/>
    <dgm:cxn modelId="{C392AB2F-3074-4068-B682-852281A2EA63}" type="presParOf" srcId="{B3FE129E-DF77-4B4B-8439-69E9B528D4A7}" destId="{B118FCEB-E8D4-4D70-961F-8E380C36625E}" srcOrd="0" destOrd="0" presId="urn:microsoft.com/office/officeart/2005/8/layout/hierarchy1"/>
    <dgm:cxn modelId="{9B82B838-6A53-4778-BFB8-F9CD733A4722}" type="presParOf" srcId="{B3FE129E-DF77-4B4B-8439-69E9B528D4A7}" destId="{2D12419D-E547-4417-8199-D465635981F7}" srcOrd="1" destOrd="0" presId="urn:microsoft.com/office/officeart/2005/8/layout/hierarchy1"/>
    <dgm:cxn modelId="{63F6490D-D990-4461-91FA-0176770979F9}" type="presParOf" srcId="{8718414D-01DA-4843-B89E-CE4625958E74}" destId="{EEDF7DE2-77FB-4835-AC94-B992BC779E9F}"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5E5AE02-0A9E-44A4-843C-A2569139AE0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B36A4D4-7E8F-4100-8623-C9FF18710B7C}">
      <dgm:prSet phldrT="[Text]" custT="1"/>
      <dgm:spPr/>
      <dgm:t>
        <a:bodyPr/>
        <a:lstStyle/>
        <a:p>
          <a:r>
            <a:rPr lang="en-US" sz="4400" dirty="0" smtClean="0"/>
            <a:t>100 % o2</a:t>
          </a:r>
          <a:r>
            <a:rPr lang="en-US" sz="3400" dirty="0" smtClean="0"/>
            <a:t>	</a:t>
          </a:r>
          <a:endParaRPr lang="en-US" sz="3400" dirty="0"/>
        </a:p>
      </dgm:t>
    </dgm:pt>
    <dgm:pt modelId="{9862C9AF-FCB5-4374-A24F-3055DCCD8B25}" type="parTrans" cxnId="{7EB5E1EF-A967-40C0-9A79-9DF5770CBECB}">
      <dgm:prSet/>
      <dgm:spPr/>
      <dgm:t>
        <a:bodyPr/>
        <a:lstStyle/>
        <a:p>
          <a:endParaRPr lang="en-US"/>
        </a:p>
      </dgm:t>
    </dgm:pt>
    <dgm:pt modelId="{42149EFE-64C1-46C7-8690-18CA39CCBE91}" type="sibTrans" cxnId="{7EB5E1EF-A967-40C0-9A79-9DF5770CBECB}">
      <dgm:prSet/>
      <dgm:spPr/>
      <dgm:t>
        <a:bodyPr/>
        <a:lstStyle/>
        <a:p>
          <a:endParaRPr lang="en-US"/>
        </a:p>
      </dgm:t>
    </dgm:pt>
    <dgm:pt modelId="{8442405B-788D-4E51-8095-6996D84A9FE4}">
      <dgm:prSet phldrT="[Text]"/>
      <dgm:spPr/>
      <dgm:t>
        <a:bodyPr/>
        <a:lstStyle/>
        <a:p>
          <a:r>
            <a:rPr lang="en-US" dirty="0" err="1" smtClean="0"/>
            <a:t>Methylene</a:t>
          </a:r>
          <a:r>
            <a:rPr lang="en-US" dirty="0" smtClean="0"/>
            <a:t> blue 1-2 mg/kg over 5 </a:t>
          </a:r>
          <a:r>
            <a:rPr lang="en-US" dirty="0" err="1" smtClean="0"/>
            <a:t>mins</a:t>
          </a:r>
          <a:endParaRPr lang="en-US" dirty="0"/>
        </a:p>
      </dgm:t>
    </dgm:pt>
    <dgm:pt modelId="{887F08BF-EC01-4C3F-9DD0-93AF61209A7A}" type="parTrans" cxnId="{9BFD1196-83AD-4EF5-BB1D-0286683CFD56}">
      <dgm:prSet/>
      <dgm:spPr/>
      <dgm:t>
        <a:bodyPr/>
        <a:lstStyle/>
        <a:p>
          <a:endParaRPr lang="en-US"/>
        </a:p>
      </dgm:t>
    </dgm:pt>
    <dgm:pt modelId="{5333644C-F400-4B98-B23F-60CCC4E6C906}" type="sibTrans" cxnId="{9BFD1196-83AD-4EF5-BB1D-0286683CFD56}">
      <dgm:prSet/>
      <dgm:spPr/>
      <dgm:t>
        <a:bodyPr/>
        <a:lstStyle/>
        <a:p>
          <a:endParaRPr lang="en-US"/>
        </a:p>
      </dgm:t>
    </dgm:pt>
    <dgm:pt modelId="{B0F751A3-48BC-4FCD-95D7-E1D06EC06455}">
      <dgm:prSet phldrT="[Text]"/>
      <dgm:spPr/>
      <dgm:t>
        <a:bodyPr/>
        <a:lstStyle/>
        <a:p>
          <a:r>
            <a:rPr lang="en-US" dirty="0" err="1" smtClean="0"/>
            <a:t>Ascorbate</a:t>
          </a:r>
          <a:r>
            <a:rPr lang="en-US" dirty="0" smtClean="0"/>
            <a:t>! or hyperbaric O2 </a:t>
          </a:r>
          <a:endParaRPr lang="en-US" dirty="0"/>
        </a:p>
      </dgm:t>
    </dgm:pt>
    <dgm:pt modelId="{4C7C900D-3A59-4B56-8570-83D816C98074}" type="parTrans" cxnId="{3EBD825E-5C3C-4161-A5ED-904CE71CC1A3}">
      <dgm:prSet/>
      <dgm:spPr/>
      <dgm:t>
        <a:bodyPr/>
        <a:lstStyle/>
        <a:p>
          <a:endParaRPr lang="en-US"/>
        </a:p>
      </dgm:t>
    </dgm:pt>
    <dgm:pt modelId="{5B9BEB2B-E0D1-46C0-9635-66D555FB2BBA}" type="sibTrans" cxnId="{3EBD825E-5C3C-4161-A5ED-904CE71CC1A3}">
      <dgm:prSet/>
      <dgm:spPr/>
      <dgm:t>
        <a:bodyPr/>
        <a:lstStyle/>
        <a:p>
          <a:endParaRPr lang="en-US"/>
        </a:p>
      </dgm:t>
    </dgm:pt>
    <dgm:pt modelId="{5DDEA9E6-E9B7-4FEB-8534-268ACBCE8963}" type="pres">
      <dgm:prSet presAssocID="{B5E5AE02-0A9E-44A4-843C-A2569139AE02}" presName="outerComposite" presStyleCnt="0">
        <dgm:presLayoutVars>
          <dgm:chMax val="5"/>
          <dgm:dir/>
          <dgm:resizeHandles val="exact"/>
        </dgm:presLayoutVars>
      </dgm:prSet>
      <dgm:spPr/>
      <dgm:t>
        <a:bodyPr/>
        <a:lstStyle/>
        <a:p>
          <a:endParaRPr lang="en-US"/>
        </a:p>
      </dgm:t>
    </dgm:pt>
    <dgm:pt modelId="{D74AAF48-C518-4E09-A77C-FDBF62FE2BCA}" type="pres">
      <dgm:prSet presAssocID="{B5E5AE02-0A9E-44A4-843C-A2569139AE02}" presName="dummyMaxCanvas" presStyleCnt="0">
        <dgm:presLayoutVars/>
      </dgm:prSet>
      <dgm:spPr/>
    </dgm:pt>
    <dgm:pt modelId="{B3395887-DB67-47F8-B02A-9377D16A94B8}" type="pres">
      <dgm:prSet presAssocID="{B5E5AE02-0A9E-44A4-843C-A2569139AE02}" presName="ThreeNodes_1" presStyleLbl="node1" presStyleIdx="0" presStyleCnt="3">
        <dgm:presLayoutVars>
          <dgm:bulletEnabled val="1"/>
        </dgm:presLayoutVars>
      </dgm:prSet>
      <dgm:spPr/>
      <dgm:t>
        <a:bodyPr/>
        <a:lstStyle/>
        <a:p>
          <a:endParaRPr lang="en-US"/>
        </a:p>
      </dgm:t>
    </dgm:pt>
    <dgm:pt modelId="{66681D75-92BA-4D1B-A8BF-61260B39BE35}" type="pres">
      <dgm:prSet presAssocID="{B5E5AE02-0A9E-44A4-843C-A2569139AE02}" presName="ThreeNodes_2" presStyleLbl="node1" presStyleIdx="1" presStyleCnt="3">
        <dgm:presLayoutVars>
          <dgm:bulletEnabled val="1"/>
        </dgm:presLayoutVars>
      </dgm:prSet>
      <dgm:spPr/>
      <dgm:t>
        <a:bodyPr/>
        <a:lstStyle/>
        <a:p>
          <a:endParaRPr lang="en-US"/>
        </a:p>
      </dgm:t>
    </dgm:pt>
    <dgm:pt modelId="{85080EA6-7D73-4777-8197-233402916BD0}" type="pres">
      <dgm:prSet presAssocID="{B5E5AE02-0A9E-44A4-843C-A2569139AE02}" presName="ThreeNodes_3" presStyleLbl="node1" presStyleIdx="2" presStyleCnt="3">
        <dgm:presLayoutVars>
          <dgm:bulletEnabled val="1"/>
        </dgm:presLayoutVars>
      </dgm:prSet>
      <dgm:spPr/>
      <dgm:t>
        <a:bodyPr/>
        <a:lstStyle/>
        <a:p>
          <a:endParaRPr lang="en-US"/>
        </a:p>
      </dgm:t>
    </dgm:pt>
    <dgm:pt modelId="{F1BA0B92-279B-40BE-8DFC-90A24C594EB1}" type="pres">
      <dgm:prSet presAssocID="{B5E5AE02-0A9E-44A4-843C-A2569139AE02}" presName="ThreeConn_1-2" presStyleLbl="fgAccFollowNode1" presStyleIdx="0" presStyleCnt="2">
        <dgm:presLayoutVars>
          <dgm:bulletEnabled val="1"/>
        </dgm:presLayoutVars>
      </dgm:prSet>
      <dgm:spPr/>
      <dgm:t>
        <a:bodyPr/>
        <a:lstStyle/>
        <a:p>
          <a:endParaRPr lang="en-US"/>
        </a:p>
      </dgm:t>
    </dgm:pt>
    <dgm:pt modelId="{E2090B30-AA19-46B7-B67B-79288C256440}" type="pres">
      <dgm:prSet presAssocID="{B5E5AE02-0A9E-44A4-843C-A2569139AE02}" presName="ThreeConn_2-3" presStyleLbl="fgAccFollowNode1" presStyleIdx="1" presStyleCnt="2">
        <dgm:presLayoutVars>
          <dgm:bulletEnabled val="1"/>
        </dgm:presLayoutVars>
      </dgm:prSet>
      <dgm:spPr/>
      <dgm:t>
        <a:bodyPr/>
        <a:lstStyle/>
        <a:p>
          <a:endParaRPr lang="en-US"/>
        </a:p>
      </dgm:t>
    </dgm:pt>
    <dgm:pt modelId="{F50CAA1E-726E-4E7A-851B-103AE20906CC}" type="pres">
      <dgm:prSet presAssocID="{B5E5AE02-0A9E-44A4-843C-A2569139AE02}" presName="ThreeNodes_1_text" presStyleLbl="node1" presStyleIdx="2" presStyleCnt="3">
        <dgm:presLayoutVars>
          <dgm:bulletEnabled val="1"/>
        </dgm:presLayoutVars>
      </dgm:prSet>
      <dgm:spPr/>
      <dgm:t>
        <a:bodyPr/>
        <a:lstStyle/>
        <a:p>
          <a:endParaRPr lang="en-US"/>
        </a:p>
      </dgm:t>
    </dgm:pt>
    <dgm:pt modelId="{EC586F0A-D8ED-444D-8DB0-23905C9DD1C7}" type="pres">
      <dgm:prSet presAssocID="{B5E5AE02-0A9E-44A4-843C-A2569139AE02}" presName="ThreeNodes_2_text" presStyleLbl="node1" presStyleIdx="2" presStyleCnt="3">
        <dgm:presLayoutVars>
          <dgm:bulletEnabled val="1"/>
        </dgm:presLayoutVars>
      </dgm:prSet>
      <dgm:spPr/>
      <dgm:t>
        <a:bodyPr/>
        <a:lstStyle/>
        <a:p>
          <a:endParaRPr lang="en-US"/>
        </a:p>
      </dgm:t>
    </dgm:pt>
    <dgm:pt modelId="{58BDB8BB-8798-4D21-BC06-272808D39E73}" type="pres">
      <dgm:prSet presAssocID="{B5E5AE02-0A9E-44A4-843C-A2569139AE02}" presName="ThreeNodes_3_text" presStyleLbl="node1" presStyleIdx="2" presStyleCnt="3">
        <dgm:presLayoutVars>
          <dgm:bulletEnabled val="1"/>
        </dgm:presLayoutVars>
      </dgm:prSet>
      <dgm:spPr/>
      <dgm:t>
        <a:bodyPr/>
        <a:lstStyle/>
        <a:p>
          <a:endParaRPr lang="en-US"/>
        </a:p>
      </dgm:t>
    </dgm:pt>
  </dgm:ptLst>
  <dgm:cxnLst>
    <dgm:cxn modelId="{307F1E19-4055-4C23-8932-6C1B4A32EE42}" type="presOf" srcId="{8B36A4D4-7E8F-4100-8623-C9FF18710B7C}" destId="{B3395887-DB67-47F8-B02A-9377D16A94B8}" srcOrd="0" destOrd="0" presId="urn:microsoft.com/office/officeart/2005/8/layout/vProcess5"/>
    <dgm:cxn modelId="{7D9A278B-8850-4583-AC22-BFDC4EE28D2D}" type="presOf" srcId="{42149EFE-64C1-46C7-8690-18CA39CCBE91}" destId="{F1BA0B92-279B-40BE-8DFC-90A24C594EB1}" srcOrd="0" destOrd="0" presId="urn:microsoft.com/office/officeart/2005/8/layout/vProcess5"/>
    <dgm:cxn modelId="{EFC87EFA-5762-402F-8D7F-6FFEF7FA8346}" type="presOf" srcId="{B5E5AE02-0A9E-44A4-843C-A2569139AE02}" destId="{5DDEA9E6-E9B7-4FEB-8534-268ACBCE8963}" srcOrd="0" destOrd="0" presId="urn:microsoft.com/office/officeart/2005/8/layout/vProcess5"/>
    <dgm:cxn modelId="{85E2BECB-215A-4C8F-86DA-7A35B679078E}" type="presOf" srcId="{8B36A4D4-7E8F-4100-8623-C9FF18710B7C}" destId="{F50CAA1E-726E-4E7A-851B-103AE20906CC}" srcOrd="1" destOrd="0" presId="urn:microsoft.com/office/officeart/2005/8/layout/vProcess5"/>
    <dgm:cxn modelId="{0BFF5693-30BD-408A-860E-9BCA231E8469}" type="presOf" srcId="{B0F751A3-48BC-4FCD-95D7-E1D06EC06455}" destId="{58BDB8BB-8798-4D21-BC06-272808D39E73}" srcOrd="1" destOrd="0" presId="urn:microsoft.com/office/officeart/2005/8/layout/vProcess5"/>
    <dgm:cxn modelId="{9BE1D43F-C5BD-427C-86D6-F3F71ACB38DD}" type="presOf" srcId="{8442405B-788D-4E51-8095-6996D84A9FE4}" destId="{EC586F0A-D8ED-444D-8DB0-23905C9DD1C7}" srcOrd="1" destOrd="0" presId="urn:microsoft.com/office/officeart/2005/8/layout/vProcess5"/>
    <dgm:cxn modelId="{7EB5E1EF-A967-40C0-9A79-9DF5770CBECB}" srcId="{B5E5AE02-0A9E-44A4-843C-A2569139AE02}" destId="{8B36A4D4-7E8F-4100-8623-C9FF18710B7C}" srcOrd="0" destOrd="0" parTransId="{9862C9AF-FCB5-4374-A24F-3055DCCD8B25}" sibTransId="{42149EFE-64C1-46C7-8690-18CA39CCBE91}"/>
    <dgm:cxn modelId="{9BFD1196-83AD-4EF5-BB1D-0286683CFD56}" srcId="{B5E5AE02-0A9E-44A4-843C-A2569139AE02}" destId="{8442405B-788D-4E51-8095-6996D84A9FE4}" srcOrd="1" destOrd="0" parTransId="{887F08BF-EC01-4C3F-9DD0-93AF61209A7A}" sibTransId="{5333644C-F400-4B98-B23F-60CCC4E6C906}"/>
    <dgm:cxn modelId="{29FE548F-825C-4670-9C46-BEF48881A878}" type="presOf" srcId="{5333644C-F400-4B98-B23F-60CCC4E6C906}" destId="{E2090B30-AA19-46B7-B67B-79288C256440}" srcOrd="0" destOrd="0" presId="urn:microsoft.com/office/officeart/2005/8/layout/vProcess5"/>
    <dgm:cxn modelId="{4AFB7115-5ADB-4140-ADA3-CA0C279AD61B}" type="presOf" srcId="{B0F751A3-48BC-4FCD-95D7-E1D06EC06455}" destId="{85080EA6-7D73-4777-8197-233402916BD0}" srcOrd="0" destOrd="0" presId="urn:microsoft.com/office/officeart/2005/8/layout/vProcess5"/>
    <dgm:cxn modelId="{3EBD825E-5C3C-4161-A5ED-904CE71CC1A3}" srcId="{B5E5AE02-0A9E-44A4-843C-A2569139AE02}" destId="{B0F751A3-48BC-4FCD-95D7-E1D06EC06455}" srcOrd="2" destOrd="0" parTransId="{4C7C900D-3A59-4B56-8570-83D816C98074}" sibTransId="{5B9BEB2B-E0D1-46C0-9635-66D555FB2BBA}"/>
    <dgm:cxn modelId="{6264DA60-BAC5-45D6-82B0-CCB5F6FE7664}" type="presOf" srcId="{8442405B-788D-4E51-8095-6996D84A9FE4}" destId="{66681D75-92BA-4D1B-A8BF-61260B39BE35}" srcOrd="0" destOrd="0" presId="urn:microsoft.com/office/officeart/2005/8/layout/vProcess5"/>
    <dgm:cxn modelId="{2F7B4CBE-61D2-44BE-9561-3ECB78003BE9}" type="presParOf" srcId="{5DDEA9E6-E9B7-4FEB-8534-268ACBCE8963}" destId="{D74AAF48-C518-4E09-A77C-FDBF62FE2BCA}" srcOrd="0" destOrd="0" presId="urn:microsoft.com/office/officeart/2005/8/layout/vProcess5"/>
    <dgm:cxn modelId="{BA3AFE62-B2F2-49DA-B765-BE39DE323526}" type="presParOf" srcId="{5DDEA9E6-E9B7-4FEB-8534-268ACBCE8963}" destId="{B3395887-DB67-47F8-B02A-9377D16A94B8}" srcOrd="1" destOrd="0" presId="urn:microsoft.com/office/officeart/2005/8/layout/vProcess5"/>
    <dgm:cxn modelId="{AF4BCA4D-4AAC-4248-B647-1C4E197E8678}" type="presParOf" srcId="{5DDEA9E6-E9B7-4FEB-8534-268ACBCE8963}" destId="{66681D75-92BA-4D1B-A8BF-61260B39BE35}" srcOrd="2" destOrd="0" presId="urn:microsoft.com/office/officeart/2005/8/layout/vProcess5"/>
    <dgm:cxn modelId="{17279E1F-BF57-42E7-B330-D1CA4A87FA57}" type="presParOf" srcId="{5DDEA9E6-E9B7-4FEB-8534-268ACBCE8963}" destId="{85080EA6-7D73-4777-8197-233402916BD0}" srcOrd="3" destOrd="0" presId="urn:microsoft.com/office/officeart/2005/8/layout/vProcess5"/>
    <dgm:cxn modelId="{7530F245-B734-43C0-B1C3-B8353009FA35}" type="presParOf" srcId="{5DDEA9E6-E9B7-4FEB-8534-268ACBCE8963}" destId="{F1BA0B92-279B-40BE-8DFC-90A24C594EB1}" srcOrd="4" destOrd="0" presId="urn:microsoft.com/office/officeart/2005/8/layout/vProcess5"/>
    <dgm:cxn modelId="{FCF78CC8-16B6-4E95-84F6-2E3C09EFC618}" type="presParOf" srcId="{5DDEA9E6-E9B7-4FEB-8534-268ACBCE8963}" destId="{E2090B30-AA19-46B7-B67B-79288C256440}" srcOrd="5" destOrd="0" presId="urn:microsoft.com/office/officeart/2005/8/layout/vProcess5"/>
    <dgm:cxn modelId="{F3056EC5-C7A7-4DF2-8C7E-0BB4EBCA2266}" type="presParOf" srcId="{5DDEA9E6-E9B7-4FEB-8534-268ACBCE8963}" destId="{F50CAA1E-726E-4E7A-851B-103AE20906CC}" srcOrd="6" destOrd="0" presId="urn:microsoft.com/office/officeart/2005/8/layout/vProcess5"/>
    <dgm:cxn modelId="{20DE0A18-6D13-4CA9-AE18-1B35B236AAB1}" type="presParOf" srcId="{5DDEA9E6-E9B7-4FEB-8534-268ACBCE8963}" destId="{EC586F0A-D8ED-444D-8DB0-23905C9DD1C7}" srcOrd="7" destOrd="0" presId="urn:microsoft.com/office/officeart/2005/8/layout/vProcess5"/>
    <dgm:cxn modelId="{43B9AE87-A445-4423-B0A9-7EE1AE3AB2BF}" type="presParOf" srcId="{5DDEA9E6-E9B7-4FEB-8534-268ACBCE8963}" destId="{58BDB8BB-8798-4D21-BC06-272808D39E73}"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30994A-4453-4E3F-AA91-F2E91385EF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C49C566-5D19-4DA9-9F8A-405BE4040EB8}">
      <dgm:prSet phldrT="[Text]"/>
      <dgm:spPr/>
      <dgm:t>
        <a:bodyPr/>
        <a:lstStyle/>
        <a:p>
          <a:r>
            <a:rPr lang="en-US" dirty="0" smtClean="0"/>
            <a:t>In new born </a:t>
          </a:r>
        </a:p>
        <a:p>
          <a:endParaRPr lang="en-US" dirty="0"/>
        </a:p>
      </dgm:t>
    </dgm:pt>
    <dgm:pt modelId="{77CCB851-E8AB-4EBB-8750-B3ACF074C793}" type="parTrans" cxnId="{77F45295-CC3C-4DD7-AD0A-1108434439E9}">
      <dgm:prSet/>
      <dgm:spPr/>
      <dgm:t>
        <a:bodyPr/>
        <a:lstStyle/>
        <a:p>
          <a:endParaRPr lang="en-US"/>
        </a:p>
      </dgm:t>
    </dgm:pt>
    <dgm:pt modelId="{436BBF4D-718A-4AED-B481-F378CD06536A}" type="sibTrans" cxnId="{77F45295-CC3C-4DD7-AD0A-1108434439E9}">
      <dgm:prSet/>
      <dgm:spPr/>
      <dgm:t>
        <a:bodyPr/>
        <a:lstStyle/>
        <a:p>
          <a:endParaRPr lang="en-US"/>
        </a:p>
      </dgm:t>
    </dgm:pt>
    <dgm:pt modelId="{121ED9CA-BA3D-43EB-BA26-B80A2CFC7881}">
      <dgm:prSet phldrT="[Text]" phldr="1"/>
      <dgm:spPr/>
      <dgm:t>
        <a:bodyPr/>
        <a:lstStyle/>
        <a:p>
          <a:endParaRPr lang="en-US"/>
        </a:p>
      </dgm:t>
    </dgm:pt>
    <dgm:pt modelId="{C8463436-4931-4E4F-935C-4CE62670CC4D}" type="parTrans" cxnId="{06CB3D8E-ADEB-4D29-B8D8-1AC662B4927D}">
      <dgm:prSet/>
      <dgm:spPr/>
      <dgm:t>
        <a:bodyPr/>
        <a:lstStyle/>
        <a:p>
          <a:endParaRPr lang="en-US"/>
        </a:p>
      </dgm:t>
    </dgm:pt>
    <dgm:pt modelId="{D1503434-7423-4E50-A2B6-E3A36AEA196E}" type="sibTrans" cxnId="{06CB3D8E-ADEB-4D29-B8D8-1AC662B4927D}">
      <dgm:prSet/>
      <dgm:spPr/>
      <dgm:t>
        <a:bodyPr/>
        <a:lstStyle/>
        <a:p>
          <a:endParaRPr lang="en-US"/>
        </a:p>
      </dgm:t>
    </dgm:pt>
    <dgm:pt modelId="{253A40C7-B280-42DF-B6B9-7085CC18CC3E}">
      <dgm:prSet phldrT="[Text]"/>
      <dgm:spPr/>
      <dgm:t>
        <a:bodyPr/>
        <a:lstStyle/>
        <a:p>
          <a:r>
            <a:rPr lang="en-US" dirty="0" smtClean="0"/>
            <a:t>40- 70 mm Hg (median value) of Pao</a:t>
          </a:r>
          <a:r>
            <a:rPr lang="en-US" baseline="-25000" dirty="0" smtClean="0"/>
            <a:t>2</a:t>
          </a:r>
          <a:r>
            <a:rPr lang="en-US" dirty="0" smtClean="0"/>
            <a:t> is taken as normal</a:t>
          </a:r>
          <a:endParaRPr lang="en-US" dirty="0"/>
        </a:p>
      </dgm:t>
    </dgm:pt>
    <dgm:pt modelId="{1E9FE1B6-3582-4B01-B6CE-B5653FDDC77B}" type="parTrans" cxnId="{C6AEAA48-2D85-4738-BED8-C521FCBBAAB5}">
      <dgm:prSet/>
      <dgm:spPr/>
      <dgm:t>
        <a:bodyPr/>
        <a:lstStyle/>
        <a:p>
          <a:endParaRPr lang="en-US"/>
        </a:p>
      </dgm:t>
    </dgm:pt>
    <dgm:pt modelId="{A9D43B5F-374A-46C5-90DD-539E2791EE8F}" type="sibTrans" cxnId="{C6AEAA48-2D85-4738-BED8-C521FCBBAAB5}">
      <dgm:prSet/>
      <dgm:spPr/>
      <dgm:t>
        <a:bodyPr/>
        <a:lstStyle/>
        <a:p>
          <a:endParaRPr lang="en-US"/>
        </a:p>
      </dgm:t>
    </dgm:pt>
    <dgm:pt modelId="{6BCBEFA4-6BEE-4712-ADA3-53B5B6FC5E8F}">
      <dgm:prSet phldrT="[Text]" phldr="1"/>
      <dgm:spPr/>
      <dgm:t>
        <a:bodyPr/>
        <a:lstStyle/>
        <a:p>
          <a:endParaRPr lang="en-US"/>
        </a:p>
      </dgm:t>
    </dgm:pt>
    <dgm:pt modelId="{E32E13F2-29EE-4219-9AE1-F5163ADCF755}" type="parTrans" cxnId="{976735D6-057B-4CA7-99FF-BDFD25ACB5AB}">
      <dgm:prSet/>
      <dgm:spPr/>
      <dgm:t>
        <a:bodyPr/>
        <a:lstStyle/>
        <a:p>
          <a:endParaRPr lang="en-US"/>
        </a:p>
      </dgm:t>
    </dgm:pt>
    <dgm:pt modelId="{879450BA-0BA7-47AE-BD4D-632D32B73C46}" type="sibTrans" cxnId="{976735D6-057B-4CA7-99FF-BDFD25ACB5AB}">
      <dgm:prSet/>
      <dgm:spPr/>
      <dgm:t>
        <a:bodyPr/>
        <a:lstStyle/>
        <a:p>
          <a:endParaRPr lang="en-US"/>
        </a:p>
      </dgm:t>
    </dgm:pt>
    <dgm:pt modelId="{E2A89942-FFDC-4FE5-82A8-CA01E7F9EC06}" type="pres">
      <dgm:prSet presAssocID="{B130994A-4453-4E3F-AA91-F2E91385EF1C}" presName="linear" presStyleCnt="0">
        <dgm:presLayoutVars>
          <dgm:animLvl val="lvl"/>
          <dgm:resizeHandles val="exact"/>
        </dgm:presLayoutVars>
      </dgm:prSet>
      <dgm:spPr/>
      <dgm:t>
        <a:bodyPr/>
        <a:lstStyle/>
        <a:p>
          <a:endParaRPr lang="en-US"/>
        </a:p>
      </dgm:t>
    </dgm:pt>
    <dgm:pt modelId="{85B0E571-1B3E-416B-9079-196BABEC7CAB}" type="pres">
      <dgm:prSet presAssocID="{3C49C566-5D19-4DA9-9F8A-405BE4040EB8}" presName="parentText" presStyleLbl="node1" presStyleIdx="0" presStyleCnt="2">
        <dgm:presLayoutVars>
          <dgm:chMax val="0"/>
          <dgm:bulletEnabled val="1"/>
        </dgm:presLayoutVars>
      </dgm:prSet>
      <dgm:spPr/>
      <dgm:t>
        <a:bodyPr/>
        <a:lstStyle/>
        <a:p>
          <a:endParaRPr lang="en-US"/>
        </a:p>
      </dgm:t>
    </dgm:pt>
    <dgm:pt modelId="{095C637B-378F-4042-83B0-331D0805B626}" type="pres">
      <dgm:prSet presAssocID="{3C49C566-5D19-4DA9-9F8A-405BE4040EB8}" presName="childText" presStyleLbl="revTx" presStyleIdx="0" presStyleCnt="2">
        <dgm:presLayoutVars>
          <dgm:bulletEnabled val="1"/>
        </dgm:presLayoutVars>
      </dgm:prSet>
      <dgm:spPr/>
      <dgm:t>
        <a:bodyPr/>
        <a:lstStyle/>
        <a:p>
          <a:endParaRPr lang="en-US"/>
        </a:p>
      </dgm:t>
    </dgm:pt>
    <dgm:pt modelId="{4AC696AA-CCD8-461C-BA31-1A08775A21F1}" type="pres">
      <dgm:prSet presAssocID="{253A40C7-B280-42DF-B6B9-7085CC18CC3E}" presName="parentText" presStyleLbl="node1" presStyleIdx="1" presStyleCnt="2">
        <dgm:presLayoutVars>
          <dgm:chMax val="0"/>
          <dgm:bulletEnabled val="1"/>
        </dgm:presLayoutVars>
      </dgm:prSet>
      <dgm:spPr/>
      <dgm:t>
        <a:bodyPr/>
        <a:lstStyle/>
        <a:p>
          <a:endParaRPr lang="en-US"/>
        </a:p>
      </dgm:t>
    </dgm:pt>
    <dgm:pt modelId="{809C2089-F91D-47BB-B84F-DD312394611C}" type="pres">
      <dgm:prSet presAssocID="{253A40C7-B280-42DF-B6B9-7085CC18CC3E}" presName="childText" presStyleLbl="revTx" presStyleIdx="1" presStyleCnt="2">
        <dgm:presLayoutVars>
          <dgm:bulletEnabled val="1"/>
        </dgm:presLayoutVars>
      </dgm:prSet>
      <dgm:spPr/>
      <dgm:t>
        <a:bodyPr/>
        <a:lstStyle/>
        <a:p>
          <a:endParaRPr lang="en-US"/>
        </a:p>
      </dgm:t>
    </dgm:pt>
  </dgm:ptLst>
  <dgm:cxnLst>
    <dgm:cxn modelId="{2703FA39-3649-4B87-B4C2-AFE90DB8DE0D}" type="presOf" srcId="{B130994A-4453-4E3F-AA91-F2E91385EF1C}" destId="{E2A89942-FFDC-4FE5-82A8-CA01E7F9EC06}" srcOrd="0" destOrd="0" presId="urn:microsoft.com/office/officeart/2005/8/layout/vList2"/>
    <dgm:cxn modelId="{36E71217-FDC6-42A6-BE14-0A0661B091C0}" type="presOf" srcId="{6BCBEFA4-6BEE-4712-ADA3-53B5B6FC5E8F}" destId="{809C2089-F91D-47BB-B84F-DD312394611C}" srcOrd="0" destOrd="0" presId="urn:microsoft.com/office/officeart/2005/8/layout/vList2"/>
    <dgm:cxn modelId="{77F45295-CC3C-4DD7-AD0A-1108434439E9}" srcId="{B130994A-4453-4E3F-AA91-F2E91385EF1C}" destId="{3C49C566-5D19-4DA9-9F8A-405BE4040EB8}" srcOrd="0" destOrd="0" parTransId="{77CCB851-E8AB-4EBB-8750-B3ACF074C793}" sibTransId="{436BBF4D-718A-4AED-B481-F378CD06536A}"/>
    <dgm:cxn modelId="{6339BC95-6227-4DF8-A5D0-0CA08F666F37}" type="presOf" srcId="{253A40C7-B280-42DF-B6B9-7085CC18CC3E}" destId="{4AC696AA-CCD8-461C-BA31-1A08775A21F1}" srcOrd="0" destOrd="0" presId="urn:microsoft.com/office/officeart/2005/8/layout/vList2"/>
    <dgm:cxn modelId="{06CB3D8E-ADEB-4D29-B8D8-1AC662B4927D}" srcId="{3C49C566-5D19-4DA9-9F8A-405BE4040EB8}" destId="{121ED9CA-BA3D-43EB-BA26-B80A2CFC7881}" srcOrd="0" destOrd="0" parTransId="{C8463436-4931-4E4F-935C-4CE62670CC4D}" sibTransId="{D1503434-7423-4E50-A2B6-E3A36AEA196E}"/>
    <dgm:cxn modelId="{976735D6-057B-4CA7-99FF-BDFD25ACB5AB}" srcId="{253A40C7-B280-42DF-B6B9-7085CC18CC3E}" destId="{6BCBEFA4-6BEE-4712-ADA3-53B5B6FC5E8F}" srcOrd="0" destOrd="0" parTransId="{E32E13F2-29EE-4219-9AE1-F5163ADCF755}" sibTransId="{879450BA-0BA7-47AE-BD4D-632D32B73C46}"/>
    <dgm:cxn modelId="{C6AEAA48-2D85-4738-BED8-C521FCBBAAB5}" srcId="{B130994A-4453-4E3F-AA91-F2E91385EF1C}" destId="{253A40C7-B280-42DF-B6B9-7085CC18CC3E}" srcOrd="1" destOrd="0" parTransId="{1E9FE1B6-3582-4B01-B6CE-B5653FDDC77B}" sibTransId="{A9D43B5F-374A-46C5-90DD-539E2791EE8F}"/>
    <dgm:cxn modelId="{5CD3537F-A162-4B9C-892A-F5265538695B}" type="presOf" srcId="{3C49C566-5D19-4DA9-9F8A-405BE4040EB8}" destId="{85B0E571-1B3E-416B-9079-196BABEC7CAB}" srcOrd="0" destOrd="0" presId="urn:microsoft.com/office/officeart/2005/8/layout/vList2"/>
    <dgm:cxn modelId="{1DED4A0C-B5B0-4EFC-B6B5-D6A4832F387E}" type="presOf" srcId="{121ED9CA-BA3D-43EB-BA26-B80A2CFC7881}" destId="{095C637B-378F-4042-83B0-331D0805B626}" srcOrd="0" destOrd="0" presId="urn:microsoft.com/office/officeart/2005/8/layout/vList2"/>
    <dgm:cxn modelId="{BA45477F-C1F9-4D62-9727-88B81455EFB4}" type="presParOf" srcId="{E2A89942-FFDC-4FE5-82A8-CA01E7F9EC06}" destId="{85B0E571-1B3E-416B-9079-196BABEC7CAB}" srcOrd="0" destOrd="0" presId="urn:microsoft.com/office/officeart/2005/8/layout/vList2"/>
    <dgm:cxn modelId="{27B45739-C0FC-4AC3-9B38-B95C166042EC}" type="presParOf" srcId="{E2A89942-FFDC-4FE5-82A8-CA01E7F9EC06}" destId="{095C637B-378F-4042-83B0-331D0805B626}" srcOrd="1" destOrd="0" presId="urn:microsoft.com/office/officeart/2005/8/layout/vList2"/>
    <dgm:cxn modelId="{B6A3E46C-355F-45F1-901D-0F8AA7640DA5}" type="presParOf" srcId="{E2A89942-FFDC-4FE5-82A8-CA01E7F9EC06}" destId="{4AC696AA-CCD8-461C-BA31-1A08775A21F1}" srcOrd="2" destOrd="0" presId="urn:microsoft.com/office/officeart/2005/8/layout/vList2"/>
    <dgm:cxn modelId="{D7F43058-0B0E-468B-AE4D-2D8851CA5170}" type="presParOf" srcId="{E2A89942-FFDC-4FE5-82A8-CA01E7F9EC06}" destId="{809C2089-F91D-47BB-B84F-DD312394611C}"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C75AB42C-A18C-4905-8672-927CE880D0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C9B8CA28-B30E-478B-88DC-E9A981778624}">
      <dgm:prSet phldrT="[Text]"/>
      <dgm:spPr/>
      <dgm:t>
        <a:bodyPr/>
        <a:lstStyle/>
        <a:p>
          <a:r>
            <a:rPr lang="en-US" dirty="0" smtClean="0"/>
            <a:t>Etiology </a:t>
          </a:r>
          <a:endParaRPr lang="en-US" dirty="0"/>
        </a:p>
      </dgm:t>
    </dgm:pt>
    <dgm:pt modelId="{4AD35A83-80BC-4E26-8E7A-18D367FE579E}" type="parTrans" cxnId="{18C4FBB1-DB64-4487-B2E9-ABBA3FAC4A0E}">
      <dgm:prSet/>
      <dgm:spPr/>
      <dgm:t>
        <a:bodyPr/>
        <a:lstStyle/>
        <a:p>
          <a:endParaRPr lang="en-US"/>
        </a:p>
      </dgm:t>
    </dgm:pt>
    <dgm:pt modelId="{33D05907-B9A8-4C07-B0CD-5337FF5C6D2E}" type="sibTrans" cxnId="{18C4FBB1-DB64-4487-B2E9-ABBA3FAC4A0E}">
      <dgm:prSet/>
      <dgm:spPr/>
      <dgm:t>
        <a:bodyPr/>
        <a:lstStyle/>
        <a:p>
          <a:endParaRPr lang="en-US"/>
        </a:p>
      </dgm:t>
    </dgm:pt>
    <dgm:pt modelId="{813C42D2-8B02-429B-A980-2E50771C3D3F}">
      <dgm:prSet phldrT="[Text]"/>
      <dgm:spPr/>
      <dgm:t>
        <a:bodyPr/>
        <a:lstStyle/>
        <a:p>
          <a:r>
            <a:rPr lang="en-US" dirty="0" smtClean="0"/>
            <a:t>Drugs </a:t>
          </a:r>
          <a:endParaRPr lang="en-US" dirty="0"/>
        </a:p>
      </dgm:t>
    </dgm:pt>
    <dgm:pt modelId="{4A3D0072-A90A-4B69-932B-937036BABB69}" type="parTrans" cxnId="{D43CCCE2-19CE-41C3-ADEE-87498EDC10B3}">
      <dgm:prSet/>
      <dgm:spPr/>
      <dgm:t>
        <a:bodyPr/>
        <a:lstStyle/>
        <a:p>
          <a:endParaRPr lang="en-US"/>
        </a:p>
      </dgm:t>
    </dgm:pt>
    <dgm:pt modelId="{CC4269CF-FF04-47E2-BE58-D1E5D46645D9}" type="sibTrans" cxnId="{D43CCCE2-19CE-41C3-ADEE-87498EDC10B3}">
      <dgm:prSet/>
      <dgm:spPr/>
      <dgm:t>
        <a:bodyPr/>
        <a:lstStyle/>
        <a:p>
          <a:endParaRPr lang="en-US"/>
        </a:p>
      </dgm:t>
    </dgm:pt>
    <dgm:pt modelId="{0996EC47-E66F-47AE-8BC7-DBB6E73D7A09}">
      <dgm:prSet phldrT="[Text]"/>
      <dgm:spPr/>
      <dgm:t>
        <a:bodyPr/>
        <a:lstStyle/>
        <a:p>
          <a:r>
            <a:rPr lang="en-US" dirty="0" err="1" smtClean="0"/>
            <a:t>Phenacetin,acetanilid</a:t>
          </a:r>
          <a:endParaRPr lang="en-US" dirty="0"/>
        </a:p>
      </dgm:t>
    </dgm:pt>
    <dgm:pt modelId="{EC07B38F-3FAE-446C-9AB0-3AF154520056}" type="parTrans" cxnId="{B6B8B638-6735-4421-A5B5-A061A237B23D}">
      <dgm:prSet/>
      <dgm:spPr/>
      <dgm:t>
        <a:bodyPr/>
        <a:lstStyle/>
        <a:p>
          <a:endParaRPr lang="en-US"/>
        </a:p>
      </dgm:t>
    </dgm:pt>
    <dgm:pt modelId="{781331FF-0850-4988-8DD4-B7BAD6F05CE7}" type="sibTrans" cxnId="{B6B8B638-6735-4421-A5B5-A061A237B23D}">
      <dgm:prSet/>
      <dgm:spPr/>
      <dgm:t>
        <a:bodyPr/>
        <a:lstStyle/>
        <a:p>
          <a:endParaRPr lang="en-US"/>
        </a:p>
      </dgm:t>
    </dgm:pt>
    <dgm:pt modelId="{C49A27DB-D4B8-43ED-82C5-A2FD2D3E88D7}">
      <dgm:prSet phldrT="[Text]"/>
      <dgm:spPr/>
      <dgm:t>
        <a:bodyPr/>
        <a:lstStyle/>
        <a:p>
          <a:r>
            <a:rPr lang="en-US" dirty="0" err="1" smtClean="0"/>
            <a:t>Dapsone</a:t>
          </a:r>
          <a:r>
            <a:rPr lang="en-US" dirty="0" smtClean="0"/>
            <a:t> </a:t>
          </a:r>
          <a:endParaRPr lang="en-US" dirty="0"/>
        </a:p>
      </dgm:t>
    </dgm:pt>
    <dgm:pt modelId="{33348DDC-D9FE-4E9C-9E3E-EF5652CCFECC}" type="parTrans" cxnId="{028B5DEF-DCB4-4259-9AFB-67F19FB339A1}">
      <dgm:prSet/>
      <dgm:spPr/>
      <dgm:t>
        <a:bodyPr/>
        <a:lstStyle/>
        <a:p>
          <a:endParaRPr lang="en-US"/>
        </a:p>
      </dgm:t>
    </dgm:pt>
    <dgm:pt modelId="{6E26F1EB-C455-4B46-824D-CAF2537CEF51}" type="sibTrans" cxnId="{028B5DEF-DCB4-4259-9AFB-67F19FB339A1}">
      <dgm:prSet/>
      <dgm:spPr/>
      <dgm:t>
        <a:bodyPr/>
        <a:lstStyle/>
        <a:p>
          <a:endParaRPr lang="en-US"/>
        </a:p>
      </dgm:t>
    </dgm:pt>
    <dgm:pt modelId="{F90A6865-57B7-4772-A199-F6FAF958E6D5}">
      <dgm:prSet phldrT="[Text]"/>
      <dgm:spPr/>
      <dgm:t>
        <a:bodyPr/>
        <a:lstStyle/>
        <a:p>
          <a:r>
            <a:rPr lang="en-US" dirty="0" err="1" smtClean="0"/>
            <a:t>Sulphur</a:t>
          </a:r>
          <a:r>
            <a:rPr lang="en-US" dirty="0" smtClean="0"/>
            <a:t> containing compounds</a:t>
          </a:r>
          <a:endParaRPr lang="en-US" dirty="0"/>
        </a:p>
      </dgm:t>
    </dgm:pt>
    <dgm:pt modelId="{459BB2A1-16B0-4E7A-8703-91B2EB4F70EB}" type="parTrans" cxnId="{DAF971DE-1727-4D96-B47F-DBCBBC9E503E}">
      <dgm:prSet/>
      <dgm:spPr/>
      <dgm:t>
        <a:bodyPr/>
        <a:lstStyle/>
        <a:p>
          <a:endParaRPr lang="en-US"/>
        </a:p>
      </dgm:t>
    </dgm:pt>
    <dgm:pt modelId="{2D26C431-1406-4FE8-A83F-7819751FFC23}" type="sibTrans" cxnId="{DAF971DE-1727-4D96-B47F-DBCBBC9E503E}">
      <dgm:prSet/>
      <dgm:spPr/>
      <dgm:t>
        <a:bodyPr/>
        <a:lstStyle/>
        <a:p>
          <a:endParaRPr lang="en-US"/>
        </a:p>
      </dgm:t>
    </dgm:pt>
    <dgm:pt modelId="{B81E26AF-7A55-4A4F-BFA7-44C34FB79288}">
      <dgm:prSet phldrT="[Text]"/>
      <dgm:spPr/>
      <dgm:t>
        <a:bodyPr/>
        <a:lstStyle/>
        <a:p>
          <a:r>
            <a:rPr lang="en-US" dirty="0" smtClean="0"/>
            <a:t>SO2,H2S</a:t>
          </a:r>
          <a:endParaRPr lang="en-US" dirty="0"/>
        </a:p>
      </dgm:t>
    </dgm:pt>
    <dgm:pt modelId="{3A158A9D-0C91-44BD-B5E2-DD34C673A767}" type="parTrans" cxnId="{428ADDC7-9CE8-47FF-A5C7-8B1465C3B648}">
      <dgm:prSet/>
      <dgm:spPr/>
      <dgm:t>
        <a:bodyPr/>
        <a:lstStyle/>
        <a:p>
          <a:endParaRPr lang="en-US"/>
        </a:p>
      </dgm:t>
    </dgm:pt>
    <dgm:pt modelId="{2A4A2F70-0105-45FF-A3D2-AA3CD93AA6E4}" type="sibTrans" cxnId="{428ADDC7-9CE8-47FF-A5C7-8B1465C3B648}">
      <dgm:prSet/>
      <dgm:spPr/>
      <dgm:t>
        <a:bodyPr/>
        <a:lstStyle/>
        <a:p>
          <a:endParaRPr lang="en-US"/>
        </a:p>
      </dgm:t>
    </dgm:pt>
    <dgm:pt modelId="{9F5961E9-0F76-4A7B-AFDE-FA99F88427CC}" type="pres">
      <dgm:prSet presAssocID="{C75AB42C-A18C-4905-8672-927CE880D0F0}" presName="diagram" presStyleCnt="0">
        <dgm:presLayoutVars>
          <dgm:chPref val="1"/>
          <dgm:dir/>
          <dgm:animOne val="branch"/>
          <dgm:animLvl val="lvl"/>
          <dgm:resizeHandles val="exact"/>
        </dgm:presLayoutVars>
      </dgm:prSet>
      <dgm:spPr/>
      <dgm:t>
        <a:bodyPr/>
        <a:lstStyle/>
        <a:p>
          <a:endParaRPr lang="en-US"/>
        </a:p>
      </dgm:t>
    </dgm:pt>
    <dgm:pt modelId="{69CAEEBD-8938-4720-B58B-475CA42C3F36}" type="pres">
      <dgm:prSet presAssocID="{C9B8CA28-B30E-478B-88DC-E9A981778624}" presName="root1" presStyleCnt="0"/>
      <dgm:spPr/>
    </dgm:pt>
    <dgm:pt modelId="{25823799-121A-4ED9-8083-154C08FA514F}" type="pres">
      <dgm:prSet presAssocID="{C9B8CA28-B30E-478B-88DC-E9A981778624}" presName="LevelOneTextNode" presStyleLbl="node0" presStyleIdx="0" presStyleCnt="1">
        <dgm:presLayoutVars>
          <dgm:chPref val="3"/>
        </dgm:presLayoutVars>
      </dgm:prSet>
      <dgm:spPr/>
      <dgm:t>
        <a:bodyPr/>
        <a:lstStyle/>
        <a:p>
          <a:endParaRPr lang="en-US"/>
        </a:p>
      </dgm:t>
    </dgm:pt>
    <dgm:pt modelId="{F01688AA-5BEB-4286-A933-98752D0371FB}" type="pres">
      <dgm:prSet presAssocID="{C9B8CA28-B30E-478B-88DC-E9A981778624}" presName="level2hierChild" presStyleCnt="0"/>
      <dgm:spPr/>
    </dgm:pt>
    <dgm:pt modelId="{CD75C443-A9DC-4BC6-943F-E8A8AFF75DA1}" type="pres">
      <dgm:prSet presAssocID="{4A3D0072-A90A-4B69-932B-937036BABB69}" presName="conn2-1" presStyleLbl="parChTrans1D2" presStyleIdx="0" presStyleCnt="2"/>
      <dgm:spPr/>
      <dgm:t>
        <a:bodyPr/>
        <a:lstStyle/>
        <a:p>
          <a:endParaRPr lang="en-US"/>
        </a:p>
      </dgm:t>
    </dgm:pt>
    <dgm:pt modelId="{5819FABC-E616-46F9-8B5B-D4727DF4DE87}" type="pres">
      <dgm:prSet presAssocID="{4A3D0072-A90A-4B69-932B-937036BABB69}" presName="connTx" presStyleLbl="parChTrans1D2" presStyleIdx="0" presStyleCnt="2"/>
      <dgm:spPr/>
      <dgm:t>
        <a:bodyPr/>
        <a:lstStyle/>
        <a:p>
          <a:endParaRPr lang="en-US"/>
        </a:p>
      </dgm:t>
    </dgm:pt>
    <dgm:pt modelId="{816586A9-9A54-4EE2-8906-1C1CF03585B6}" type="pres">
      <dgm:prSet presAssocID="{813C42D2-8B02-429B-A980-2E50771C3D3F}" presName="root2" presStyleCnt="0"/>
      <dgm:spPr/>
    </dgm:pt>
    <dgm:pt modelId="{A7E62DA7-50A9-49E8-A6A1-A9DFB33080E7}" type="pres">
      <dgm:prSet presAssocID="{813C42D2-8B02-429B-A980-2E50771C3D3F}" presName="LevelTwoTextNode" presStyleLbl="node2" presStyleIdx="0" presStyleCnt="2">
        <dgm:presLayoutVars>
          <dgm:chPref val="3"/>
        </dgm:presLayoutVars>
      </dgm:prSet>
      <dgm:spPr/>
      <dgm:t>
        <a:bodyPr/>
        <a:lstStyle/>
        <a:p>
          <a:endParaRPr lang="en-US"/>
        </a:p>
      </dgm:t>
    </dgm:pt>
    <dgm:pt modelId="{C7FA6B13-B929-4CE6-98C3-9731FC3FDBAC}" type="pres">
      <dgm:prSet presAssocID="{813C42D2-8B02-429B-A980-2E50771C3D3F}" presName="level3hierChild" presStyleCnt="0"/>
      <dgm:spPr/>
    </dgm:pt>
    <dgm:pt modelId="{6C4992DF-3A4A-45A8-88DF-733BDFF1B66B}" type="pres">
      <dgm:prSet presAssocID="{EC07B38F-3FAE-446C-9AB0-3AF154520056}" presName="conn2-1" presStyleLbl="parChTrans1D3" presStyleIdx="0" presStyleCnt="3"/>
      <dgm:spPr/>
      <dgm:t>
        <a:bodyPr/>
        <a:lstStyle/>
        <a:p>
          <a:endParaRPr lang="en-US"/>
        </a:p>
      </dgm:t>
    </dgm:pt>
    <dgm:pt modelId="{FDF987C1-5382-4D8F-A8D3-AB74D30A1C2A}" type="pres">
      <dgm:prSet presAssocID="{EC07B38F-3FAE-446C-9AB0-3AF154520056}" presName="connTx" presStyleLbl="parChTrans1D3" presStyleIdx="0" presStyleCnt="3"/>
      <dgm:spPr/>
      <dgm:t>
        <a:bodyPr/>
        <a:lstStyle/>
        <a:p>
          <a:endParaRPr lang="en-US"/>
        </a:p>
      </dgm:t>
    </dgm:pt>
    <dgm:pt modelId="{BB287E47-572E-4008-AD3C-96A0476B027D}" type="pres">
      <dgm:prSet presAssocID="{0996EC47-E66F-47AE-8BC7-DBB6E73D7A09}" presName="root2" presStyleCnt="0"/>
      <dgm:spPr/>
    </dgm:pt>
    <dgm:pt modelId="{4A1B8AC9-A29A-42B6-987C-86FA59A60FA4}" type="pres">
      <dgm:prSet presAssocID="{0996EC47-E66F-47AE-8BC7-DBB6E73D7A09}" presName="LevelTwoTextNode" presStyleLbl="node3" presStyleIdx="0" presStyleCnt="3">
        <dgm:presLayoutVars>
          <dgm:chPref val="3"/>
        </dgm:presLayoutVars>
      </dgm:prSet>
      <dgm:spPr/>
      <dgm:t>
        <a:bodyPr/>
        <a:lstStyle/>
        <a:p>
          <a:endParaRPr lang="en-US"/>
        </a:p>
      </dgm:t>
    </dgm:pt>
    <dgm:pt modelId="{E260FF16-7A3A-437E-B401-4D1C5383A24C}" type="pres">
      <dgm:prSet presAssocID="{0996EC47-E66F-47AE-8BC7-DBB6E73D7A09}" presName="level3hierChild" presStyleCnt="0"/>
      <dgm:spPr/>
    </dgm:pt>
    <dgm:pt modelId="{625E84D4-D9FC-4A99-9CFD-B989D3511476}" type="pres">
      <dgm:prSet presAssocID="{33348DDC-D9FE-4E9C-9E3E-EF5652CCFECC}" presName="conn2-1" presStyleLbl="parChTrans1D3" presStyleIdx="1" presStyleCnt="3"/>
      <dgm:spPr/>
      <dgm:t>
        <a:bodyPr/>
        <a:lstStyle/>
        <a:p>
          <a:endParaRPr lang="en-US"/>
        </a:p>
      </dgm:t>
    </dgm:pt>
    <dgm:pt modelId="{A029F9FF-2B05-4BD6-800B-C62AE9046BA3}" type="pres">
      <dgm:prSet presAssocID="{33348DDC-D9FE-4E9C-9E3E-EF5652CCFECC}" presName="connTx" presStyleLbl="parChTrans1D3" presStyleIdx="1" presStyleCnt="3"/>
      <dgm:spPr/>
      <dgm:t>
        <a:bodyPr/>
        <a:lstStyle/>
        <a:p>
          <a:endParaRPr lang="en-US"/>
        </a:p>
      </dgm:t>
    </dgm:pt>
    <dgm:pt modelId="{2137656C-57A2-41E8-80B2-3D2105E0D778}" type="pres">
      <dgm:prSet presAssocID="{C49A27DB-D4B8-43ED-82C5-A2FD2D3E88D7}" presName="root2" presStyleCnt="0"/>
      <dgm:spPr/>
    </dgm:pt>
    <dgm:pt modelId="{7C294D91-B2B2-46F7-8E65-0327DA82E9BC}" type="pres">
      <dgm:prSet presAssocID="{C49A27DB-D4B8-43ED-82C5-A2FD2D3E88D7}" presName="LevelTwoTextNode" presStyleLbl="node3" presStyleIdx="1" presStyleCnt="3">
        <dgm:presLayoutVars>
          <dgm:chPref val="3"/>
        </dgm:presLayoutVars>
      </dgm:prSet>
      <dgm:spPr/>
      <dgm:t>
        <a:bodyPr/>
        <a:lstStyle/>
        <a:p>
          <a:endParaRPr lang="en-US"/>
        </a:p>
      </dgm:t>
    </dgm:pt>
    <dgm:pt modelId="{097E15DD-4679-47C1-9533-2EA6FC90A1E8}" type="pres">
      <dgm:prSet presAssocID="{C49A27DB-D4B8-43ED-82C5-A2FD2D3E88D7}" presName="level3hierChild" presStyleCnt="0"/>
      <dgm:spPr/>
    </dgm:pt>
    <dgm:pt modelId="{946FE7CC-EE23-439C-835E-AE3EF901027F}" type="pres">
      <dgm:prSet presAssocID="{459BB2A1-16B0-4E7A-8703-91B2EB4F70EB}" presName="conn2-1" presStyleLbl="parChTrans1D2" presStyleIdx="1" presStyleCnt="2"/>
      <dgm:spPr/>
      <dgm:t>
        <a:bodyPr/>
        <a:lstStyle/>
        <a:p>
          <a:endParaRPr lang="en-US"/>
        </a:p>
      </dgm:t>
    </dgm:pt>
    <dgm:pt modelId="{DF99FAF5-37FC-493E-BE0A-8893DA3B8F56}" type="pres">
      <dgm:prSet presAssocID="{459BB2A1-16B0-4E7A-8703-91B2EB4F70EB}" presName="connTx" presStyleLbl="parChTrans1D2" presStyleIdx="1" presStyleCnt="2"/>
      <dgm:spPr/>
      <dgm:t>
        <a:bodyPr/>
        <a:lstStyle/>
        <a:p>
          <a:endParaRPr lang="en-US"/>
        </a:p>
      </dgm:t>
    </dgm:pt>
    <dgm:pt modelId="{5273AB9E-A35E-489E-82CE-FEA51E42AB3A}" type="pres">
      <dgm:prSet presAssocID="{F90A6865-57B7-4772-A199-F6FAF958E6D5}" presName="root2" presStyleCnt="0"/>
      <dgm:spPr/>
    </dgm:pt>
    <dgm:pt modelId="{C013835E-4230-4545-ADF2-BC7713540378}" type="pres">
      <dgm:prSet presAssocID="{F90A6865-57B7-4772-A199-F6FAF958E6D5}" presName="LevelTwoTextNode" presStyleLbl="node2" presStyleIdx="1" presStyleCnt="2">
        <dgm:presLayoutVars>
          <dgm:chPref val="3"/>
        </dgm:presLayoutVars>
      </dgm:prSet>
      <dgm:spPr/>
      <dgm:t>
        <a:bodyPr/>
        <a:lstStyle/>
        <a:p>
          <a:endParaRPr lang="en-US"/>
        </a:p>
      </dgm:t>
    </dgm:pt>
    <dgm:pt modelId="{392EE45A-EFCD-45FF-AE59-FD7DF430BF38}" type="pres">
      <dgm:prSet presAssocID="{F90A6865-57B7-4772-A199-F6FAF958E6D5}" presName="level3hierChild" presStyleCnt="0"/>
      <dgm:spPr/>
    </dgm:pt>
    <dgm:pt modelId="{8211E39D-E010-4D34-A553-9C7EB2848309}" type="pres">
      <dgm:prSet presAssocID="{3A158A9D-0C91-44BD-B5E2-DD34C673A767}" presName="conn2-1" presStyleLbl="parChTrans1D3" presStyleIdx="2" presStyleCnt="3"/>
      <dgm:spPr/>
      <dgm:t>
        <a:bodyPr/>
        <a:lstStyle/>
        <a:p>
          <a:endParaRPr lang="en-US"/>
        </a:p>
      </dgm:t>
    </dgm:pt>
    <dgm:pt modelId="{5A22C03A-128B-47F0-AFA0-B40D16490456}" type="pres">
      <dgm:prSet presAssocID="{3A158A9D-0C91-44BD-B5E2-DD34C673A767}" presName="connTx" presStyleLbl="parChTrans1D3" presStyleIdx="2" presStyleCnt="3"/>
      <dgm:spPr/>
      <dgm:t>
        <a:bodyPr/>
        <a:lstStyle/>
        <a:p>
          <a:endParaRPr lang="en-US"/>
        </a:p>
      </dgm:t>
    </dgm:pt>
    <dgm:pt modelId="{2AEC8F7B-9761-4536-B857-D8F883323FE8}" type="pres">
      <dgm:prSet presAssocID="{B81E26AF-7A55-4A4F-BFA7-44C34FB79288}" presName="root2" presStyleCnt="0"/>
      <dgm:spPr/>
    </dgm:pt>
    <dgm:pt modelId="{84904E55-B542-4DD8-8442-CF080D0E86EC}" type="pres">
      <dgm:prSet presAssocID="{B81E26AF-7A55-4A4F-BFA7-44C34FB79288}" presName="LevelTwoTextNode" presStyleLbl="node3" presStyleIdx="2" presStyleCnt="3">
        <dgm:presLayoutVars>
          <dgm:chPref val="3"/>
        </dgm:presLayoutVars>
      </dgm:prSet>
      <dgm:spPr/>
      <dgm:t>
        <a:bodyPr/>
        <a:lstStyle/>
        <a:p>
          <a:endParaRPr lang="en-US"/>
        </a:p>
      </dgm:t>
    </dgm:pt>
    <dgm:pt modelId="{6007C234-F161-49B3-A417-B126F2D293F0}" type="pres">
      <dgm:prSet presAssocID="{B81E26AF-7A55-4A4F-BFA7-44C34FB79288}" presName="level3hierChild" presStyleCnt="0"/>
      <dgm:spPr/>
    </dgm:pt>
  </dgm:ptLst>
  <dgm:cxnLst>
    <dgm:cxn modelId="{428ADDC7-9CE8-47FF-A5C7-8B1465C3B648}" srcId="{F90A6865-57B7-4772-A199-F6FAF958E6D5}" destId="{B81E26AF-7A55-4A4F-BFA7-44C34FB79288}" srcOrd="0" destOrd="0" parTransId="{3A158A9D-0C91-44BD-B5E2-DD34C673A767}" sibTransId="{2A4A2F70-0105-45FF-A3D2-AA3CD93AA6E4}"/>
    <dgm:cxn modelId="{58A1E913-1D58-4A28-BBE5-8D9E288D37C6}" type="presOf" srcId="{33348DDC-D9FE-4E9C-9E3E-EF5652CCFECC}" destId="{625E84D4-D9FC-4A99-9CFD-B989D3511476}" srcOrd="0" destOrd="0" presId="urn:microsoft.com/office/officeart/2005/8/layout/hierarchy2"/>
    <dgm:cxn modelId="{B6B8B638-6735-4421-A5B5-A061A237B23D}" srcId="{813C42D2-8B02-429B-A980-2E50771C3D3F}" destId="{0996EC47-E66F-47AE-8BC7-DBB6E73D7A09}" srcOrd="0" destOrd="0" parTransId="{EC07B38F-3FAE-446C-9AB0-3AF154520056}" sibTransId="{781331FF-0850-4988-8DD4-B7BAD6F05CE7}"/>
    <dgm:cxn modelId="{741EB7AA-EC61-48B0-B58E-FC66CC3CE6EF}" type="presOf" srcId="{459BB2A1-16B0-4E7A-8703-91B2EB4F70EB}" destId="{946FE7CC-EE23-439C-835E-AE3EF901027F}" srcOrd="0" destOrd="0" presId="urn:microsoft.com/office/officeart/2005/8/layout/hierarchy2"/>
    <dgm:cxn modelId="{028B5DEF-DCB4-4259-9AFB-67F19FB339A1}" srcId="{813C42D2-8B02-429B-A980-2E50771C3D3F}" destId="{C49A27DB-D4B8-43ED-82C5-A2FD2D3E88D7}" srcOrd="1" destOrd="0" parTransId="{33348DDC-D9FE-4E9C-9E3E-EF5652CCFECC}" sibTransId="{6E26F1EB-C455-4B46-824D-CAF2537CEF51}"/>
    <dgm:cxn modelId="{18C4FBB1-DB64-4487-B2E9-ABBA3FAC4A0E}" srcId="{C75AB42C-A18C-4905-8672-927CE880D0F0}" destId="{C9B8CA28-B30E-478B-88DC-E9A981778624}" srcOrd="0" destOrd="0" parTransId="{4AD35A83-80BC-4E26-8E7A-18D367FE579E}" sibTransId="{33D05907-B9A8-4C07-B0CD-5337FF5C6D2E}"/>
    <dgm:cxn modelId="{326E4128-9F9C-4B16-8942-69CB8B78D462}" type="presOf" srcId="{C49A27DB-D4B8-43ED-82C5-A2FD2D3E88D7}" destId="{7C294D91-B2B2-46F7-8E65-0327DA82E9BC}" srcOrd="0" destOrd="0" presId="urn:microsoft.com/office/officeart/2005/8/layout/hierarchy2"/>
    <dgm:cxn modelId="{DFB1C0A3-A92A-4CAA-90A0-CAAD96095E60}" type="presOf" srcId="{C75AB42C-A18C-4905-8672-927CE880D0F0}" destId="{9F5961E9-0F76-4A7B-AFDE-FA99F88427CC}" srcOrd="0" destOrd="0" presId="urn:microsoft.com/office/officeart/2005/8/layout/hierarchy2"/>
    <dgm:cxn modelId="{C9ABFC84-AC5C-4686-9EA2-73274C842B3F}" type="presOf" srcId="{3A158A9D-0C91-44BD-B5E2-DD34C673A767}" destId="{8211E39D-E010-4D34-A553-9C7EB2848309}" srcOrd="0" destOrd="0" presId="urn:microsoft.com/office/officeart/2005/8/layout/hierarchy2"/>
    <dgm:cxn modelId="{057D3C23-E937-4FE8-AA77-92DC787275CB}" type="presOf" srcId="{4A3D0072-A90A-4B69-932B-937036BABB69}" destId="{CD75C443-A9DC-4BC6-943F-E8A8AFF75DA1}" srcOrd="0" destOrd="0" presId="urn:microsoft.com/office/officeart/2005/8/layout/hierarchy2"/>
    <dgm:cxn modelId="{CFEEA9DC-084C-470E-8D53-1494E652D259}" type="presOf" srcId="{C9B8CA28-B30E-478B-88DC-E9A981778624}" destId="{25823799-121A-4ED9-8083-154C08FA514F}" srcOrd="0" destOrd="0" presId="urn:microsoft.com/office/officeart/2005/8/layout/hierarchy2"/>
    <dgm:cxn modelId="{0FD15354-F5EC-47DE-B92F-7E9D71EA6BD9}" type="presOf" srcId="{459BB2A1-16B0-4E7A-8703-91B2EB4F70EB}" destId="{DF99FAF5-37FC-493E-BE0A-8893DA3B8F56}" srcOrd="1" destOrd="0" presId="urn:microsoft.com/office/officeart/2005/8/layout/hierarchy2"/>
    <dgm:cxn modelId="{AE4A4E7D-ECD6-432D-B9F9-7D1A3D9C8929}" type="presOf" srcId="{0996EC47-E66F-47AE-8BC7-DBB6E73D7A09}" destId="{4A1B8AC9-A29A-42B6-987C-86FA59A60FA4}" srcOrd="0" destOrd="0" presId="urn:microsoft.com/office/officeart/2005/8/layout/hierarchy2"/>
    <dgm:cxn modelId="{99C04F4C-2A8F-496E-AAE7-33078DB413D9}" type="presOf" srcId="{33348DDC-D9FE-4E9C-9E3E-EF5652CCFECC}" destId="{A029F9FF-2B05-4BD6-800B-C62AE9046BA3}" srcOrd="1" destOrd="0" presId="urn:microsoft.com/office/officeart/2005/8/layout/hierarchy2"/>
    <dgm:cxn modelId="{DAF971DE-1727-4D96-B47F-DBCBBC9E503E}" srcId="{C9B8CA28-B30E-478B-88DC-E9A981778624}" destId="{F90A6865-57B7-4772-A199-F6FAF958E6D5}" srcOrd="1" destOrd="0" parTransId="{459BB2A1-16B0-4E7A-8703-91B2EB4F70EB}" sibTransId="{2D26C431-1406-4FE8-A83F-7819751FFC23}"/>
    <dgm:cxn modelId="{D43CCCE2-19CE-41C3-ADEE-87498EDC10B3}" srcId="{C9B8CA28-B30E-478B-88DC-E9A981778624}" destId="{813C42D2-8B02-429B-A980-2E50771C3D3F}" srcOrd="0" destOrd="0" parTransId="{4A3D0072-A90A-4B69-932B-937036BABB69}" sibTransId="{CC4269CF-FF04-47E2-BE58-D1E5D46645D9}"/>
    <dgm:cxn modelId="{1F8B1C86-32C4-46A3-A4EA-BA83885C518F}" type="presOf" srcId="{3A158A9D-0C91-44BD-B5E2-DD34C673A767}" destId="{5A22C03A-128B-47F0-AFA0-B40D16490456}" srcOrd="1" destOrd="0" presId="urn:microsoft.com/office/officeart/2005/8/layout/hierarchy2"/>
    <dgm:cxn modelId="{D044AA95-2573-4C6A-9BFA-0EAE37219251}" type="presOf" srcId="{B81E26AF-7A55-4A4F-BFA7-44C34FB79288}" destId="{84904E55-B542-4DD8-8442-CF080D0E86EC}" srcOrd="0" destOrd="0" presId="urn:microsoft.com/office/officeart/2005/8/layout/hierarchy2"/>
    <dgm:cxn modelId="{43FFB89B-3AC1-4C4E-A73B-222802D50C67}" type="presOf" srcId="{EC07B38F-3FAE-446C-9AB0-3AF154520056}" destId="{FDF987C1-5382-4D8F-A8D3-AB74D30A1C2A}" srcOrd="1" destOrd="0" presId="urn:microsoft.com/office/officeart/2005/8/layout/hierarchy2"/>
    <dgm:cxn modelId="{31B945E4-8381-4F3C-AFB1-578B55514766}" type="presOf" srcId="{813C42D2-8B02-429B-A980-2E50771C3D3F}" destId="{A7E62DA7-50A9-49E8-A6A1-A9DFB33080E7}" srcOrd="0" destOrd="0" presId="urn:microsoft.com/office/officeart/2005/8/layout/hierarchy2"/>
    <dgm:cxn modelId="{DD6690F7-0A1C-4F1B-AC30-7FFB3DD8E1B5}" type="presOf" srcId="{4A3D0072-A90A-4B69-932B-937036BABB69}" destId="{5819FABC-E616-46F9-8B5B-D4727DF4DE87}" srcOrd="1" destOrd="0" presId="urn:microsoft.com/office/officeart/2005/8/layout/hierarchy2"/>
    <dgm:cxn modelId="{C6C0C740-6957-4C58-98B4-3D324369A6F2}" type="presOf" srcId="{EC07B38F-3FAE-446C-9AB0-3AF154520056}" destId="{6C4992DF-3A4A-45A8-88DF-733BDFF1B66B}" srcOrd="0" destOrd="0" presId="urn:microsoft.com/office/officeart/2005/8/layout/hierarchy2"/>
    <dgm:cxn modelId="{4991A3C6-A66F-4E42-85B9-BB7951377A3A}" type="presOf" srcId="{F90A6865-57B7-4772-A199-F6FAF958E6D5}" destId="{C013835E-4230-4545-ADF2-BC7713540378}" srcOrd="0" destOrd="0" presId="urn:microsoft.com/office/officeart/2005/8/layout/hierarchy2"/>
    <dgm:cxn modelId="{53594584-B7C0-4095-80D2-FADBE7F30739}" type="presParOf" srcId="{9F5961E9-0F76-4A7B-AFDE-FA99F88427CC}" destId="{69CAEEBD-8938-4720-B58B-475CA42C3F36}" srcOrd="0" destOrd="0" presId="urn:microsoft.com/office/officeart/2005/8/layout/hierarchy2"/>
    <dgm:cxn modelId="{41435E6F-E3C8-42C7-8166-36B18574EFFF}" type="presParOf" srcId="{69CAEEBD-8938-4720-B58B-475CA42C3F36}" destId="{25823799-121A-4ED9-8083-154C08FA514F}" srcOrd="0" destOrd="0" presId="urn:microsoft.com/office/officeart/2005/8/layout/hierarchy2"/>
    <dgm:cxn modelId="{33A954A1-FB23-4312-9713-91FD3114BEAC}" type="presParOf" srcId="{69CAEEBD-8938-4720-B58B-475CA42C3F36}" destId="{F01688AA-5BEB-4286-A933-98752D0371FB}" srcOrd="1" destOrd="0" presId="urn:microsoft.com/office/officeart/2005/8/layout/hierarchy2"/>
    <dgm:cxn modelId="{416345B6-AD16-4AD7-AC81-1C4F2502C779}" type="presParOf" srcId="{F01688AA-5BEB-4286-A933-98752D0371FB}" destId="{CD75C443-A9DC-4BC6-943F-E8A8AFF75DA1}" srcOrd="0" destOrd="0" presId="urn:microsoft.com/office/officeart/2005/8/layout/hierarchy2"/>
    <dgm:cxn modelId="{BEF74C5F-E2F2-4715-B20D-269E359E6C05}" type="presParOf" srcId="{CD75C443-A9DC-4BC6-943F-E8A8AFF75DA1}" destId="{5819FABC-E616-46F9-8B5B-D4727DF4DE87}" srcOrd="0" destOrd="0" presId="urn:microsoft.com/office/officeart/2005/8/layout/hierarchy2"/>
    <dgm:cxn modelId="{AD914189-4757-4C14-BE21-25B7547771D1}" type="presParOf" srcId="{F01688AA-5BEB-4286-A933-98752D0371FB}" destId="{816586A9-9A54-4EE2-8906-1C1CF03585B6}" srcOrd="1" destOrd="0" presId="urn:microsoft.com/office/officeart/2005/8/layout/hierarchy2"/>
    <dgm:cxn modelId="{A96EC14C-2518-4D58-AD21-A77B96980B97}" type="presParOf" srcId="{816586A9-9A54-4EE2-8906-1C1CF03585B6}" destId="{A7E62DA7-50A9-49E8-A6A1-A9DFB33080E7}" srcOrd="0" destOrd="0" presId="urn:microsoft.com/office/officeart/2005/8/layout/hierarchy2"/>
    <dgm:cxn modelId="{CC599CF4-3854-4098-8E6B-295DC2B75B97}" type="presParOf" srcId="{816586A9-9A54-4EE2-8906-1C1CF03585B6}" destId="{C7FA6B13-B929-4CE6-98C3-9731FC3FDBAC}" srcOrd="1" destOrd="0" presId="urn:microsoft.com/office/officeart/2005/8/layout/hierarchy2"/>
    <dgm:cxn modelId="{19694CFF-69F6-475E-B808-4F0E70DCFB0D}" type="presParOf" srcId="{C7FA6B13-B929-4CE6-98C3-9731FC3FDBAC}" destId="{6C4992DF-3A4A-45A8-88DF-733BDFF1B66B}" srcOrd="0" destOrd="0" presId="urn:microsoft.com/office/officeart/2005/8/layout/hierarchy2"/>
    <dgm:cxn modelId="{0E6775CD-D097-42A2-BBDA-A1FEC02C230C}" type="presParOf" srcId="{6C4992DF-3A4A-45A8-88DF-733BDFF1B66B}" destId="{FDF987C1-5382-4D8F-A8D3-AB74D30A1C2A}" srcOrd="0" destOrd="0" presId="urn:microsoft.com/office/officeart/2005/8/layout/hierarchy2"/>
    <dgm:cxn modelId="{B3430421-8235-455D-B365-FC85826658CC}" type="presParOf" srcId="{C7FA6B13-B929-4CE6-98C3-9731FC3FDBAC}" destId="{BB287E47-572E-4008-AD3C-96A0476B027D}" srcOrd="1" destOrd="0" presId="urn:microsoft.com/office/officeart/2005/8/layout/hierarchy2"/>
    <dgm:cxn modelId="{23CA5989-69B3-41C6-B781-161B37917B24}" type="presParOf" srcId="{BB287E47-572E-4008-AD3C-96A0476B027D}" destId="{4A1B8AC9-A29A-42B6-987C-86FA59A60FA4}" srcOrd="0" destOrd="0" presId="urn:microsoft.com/office/officeart/2005/8/layout/hierarchy2"/>
    <dgm:cxn modelId="{0608C160-1571-491E-A6B8-F2C9F584689E}" type="presParOf" srcId="{BB287E47-572E-4008-AD3C-96A0476B027D}" destId="{E260FF16-7A3A-437E-B401-4D1C5383A24C}" srcOrd="1" destOrd="0" presId="urn:microsoft.com/office/officeart/2005/8/layout/hierarchy2"/>
    <dgm:cxn modelId="{6772213A-1B66-4FE0-9CCA-C4C589D6C9A1}" type="presParOf" srcId="{C7FA6B13-B929-4CE6-98C3-9731FC3FDBAC}" destId="{625E84D4-D9FC-4A99-9CFD-B989D3511476}" srcOrd="2" destOrd="0" presId="urn:microsoft.com/office/officeart/2005/8/layout/hierarchy2"/>
    <dgm:cxn modelId="{FB23B8C2-97B2-41B2-B501-B2504F6BC420}" type="presParOf" srcId="{625E84D4-D9FC-4A99-9CFD-B989D3511476}" destId="{A029F9FF-2B05-4BD6-800B-C62AE9046BA3}" srcOrd="0" destOrd="0" presId="urn:microsoft.com/office/officeart/2005/8/layout/hierarchy2"/>
    <dgm:cxn modelId="{32FB8059-A037-4A9B-8ACC-E0BF5B8FD8EB}" type="presParOf" srcId="{C7FA6B13-B929-4CE6-98C3-9731FC3FDBAC}" destId="{2137656C-57A2-41E8-80B2-3D2105E0D778}" srcOrd="3" destOrd="0" presId="urn:microsoft.com/office/officeart/2005/8/layout/hierarchy2"/>
    <dgm:cxn modelId="{E859303F-1450-4C57-BCA3-30C0C3273195}" type="presParOf" srcId="{2137656C-57A2-41E8-80B2-3D2105E0D778}" destId="{7C294D91-B2B2-46F7-8E65-0327DA82E9BC}" srcOrd="0" destOrd="0" presId="urn:microsoft.com/office/officeart/2005/8/layout/hierarchy2"/>
    <dgm:cxn modelId="{F2F58157-CB16-4395-8678-7BC278C16B78}" type="presParOf" srcId="{2137656C-57A2-41E8-80B2-3D2105E0D778}" destId="{097E15DD-4679-47C1-9533-2EA6FC90A1E8}" srcOrd="1" destOrd="0" presId="urn:microsoft.com/office/officeart/2005/8/layout/hierarchy2"/>
    <dgm:cxn modelId="{4D07A385-B648-4FF5-8F77-B0CDF4167A68}" type="presParOf" srcId="{F01688AA-5BEB-4286-A933-98752D0371FB}" destId="{946FE7CC-EE23-439C-835E-AE3EF901027F}" srcOrd="2" destOrd="0" presId="urn:microsoft.com/office/officeart/2005/8/layout/hierarchy2"/>
    <dgm:cxn modelId="{6FCBAC7F-1D55-48F2-80C8-6FB041756DE2}" type="presParOf" srcId="{946FE7CC-EE23-439C-835E-AE3EF901027F}" destId="{DF99FAF5-37FC-493E-BE0A-8893DA3B8F56}" srcOrd="0" destOrd="0" presId="urn:microsoft.com/office/officeart/2005/8/layout/hierarchy2"/>
    <dgm:cxn modelId="{3EC313A6-0084-4D54-8308-0737C3D670EC}" type="presParOf" srcId="{F01688AA-5BEB-4286-A933-98752D0371FB}" destId="{5273AB9E-A35E-489E-82CE-FEA51E42AB3A}" srcOrd="3" destOrd="0" presId="urn:microsoft.com/office/officeart/2005/8/layout/hierarchy2"/>
    <dgm:cxn modelId="{C7CD84E6-6D31-4A34-A8B4-2C07768A507A}" type="presParOf" srcId="{5273AB9E-A35E-489E-82CE-FEA51E42AB3A}" destId="{C013835E-4230-4545-ADF2-BC7713540378}" srcOrd="0" destOrd="0" presId="urn:microsoft.com/office/officeart/2005/8/layout/hierarchy2"/>
    <dgm:cxn modelId="{964D8AD7-AA2F-4FFD-8065-FA46DDDCC51F}" type="presParOf" srcId="{5273AB9E-A35E-489E-82CE-FEA51E42AB3A}" destId="{392EE45A-EFCD-45FF-AE59-FD7DF430BF38}" srcOrd="1" destOrd="0" presId="urn:microsoft.com/office/officeart/2005/8/layout/hierarchy2"/>
    <dgm:cxn modelId="{D74CFE4E-C1BE-4046-A4D4-9805E5C36C2A}" type="presParOf" srcId="{392EE45A-EFCD-45FF-AE59-FD7DF430BF38}" destId="{8211E39D-E010-4D34-A553-9C7EB2848309}" srcOrd="0" destOrd="0" presId="urn:microsoft.com/office/officeart/2005/8/layout/hierarchy2"/>
    <dgm:cxn modelId="{083E8ABF-0D01-4714-9D70-2DD827EEF0B8}" type="presParOf" srcId="{8211E39D-E010-4D34-A553-9C7EB2848309}" destId="{5A22C03A-128B-47F0-AFA0-B40D16490456}" srcOrd="0" destOrd="0" presId="urn:microsoft.com/office/officeart/2005/8/layout/hierarchy2"/>
    <dgm:cxn modelId="{736C343D-86F8-4706-AB7B-6A253F287477}" type="presParOf" srcId="{392EE45A-EFCD-45FF-AE59-FD7DF430BF38}" destId="{2AEC8F7B-9761-4536-B857-D8F883323FE8}" srcOrd="1" destOrd="0" presId="urn:microsoft.com/office/officeart/2005/8/layout/hierarchy2"/>
    <dgm:cxn modelId="{0AFDB482-B357-413B-A64C-9B7B26127DFB}" type="presParOf" srcId="{2AEC8F7B-9761-4536-B857-D8F883323FE8}" destId="{84904E55-B542-4DD8-8442-CF080D0E86EC}" srcOrd="0" destOrd="0" presId="urn:microsoft.com/office/officeart/2005/8/layout/hierarchy2"/>
    <dgm:cxn modelId="{E9FBFCD1-8EC9-4B7B-83C1-E2C73AF99E9A}" type="presParOf" srcId="{2AEC8F7B-9761-4536-B857-D8F883323FE8}" destId="{6007C234-F161-49B3-A417-B126F2D293F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26DF921-F213-4BBD-9FDF-7E48F35908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B3FC4B7-2ABD-43EC-921C-FDD540C97430}">
      <dgm:prSet phldrT="[Text]" custT="1"/>
      <dgm:spPr/>
      <dgm:t>
        <a:bodyPr/>
        <a:lstStyle/>
        <a:p>
          <a:r>
            <a:rPr lang="en-US" sz="2400" dirty="0" smtClean="0"/>
            <a:t>Renders the </a:t>
          </a:r>
          <a:r>
            <a:rPr lang="en-US" sz="2400" dirty="0" err="1" smtClean="0"/>
            <a:t>Hb</a:t>
          </a:r>
          <a:r>
            <a:rPr lang="en-US" sz="2400" dirty="0" smtClean="0"/>
            <a:t> molecule incapable of O2 binding and reconversion to normal </a:t>
          </a:r>
          <a:r>
            <a:rPr lang="en-US" sz="2400" dirty="0" err="1" smtClean="0"/>
            <a:t>Hb</a:t>
          </a:r>
          <a:r>
            <a:rPr lang="en-US" sz="2400" dirty="0" smtClean="0"/>
            <a:t> is not possible</a:t>
          </a:r>
          <a:endParaRPr lang="en-US" sz="2400" dirty="0"/>
        </a:p>
      </dgm:t>
    </dgm:pt>
    <dgm:pt modelId="{B22DF113-3B58-42D8-9B2D-2112B569FB0C}" type="parTrans" cxnId="{10588672-F8F1-4375-AA92-0C84D7C4E914}">
      <dgm:prSet/>
      <dgm:spPr/>
      <dgm:t>
        <a:bodyPr/>
        <a:lstStyle/>
        <a:p>
          <a:endParaRPr lang="en-US"/>
        </a:p>
      </dgm:t>
    </dgm:pt>
    <dgm:pt modelId="{31ED9CE1-5E77-4E1B-9E01-AB3F171A2B34}" type="sibTrans" cxnId="{10588672-F8F1-4375-AA92-0C84D7C4E914}">
      <dgm:prSet/>
      <dgm:spPr/>
      <dgm:t>
        <a:bodyPr/>
        <a:lstStyle/>
        <a:p>
          <a:endParaRPr lang="en-US"/>
        </a:p>
      </dgm:t>
    </dgm:pt>
    <dgm:pt modelId="{16B419CB-729C-4AF7-9A09-B0906AEBD1AC}">
      <dgm:prSet phldrT="[Text]" custT="1"/>
      <dgm:spPr/>
      <dgm:t>
        <a:bodyPr/>
        <a:lstStyle/>
        <a:p>
          <a:r>
            <a:rPr lang="en-US" sz="2400" dirty="0" smtClean="0"/>
            <a:t>Degree of clinical impairment is less</a:t>
          </a:r>
          <a:endParaRPr lang="en-US" sz="2400" dirty="0"/>
        </a:p>
      </dgm:t>
    </dgm:pt>
    <dgm:pt modelId="{3E1B4BF0-2089-4394-8243-2809AD899D88}" type="parTrans" cxnId="{9C427355-6867-4141-818A-0521C3993DAF}">
      <dgm:prSet/>
      <dgm:spPr/>
      <dgm:t>
        <a:bodyPr/>
        <a:lstStyle/>
        <a:p>
          <a:endParaRPr lang="en-US"/>
        </a:p>
      </dgm:t>
    </dgm:pt>
    <dgm:pt modelId="{638D66FC-E789-4362-8FB7-E9FABBCFD3B1}" type="sibTrans" cxnId="{9C427355-6867-4141-818A-0521C3993DAF}">
      <dgm:prSet/>
      <dgm:spPr/>
      <dgm:t>
        <a:bodyPr/>
        <a:lstStyle/>
        <a:p>
          <a:endParaRPr lang="en-US"/>
        </a:p>
      </dgm:t>
    </dgm:pt>
    <dgm:pt modelId="{5162C55C-E1EB-43FA-AD7F-0EC61E5FA129}">
      <dgm:prSet phldrT="[Text]" custT="1"/>
      <dgm:spPr/>
      <dgm:t>
        <a:bodyPr/>
        <a:lstStyle/>
        <a:p>
          <a:r>
            <a:rPr lang="en-US" sz="2400" dirty="0" smtClean="0"/>
            <a:t>It reduces the o2 affinity of unaffected </a:t>
          </a:r>
          <a:r>
            <a:rPr lang="en-US" sz="2400" dirty="0" err="1" smtClean="0"/>
            <a:t>Hb</a:t>
          </a:r>
          <a:r>
            <a:rPr lang="en-US" sz="2400" dirty="0" smtClean="0"/>
            <a:t> subunit</a:t>
          </a:r>
          <a:endParaRPr lang="en-US" sz="2400" dirty="0"/>
        </a:p>
      </dgm:t>
    </dgm:pt>
    <dgm:pt modelId="{895870BF-50B5-4EBA-8510-2F6D9EF0DEB6}" type="parTrans" cxnId="{D1AA266A-31D5-47BA-B5FB-F524569A6824}">
      <dgm:prSet/>
      <dgm:spPr/>
      <dgm:t>
        <a:bodyPr/>
        <a:lstStyle/>
        <a:p>
          <a:endParaRPr lang="en-US"/>
        </a:p>
      </dgm:t>
    </dgm:pt>
    <dgm:pt modelId="{BB936661-2D34-4C2A-B706-9652D3AA0200}" type="sibTrans" cxnId="{D1AA266A-31D5-47BA-B5FB-F524569A6824}">
      <dgm:prSet/>
      <dgm:spPr/>
      <dgm:t>
        <a:bodyPr/>
        <a:lstStyle/>
        <a:p>
          <a:endParaRPr lang="en-US"/>
        </a:p>
      </dgm:t>
    </dgm:pt>
    <dgm:pt modelId="{16B24F1F-E787-4B59-AB36-04C42B82E510}" type="pres">
      <dgm:prSet presAssocID="{426DF921-F213-4BBD-9FDF-7E48F359088C}" presName="linear" presStyleCnt="0">
        <dgm:presLayoutVars>
          <dgm:dir/>
          <dgm:animLvl val="lvl"/>
          <dgm:resizeHandles val="exact"/>
        </dgm:presLayoutVars>
      </dgm:prSet>
      <dgm:spPr/>
      <dgm:t>
        <a:bodyPr/>
        <a:lstStyle/>
        <a:p>
          <a:endParaRPr lang="en-US"/>
        </a:p>
      </dgm:t>
    </dgm:pt>
    <dgm:pt modelId="{AEDD0F32-BDDB-48FA-B2FF-ACE5583338C9}" type="pres">
      <dgm:prSet presAssocID="{6B3FC4B7-2ABD-43EC-921C-FDD540C97430}" presName="parentLin" presStyleCnt="0"/>
      <dgm:spPr/>
    </dgm:pt>
    <dgm:pt modelId="{47283CDC-049F-406B-B265-F43B4C283CF9}" type="pres">
      <dgm:prSet presAssocID="{6B3FC4B7-2ABD-43EC-921C-FDD540C97430}" presName="parentLeftMargin" presStyleLbl="node1" presStyleIdx="0" presStyleCnt="3"/>
      <dgm:spPr/>
      <dgm:t>
        <a:bodyPr/>
        <a:lstStyle/>
        <a:p>
          <a:endParaRPr lang="en-US"/>
        </a:p>
      </dgm:t>
    </dgm:pt>
    <dgm:pt modelId="{F192B30C-6CC8-48D4-BD2D-B8627226EAAA}" type="pres">
      <dgm:prSet presAssocID="{6B3FC4B7-2ABD-43EC-921C-FDD540C97430}" presName="parentText" presStyleLbl="node1" presStyleIdx="0" presStyleCnt="3" custScaleX="113120" custScaleY="252196">
        <dgm:presLayoutVars>
          <dgm:chMax val="0"/>
          <dgm:bulletEnabled val="1"/>
        </dgm:presLayoutVars>
      </dgm:prSet>
      <dgm:spPr/>
      <dgm:t>
        <a:bodyPr/>
        <a:lstStyle/>
        <a:p>
          <a:endParaRPr lang="en-US"/>
        </a:p>
      </dgm:t>
    </dgm:pt>
    <dgm:pt modelId="{A736AC6A-A2A0-48B7-B4D6-9E2D7EA12D97}" type="pres">
      <dgm:prSet presAssocID="{6B3FC4B7-2ABD-43EC-921C-FDD540C97430}" presName="negativeSpace" presStyleCnt="0"/>
      <dgm:spPr/>
    </dgm:pt>
    <dgm:pt modelId="{757F82BA-11EA-4483-A8A4-61F32E9DF344}" type="pres">
      <dgm:prSet presAssocID="{6B3FC4B7-2ABD-43EC-921C-FDD540C97430}" presName="childText" presStyleLbl="conFgAcc1" presStyleIdx="0" presStyleCnt="3">
        <dgm:presLayoutVars>
          <dgm:bulletEnabled val="1"/>
        </dgm:presLayoutVars>
      </dgm:prSet>
      <dgm:spPr/>
    </dgm:pt>
    <dgm:pt modelId="{BD1DE57C-755C-4432-B355-8EC69C14AB4A}" type="pres">
      <dgm:prSet presAssocID="{31ED9CE1-5E77-4E1B-9E01-AB3F171A2B34}" presName="spaceBetweenRectangles" presStyleCnt="0"/>
      <dgm:spPr/>
    </dgm:pt>
    <dgm:pt modelId="{95681850-BF2F-42A9-91FC-CA05A4922BA6}" type="pres">
      <dgm:prSet presAssocID="{16B419CB-729C-4AF7-9A09-B0906AEBD1AC}" presName="parentLin" presStyleCnt="0"/>
      <dgm:spPr/>
    </dgm:pt>
    <dgm:pt modelId="{6ACDEB53-B60B-4E6E-BEE7-CFD5D07F62F5}" type="pres">
      <dgm:prSet presAssocID="{16B419CB-729C-4AF7-9A09-B0906AEBD1AC}" presName="parentLeftMargin" presStyleLbl="node1" presStyleIdx="0" presStyleCnt="3"/>
      <dgm:spPr/>
      <dgm:t>
        <a:bodyPr/>
        <a:lstStyle/>
        <a:p>
          <a:endParaRPr lang="en-US"/>
        </a:p>
      </dgm:t>
    </dgm:pt>
    <dgm:pt modelId="{57F8FDF5-20E7-47F2-AE1E-A13E80E9A26F}" type="pres">
      <dgm:prSet presAssocID="{16B419CB-729C-4AF7-9A09-B0906AEBD1AC}" presName="parentText" presStyleLbl="node1" presStyleIdx="1" presStyleCnt="3" custScaleY="175776">
        <dgm:presLayoutVars>
          <dgm:chMax val="0"/>
          <dgm:bulletEnabled val="1"/>
        </dgm:presLayoutVars>
      </dgm:prSet>
      <dgm:spPr/>
      <dgm:t>
        <a:bodyPr/>
        <a:lstStyle/>
        <a:p>
          <a:endParaRPr lang="en-US"/>
        </a:p>
      </dgm:t>
    </dgm:pt>
    <dgm:pt modelId="{0BC8DD2C-D227-4581-ADDC-1361058097AA}" type="pres">
      <dgm:prSet presAssocID="{16B419CB-729C-4AF7-9A09-B0906AEBD1AC}" presName="negativeSpace" presStyleCnt="0"/>
      <dgm:spPr/>
    </dgm:pt>
    <dgm:pt modelId="{BFBD2D39-36EF-44F1-8097-7F8674C8E90F}" type="pres">
      <dgm:prSet presAssocID="{16B419CB-729C-4AF7-9A09-B0906AEBD1AC}" presName="childText" presStyleLbl="conFgAcc1" presStyleIdx="1" presStyleCnt="3">
        <dgm:presLayoutVars>
          <dgm:bulletEnabled val="1"/>
        </dgm:presLayoutVars>
      </dgm:prSet>
      <dgm:spPr/>
    </dgm:pt>
    <dgm:pt modelId="{54627CDD-CB2B-454F-8B08-EA58B20DA298}" type="pres">
      <dgm:prSet presAssocID="{638D66FC-E789-4362-8FB7-E9FABBCFD3B1}" presName="spaceBetweenRectangles" presStyleCnt="0"/>
      <dgm:spPr/>
    </dgm:pt>
    <dgm:pt modelId="{53D47492-C0DA-4776-9862-F4D5621DBD8C}" type="pres">
      <dgm:prSet presAssocID="{5162C55C-E1EB-43FA-AD7F-0EC61E5FA129}" presName="parentLin" presStyleCnt="0"/>
      <dgm:spPr/>
    </dgm:pt>
    <dgm:pt modelId="{C3FA82AA-D985-4524-B691-F5F5ABFC0D6A}" type="pres">
      <dgm:prSet presAssocID="{5162C55C-E1EB-43FA-AD7F-0EC61E5FA129}" presName="parentLeftMargin" presStyleLbl="node1" presStyleIdx="1" presStyleCnt="3"/>
      <dgm:spPr/>
      <dgm:t>
        <a:bodyPr/>
        <a:lstStyle/>
        <a:p>
          <a:endParaRPr lang="en-US"/>
        </a:p>
      </dgm:t>
    </dgm:pt>
    <dgm:pt modelId="{E523B327-0F72-427F-B742-DA88D5F7D3C5}" type="pres">
      <dgm:prSet presAssocID="{5162C55C-E1EB-43FA-AD7F-0EC61E5FA129}" presName="parentText" presStyleLbl="node1" presStyleIdx="2" presStyleCnt="3" custScaleY="200259">
        <dgm:presLayoutVars>
          <dgm:chMax val="0"/>
          <dgm:bulletEnabled val="1"/>
        </dgm:presLayoutVars>
      </dgm:prSet>
      <dgm:spPr/>
      <dgm:t>
        <a:bodyPr/>
        <a:lstStyle/>
        <a:p>
          <a:endParaRPr lang="en-US"/>
        </a:p>
      </dgm:t>
    </dgm:pt>
    <dgm:pt modelId="{30B7348A-9984-4F03-B3BC-46ADC8F3F70D}" type="pres">
      <dgm:prSet presAssocID="{5162C55C-E1EB-43FA-AD7F-0EC61E5FA129}" presName="negativeSpace" presStyleCnt="0"/>
      <dgm:spPr/>
    </dgm:pt>
    <dgm:pt modelId="{4570416C-302B-4102-B432-150EE479D5CE}" type="pres">
      <dgm:prSet presAssocID="{5162C55C-E1EB-43FA-AD7F-0EC61E5FA129}" presName="childText" presStyleLbl="conFgAcc1" presStyleIdx="2" presStyleCnt="3" custScaleY="228245" custLinFactNeighborX="5556" custLinFactNeighborY="-88178">
        <dgm:presLayoutVars>
          <dgm:bulletEnabled val="1"/>
        </dgm:presLayoutVars>
      </dgm:prSet>
      <dgm:spPr/>
    </dgm:pt>
  </dgm:ptLst>
  <dgm:cxnLst>
    <dgm:cxn modelId="{B154EFD5-04DD-413C-8C66-0AB6E113B33D}" type="presOf" srcId="{16B419CB-729C-4AF7-9A09-B0906AEBD1AC}" destId="{57F8FDF5-20E7-47F2-AE1E-A13E80E9A26F}" srcOrd="1" destOrd="0" presId="urn:microsoft.com/office/officeart/2005/8/layout/list1"/>
    <dgm:cxn modelId="{557782F8-B5B7-419D-B25F-83C87132B8D3}" type="presOf" srcId="{6B3FC4B7-2ABD-43EC-921C-FDD540C97430}" destId="{47283CDC-049F-406B-B265-F43B4C283CF9}" srcOrd="0" destOrd="0" presId="urn:microsoft.com/office/officeart/2005/8/layout/list1"/>
    <dgm:cxn modelId="{D1AA266A-31D5-47BA-B5FB-F524569A6824}" srcId="{426DF921-F213-4BBD-9FDF-7E48F359088C}" destId="{5162C55C-E1EB-43FA-AD7F-0EC61E5FA129}" srcOrd="2" destOrd="0" parTransId="{895870BF-50B5-4EBA-8510-2F6D9EF0DEB6}" sibTransId="{BB936661-2D34-4C2A-B706-9652D3AA0200}"/>
    <dgm:cxn modelId="{AA1AA3AF-D9A3-472B-90C4-196F4AB7D921}" type="presOf" srcId="{5162C55C-E1EB-43FA-AD7F-0EC61E5FA129}" destId="{E523B327-0F72-427F-B742-DA88D5F7D3C5}" srcOrd="1" destOrd="0" presId="urn:microsoft.com/office/officeart/2005/8/layout/list1"/>
    <dgm:cxn modelId="{9C427355-6867-4141-818A-0521C3993DAF}" srcId="{426DF921-F213-4BBD-9FDF-7E48F359088C}" destId="{16B419CB-729C-4AF7-9A09-B0906AEBD1AC}" srcOrd="1" destOrd="0" parTransId="{3E1B4BF0-2089-4394-8243-2809AD899D88}" sibTransId="{638D66FC-E789-4362-8FB7-E9FABBCFD3B1}"/>
    <dgm:cxn modelId="{10588672-F8F1-4375-AA92-0C84D7C4E914}" srcId="{426DF921-F213-4BBD-9FDF-7E48F359088C}" destId="{6B3FC4B7-2ABD-43EC-921C-FDD540C97430}" srcOrd="0" destOrd="0" parTransId="{B22DF113-3B58-42D8-9B2D-2112B569FB0C}" sibTransId="{31ED9CE1-5E77-4E1B-9E01-AB3F171A2B34}"/>
    <dgm:cxn modelId="{0A793B72-F4A4-4BCD-BCD7-20BFE6979EED}" type="presOf" srcId="{426DF921-F213-4BBD-9FDF-7E48F359088C}" destId="{16B24F1F-E787-4B59-AB36-04C42B82E510}" srcOrd="0" destOrd="0" presId="urn:microsoft.com/office/officeart/2005/8/layout/list1"/>
    <dgm:cxn modelId="{9C62C4E1-5758-4EA0-B6C7-C19E098EA8C7}" type="presOf" srcId="{16B419CB-729C-4AF7-9A09-B0906AEBD1AC}" destId="{6ACDEB53-B60B-4E6E-BEE7-CFD5D07F62F5}" srcOrd="0" destOrd="0" presId="urn:microsoft.com/office/officeart/2005/8/layout/list1"/>
    <dgm:cxn modelId="{BD46EDDF-38B2-4A2B-AB3E-BC341B56D25D}" type="presOf" srcId="{6B3FC4B7-2ABD-43EC-921C-FDD540C97430}" destId="{F192B30C-6CC8-48D4-BD2D-B8627226EAAA}" srcOrd="1" destOrd="0" presId="urn:microsoft.com/office/officeart/2005/8/layout/list1"/>
    <dgm:cxn modelId="{3FAE3D15-52A8-4E87-88C1-BAEF07F7E715}" type="presOf" srcId="{5162C55C-E1EB-43FA-AD7F-0EC61E5FA129}" destId="{C3FA82AA-D985-4524-B691-F5F5ABFC0D6A}" srcOrd="0" destOrd="0" presId="urn:microsoft.com/office/officeart/2005/8/layout/list1"/>
    <dgm:cxn modelId="{5B5D3095-E9AF-43C7-BD34-9305FCEFDF27}" type="presParOf" srcId="{16B24F1F-E787-4B59-AB36-04C42B82E510}" destId="{AEDD0F32-BDDB-48FA-B2FF-ACE5583338C9}" srcOrd="0" destOrd="0" presId="urn:microsoft.com/office/officeart/2005/8/layout/list1"/>
    <dgm:cxn modelId="{825D0577-D0F1-4984-A6E0-C66E2F1EBFCF}" type="presParOf" srcId="{AEDD0F32-BDDB-48FA-B2FF-ACE5583338C9}" destId="{47283CDC-049F-406B-B265-F43B4C283CF9}" srcOrd="0" destOrd="0" presId="urn:microsoft.com/office/officeart/2005/8/layout/list1"/>
    <dgm:cxn modelId="{1FE0CF8B-A748-4A69-9ADE-B7D44A42F8FC}" type="presParOf" srcId="{AEDD0F32-BDDB-48FA-B2FF-ACE5583338C9}" destId="{F192B30C-6CC8-48D4-BD2D-B8627226EAAA}" srcOrd="1" destOrd="0" presId="urn:microsoft.com/office/officeart/2005/8/layout/list1"/>
    <dgm:cxn modelId="{A114EA13-C747-4BF5-A87D-DBCDF8B00900}" type="presParOf" srcId="{16B24F1F-E787-4B59-AB36-04C42B82E510}" destId="{A736AC6A-A2A0-48B7-B4D6-9E2D7EA12D97}" srcOrd="1" destOrd="0" presId="urn:microsoft.com/office/officeart/2005/8/layout/list1"/>
    <dgm:cxn modelId="{3252A1C8-6968-4BF6-B01B-D44B110267D2}" type="presParOf" srcId="{16B24F1F-E787-4B59-AB36-04C42B82E510}" destId="{757F82BA-11EA-4483-A8A4-61F32E9DF344}" srcOrd="2" destOrd="0" presId="urn:microsoft.com/office/officeart/2005/8/layout/list1"/>
    <dgm:cxn modelId="{9BE40807-1CCA-4260-B9BC-3B9F78A14E02}" type="presParOf" srcId="{16B24F1F-E787-4B59-AB36-04C42B82E510}" destId="{BD1DE57C-755C-4432-B355-8EC69C14AB4A}" srcOrd="3" destOrd="0" presId="urn:microsoft.com/office/officeart/2005/8/layout/list1"/>
    <dgm:cxn modelId="{198733A7-37AC-4099-8A1F-97720009016D}" type="presParOf" srcId="{16B24F1F-E787-4B59-AB36-04C42B82E510}" destId="{95681850-BF2F-42A9-91FC-CA05A4922BA6}" srcOrd="4" destOrd="0" presId="urn:microsoft.com/office/officeart/2005/8/layout/list1"/>
    <dgm:cxn modelId="{7E6F4E8E-EB63-43E7-B1F2-E9861074F69C}" type="presParOf" srcId="{95681850-BF2F-42A9-91FC-CA05A4922BA6}" destId="{6ACDEB53-B60B-4E6E-BEE7-CFD5D07F62F5}" srcOrd="0" destOrd="0" presId="urn:microsoft.com/office/officeart/2005/8/layout/list1"/>
    <dgm:cxn modelId="{1043AFD9-F0FA-435F-8B63-0239F7946FF9}" type="presParOf" srcId="{95681850-BF2F-42A9-91FC-CA05A4922BA6}" destId="{57F8FDF5-20E7-47F2-AE1E-A13E80E9A26F}" srcOrd="1" destOrd="0" presId="urn:microsoft.com/office/officeart/2005/8/layout/list1"/>
    <dgm:cxn modelId="{4EE949CF-C596-4110-A2D7-07BE85FE5AA0}" type="presParOf" srcId="{16B24F1F-E787-4B59-AB36-04C42B82E510}" destId="{0BC8DD2C-D227-4581-ADDC-1361058097AA}" srcOrd="5" destOrd="0" presId="urn:microsoft.com/office/officeart/2005/8/layout/list1"/>
    <dgm:cxn modelId="{3BA13269-5F82-4B0D-99A3-179845B4534B}" type="presParOf" srcId="{16B24F1F-E787-4B59-AB36-04C42B82E510}" destId="{BFBD2D39-36EF-44F1-8097-7F8674C8E90F}" srcOrd="6" destOrd="0" presId="urn:microsoft.com/office/officeart/2005/8/layout/list1"/>
    <dgm:cxn modelId="{2E1E5661-38CC-4532-A9F9-E9F7A99DC1C3}" type="presParOf" srcId="{16B24F1F-E787-4B59-AB36-04C42B82E510}" destId="{54627CDD-CB2B-454F-8B08-EA58B20DA298}" srcOrd="7" destOrd="0" presId="urn:microsoft.com/office/officeart/2005/8/layout/list1"/>
    <dgm:cxn modelId="{7DB2564F-A3AF-46AE-B6D6-E21FB96CD6A0}" type="presParOf" srcId="{16B24F1F-E787-4B59-AB36-04C42B82E510}" destId="{53D47492-C0DA-4776-9862-F4D5621DBD8C}" srcOrd="8" destOrd="0" presId="urn:microsoft.com/office/officeart/2005/8/layout/list1"/>
    <dgm:cxn modelId="{F23E84DB-04EF-42A7-A3A1-66DE9EB70766}" type="presParOf" srcId="{53D47492-C0DA-4776-9862-F4D5621DBD8C}" destId="{C3FA82AA-D985-4524-B691-F5F5ABFC0D6A}" srcOrd="0" destOrd="0" presId="urn:microsoft.com/office/officeart/2005/8/layout/list1"/>
    <dgm:cxn modelId="{CFD7E476-CD6E-4892-BCAB-58549235B51F}" type="presParOf" srcId="{53D47492-C0DA-4776-9862-F4D5621DBD8C}" destId="{E523B327-0F72-427F-B742-DA88D5F7D3C5}" srcOrd="1" destOrd="0" presId="urn:microsoft.com/office/officeart/2005/8/layout/list1"/>
    <dgm:cxn modelId="{2A5AD9B6-BD70-4447-B857-71C9D9A46041}" type="presParOf" srcId="{16B24F1F-E787-4B59-AB36-04C42B82E510}" destId="{30B7348A-9984-4F03-B3BC-46ADC8F3F70D}" srcOrd="9" destOrd="0" presId="urn:microsoft.com/office/officeart/2005/8/layout/list1"/>
    <dgm:cxn modelId="{3E3DB921-92C1-4CA0-8EFC-CD55FC1086D8}" type="presParOf" srcId="{16B24F1F-E787-4B59-AB36-04C42B82E510}" destId="{4570416C-302B-4102-B432-150EE479D5C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29C777B-1366-45B7-9659-EB0BA822449D}"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081D1B1-E251-406A-816E-CA0925F0925D}">
      <dgm:prSet phldrT="[Text]"/>
      <dgm:spPr/>
      <dgm:t>
        <a:bodyPr/>
        <a:lstStyle/>
        <a:p>
          <a:r>
            <a:rPr lang="en-US" dirty="0" smtClean="0"/>
            <a:t>Generalized </a:t>
          </a:r>
          <a:r>
            <a:rPr lang="en-US" dirty="0" err="1" smtClean="0"/>
            <a:t>hypoperfusion</a:t>
          </a:r>
          <a:endParaRPr lang="en-US" dirty="0"/>
        </a:p>
      </dgm:t>
    </dgm:pt>
    <dgm:pt modelId="{744470A2-B278-4DEF-96A1-4C91F2AB4AEB}" type="parTrans" cxnId="{71DFA8B1-2B9D-4EFA-81EF-7542C8904D92}">
      <dgm:prSet/>
      <dgm:spPr/>
      <dgm:t>
        <a:bodyPr/>
        <a:lstStyle/>
        <a:p>
          <a:endParaRPr lang="en-US"/>
        </a:p>
      </dgm:t>
    </dgm:pt>
    <dgm:pt modelId="{BB9C6432-8131-4185-B905-4CBA229DA796}" type="sibTrans" cxnId="{71DFA8B1-2B9D-4EFA-81EF-7542C8904D92}">
      <dgm:prSet/>
      <dgm:spPr/>
      <dgm:t>
        <a:bodyPr/>
        <a:lstStyle/>
        <a:p>
          <a:endParaRPr lang="en-US"/>
        </a:p>
      </dgm:t>
    </dgm:pt>
    <dgm:pt modelId="{B64DB0CF-75F8-490A-B8A8-BC24D3BEB745}">
      <dgm:prSet phldrT="[Text]" custT="1"/>
      <dgm:spPr/>
      <dgm:t>
        <a:bodyPr/>
        <a:lstStyle/>
        <a:p>
          <a:r>
            <a:rPr lang="en-US" sz="2800" dirty="0" smtClean="0"/>
            <a:t>Low cardiac output</a:t>
          </a:r>
          <a:endParaRPr lang="en-US" sz="2800" dirty="0"/>
        </a:p>
      </dgm:t>
    </dgm:pt>
    <dgm:pt modelId="{A8D4FA0F-062E-47D3-865B-DE151988DC82}" type="parTrans" cxnId="{CB982042-5AD6-445F-8090-6EF5B079F27C}">
      <dgm:prSet/>
      <dgm:spPr/>
      <dgm:t>
        <a:bodyPr/>
        <a:lstStyle/>
        <a:p>
          <a:endParaRPr lang="en-US"/>
        </a:p>
      </dgm:t>
    </dgm:pt>
    <dgm:pt modelId="{CE93A6F4-EE36-45CE-A3F9-4DB858809401}" type="sibTrans" cxnId="{CB982042-5AD6-445F-8090-6EF5B079F27C}">
      <dgm:prSet/>
      <dgm:spPr/>
      <dgm:t>
        <a:bodyPr/>
        <a:lstStyle/>
        <a:p>
          <a:endParaRPr lang="en-US"/>
        </a:p>
      </dgm:t>
    </dgm:pt>
    <dgm:pt modelId="{D3F3DB20-EB5B-49D0-8547-3089DEFDDEC3}">
      <dgm:prSet phldrT="[Text]" custT="1"/>
      <dgm:spPr/>
      <dgm:t>
        <a:bodyPr/>
        <a:lstStyle/>
        <a:p>
          <a:r>
            <a:rPr lang="en-US" sz="2000" dirty="0" err="1" smtClean="0"/>
            <a:t>Hypovolemia</a:t>
          </a:r>
          <a:r>
            <a:rPr lang="en-US" sz="2000" dirty="0" smtClean="0"/>
            <a:t>,</a:t>
          </a:r>
        </a:p>
        <a:p>
          <a:r>
            <a:rPr lang="en-US" sz="2000" dirty="0" err="1" smtClean="0"/>
            <a:t>shock,MI,MS</a:t>
          </a:r>
          <a:r>
            <a:rPr lang="en-US" sz="2000" dirty="0" smtClean="0"/>
            <a:t>, constrictive </a:t>
          </a:r>
          <a:r>
            <a:rPr lang="en-US" sz="2000" dirty="0" err="1" smtClean="0"/>
            <a:t>pericarditis</a:t>
          </a:r>
          <a:endParaRPr lang="en-US" sz="2000" dirty="0"/>
        </a:p>
      </dgm:t>
    </dgm:pt>
    <dgm:pt modelId="{4D5F8AEE-1461-4958-A3AC-EE5482983359}" type="parTrans" cxnId="{4194598C-5FFD-4C1F-B599-1E78991CBF43}">
      <dgm:prSet/>
      <dgm:spPr/>
      <dgm:t>
        <a:bodyPr/>
        <a:lstStyle/>
        <a:p>
          <a:endParaRPr lang="en-US"/>
        </a:p>
      </dgm:t>
    </dgm:pt>
    <dgm:pt modelId="{F304BC53-4D3E-4952-BC8A-80819BCFE9AE}" type="sibTrans" cxnId="{4194598C-5FFD-4C1F-B599-1E78991CBF43}">
      <dgm:prSet/>
      <dgm:spPr/>
      <dgm:t>
        <a:bodyPr/>
        <a:lstStyle/>
        <a:p>
          <a:endParaRPr lang="en-US"/>
        </a:p>
      </dgm:t>
    </dgm:pt>
    <dgm:pt modelId="{BE1E3CAF-1788-4364-9018-B578D694A95D}">
      <dgm:prSet phldrT="[Text]"/>
      <dgm:spPr/>
      <dgm:t>
        <a:bodyPr/>
        <a:lstStyle/>
        <a:p>
          <a:r>
            <a:rPr lang="en-US" dirty="0" smtClean="0"/>
            <a:t>Regional </a:t>
          </a:r>
          <a:r>
            <a:rPr lang="en-US" dirty="0" err="1" smtClean="0"/>
            <a:t>hypoperfusion</a:t>
          </a:r>
          <a:endParaRPr lang="en-US" dirty="0"/>
        </a:p>
      </dgm:t>
    </dgm:pt>
    <dgm:pt modelId="{F9FB3016-3BC2-4944-AAD1-A7D249F611DE}" type="parTrans" cxnId="{E8BD8F4C-F7D4-465A-A108-BDB8A013ECC1}">
      <dgm:prSet/>
      <dgm:spPr/>
      <dgm:t>
        <a:bodyPr/>
        <a:lstStyle/>
        <a:p>
          <a:endParaRPr lang="en-US"/>
        </a:p>
      </dgm:t>
    </dgm:pt>
    <dgm:pt modelId="{C61F84FA-2650-448A-BE7F-59AC4B82D0AA}" type="sibTrans" cxnId="{E8BD8F4C-F7D4-465A-A108-BDB8A013ECC1}">
      <dgm:prSet/>
      <dgm:spPr/>
      <dgm:t>
        <a:bodyPr/>
        <a:lstStyle/>
        <a:p>
          <a:endParaRPr lang="en-US"/>
        </a:p>
      </dgm:t>
    </dgm:pt>
    <dgm:pt modelId="{FBA726BD-AE12-44C0-83E2-8FA19B6CF570}">
      <dgm:prSet phldrT="[Text]"/>
      <dgm:spPr/>
      <dgm:t>
        <a:bodyPr/>
        <a:lstStyle/>
        <a:p>
          <a:r>
            <a:rPr lang="en-US" dirty="0" smtClean="0"/>
            <a:t>Arterial/venous occlusion</a:t>
          </a:r>
          <a:endParaRPr lang="en-US" dirty="0"/>
        </a:p>
      </dgm:t>
    </dgm:pt>
    <dgm:pt modelId="{2E2F615A-DF22-454B-8064-E08D6305B96F}" type="parTrans" cxnId="{16B65B3B-4FD1-4E24-A7C5-543FB3A6DC2E}">
      <dgm:prSet/>
      <dgm:spPr/>
      <dgm:t>
        <a:bodyPr/>
        <a:lstStyle/>
        <a:p>
          <a:endParaRPr lang="en-US"/>
        </a:p>
      </dgm:t>
    </dgm:pt>
    <dgm:pt modelId="{86146123-2F19-4DFD-9311-7CAA26FC3925}" type="sibTrans" cxnId="{16B65B3B-4FD1-4E24-A7C5-543FB3A6DC2E}">
      <dgm:prSet/>
      <dgm:spPr/>
      <dgm:t>
        <a:bodyPr/>
        <a:lstStyle/>
        <a:p>
          <a:endParaRPr lang="en-US"/>
        </a:p>
      </dgm:t>
    </dgm:pt>
    <dgm:pt modelId="{1EDC804D-013A-444F-9C36-84DB3480473A}">
      <dgm:prSet phldrT="[Text]" custT="1"/>
      <dgm:spPr/>
      <dgm:t>
        <a:bodyPr/>
        <a:lstStyle/>
        <a:p>
          <a:r>
            <a:rPr lang="en-US" sz="1800" dirty="0" smtClean="0"/>
            <a:t>Vasoconstriction,</a:t>
          </a:r>
        </a:p>
        <a:p>
          <a:r>
            <a:rPr lang="en-US" sz="1800" dirty="0" smtClean="0"/>
            <a:t>trauma,</a:t>
          </a:r>
        </a:p>
        <a:p>
          <a:r>
            <a:rPr lang="en-US" sz="1800" dirty="0" smtClean="0"/>
            <a:t>emboli,</a:t>
          </a:r>
        </a:p>
        <a:p>
          <a:r>
            <a:rPr lang="en-US" sz="1800" dirty="0" err="1" smtClean="0"/>
            <a:t>Atheroma</a:t>
          </a:r>
          <a:endParaRPr lang="en-US" sz="1800" dirty="0"/>
        </a:p>
      </dgm:t>
    </dgm:pt>
    <dgm:pt modelId="{F6256331-862A-46D9-8906-8EE143FFDF73}" type="parTrans" cxnId="{FFABACB0-EBA0-40F7-946F-8174DFF39CD7}">
      <dgm:prSet/>
      <dgm:spPr/>
      <dgm:t>
        <a:bodyPr/>
        <a:lstStyle/>
        <a:p>
          <a:endParaRPr lang="en-US"/>
        </a:p>
      </dgm:t>
    </dgm:pt>
    <dgm:pt modelId="{F369D004-E694-41CC-84C7-C69C63B3C52D}" type="sibTrans" cxnId="{FFABACB0-EBA0-40F7-946F-8174DFF39CD7}">
      <dgm:prSet/>
      <dgm:spPr/>
      <dgm:t>
        <a:bodyPr/>
        <a:lstStyle/>
        <a:p>
          <a:endParaRPr lang="en-US"/>
        </a:p>
      </dgm:t>
    </dgm:pt>
    <dgm:pt modelId="{0F863ACB-18B9-4C39-9E59-A49B4931D957}" type="pres">
      <dgm:prSet presAssocID="{829C777B-1366-45B7-9659-EB0BA822449D}" presName="diagram" presStyleCnt="0">
        <dgm:presLayoutVars>
          <dgm:chPref val="1"/>
          <dgm:dir/>
          <dgm:animOne val="branch"/>
          <dgm:animLvl val="lvl"/>
          <dgm:resizeHandles/>
        </dgm:presLayoutVars>
      </dgm:prSet>
      <dgm:spPr/>
      <dgm:t>
        <a:bodyPr/>
        <a:lstStyle/>
        <a:p>
          <a:endParaRPr lang="en-US"/>
        </a:p>
      </dgm:t>
    </dgm:pt>
    <dgm:pt modelId="{7FA9416C-9829-435F-A761-48179F79957A}" type="pres">
      <dgm:prSet presAssocID="{1081D1B1-E251-406A-816E-CA0925F0925D}" presName="root" presStyleCnt="0"/>
      <dgm:spPr/>
    </dgm:pt>
    <dgm:pt modelId="{7E5BD56F-394C-4DD7-8B6D-06003AAE8466}" type="pres">
      <dgm:prSet presAssocID="{1081D1B1-E251-406A-816E-CA0925F0925D}" presName="rootComposite" presStyleCnt="0"/>
      <dgm:spPr/>
    </dgm:pt>
    <dgm:pt modelId="{CF1A1CC5-21DC-4F87-984C-3367497843DA}" type="pres">
      <dgm:prSet presAssocID="{1081D1B1-E251-406A-816E-CA0925F0925D}" presName="rootText" presStyleLbl="node1" presStyleIdx="0" presStyleCnt="2"/>
      <dgm:spPr/>
      <dgm:t>
        <a:bodyPr/>
        <a:lstStyle/>
        <a:p>
          <a:endParaRPr lang="en-US"/>
        </a:p>
      </dgm:t>
    </dgm:pt>
    <dgm:pt modelId="{11FF93DA-CA2B-4E6C-BA98-5C102B4DE672}" type="pres">
      <dgm:prSet presAssocID="{1081D1B1-E251-406A-816E-CA0925F0925D}" presName="rootConnector" presStyleLbl="node1" presStyleIdx="0" presStyleCnt="2"/>
      <dgm:spPr/>
      <dgm:t>
        <a:bodyPr/>
        <a:lstStyle/>
        <a:p>
          <a:endParaRPr lang="en-US"/>
        </a:p>
      </dgm:t>
    </dgm:pt>
    <dgm:pt modelId="{3CB4270A-6CC6-4809-9AC2-0A2053A2E35B}" type="pres">
      <dgm:prSet presAssocID="{1081D1B1-E251-406A-816E-CA0925F0925D}" presName="childShape" presStyleCnt="0"/>
      <dgm:spPr/>
    </dgm:pt>
    <dgm:pt modelId="{EE13459A-759D-4422-B30A-65BBEB005E1C}" type="pres">
      <dgm:prSet presAssocID="{A8D4FA0F-062E-47D3-865B-DE151988DC82}" presName="Name13" presStyleLbl="parChTrans1D2" presStyleIdx="0" presStyleCnt="4"/>
      <dgm:spPr/>
      <dgm:t>
        <a:bodyPr/>
        <a:lstStyle/>
        <a:p>
          <a:endParaRPr lang="en-US"/>
        </a:p>
      </dgm:t>
    </dgm:pt>
    <dgm:pt modelId="{4AC88F88-C842-4EC1-979A-032A38521281}" type="pres">
      <dgm:prSet presAssocID="{B64DB0CF-75F8-490A-B8A8-BC24D3BEB745}" presName="childText" presStyleLbl="bgAcc1" presStyleIdx="0" presStyleCnt="4">
        <dgm:presLayoutVars>
          <dgm:bulletEnabled val="1"/>
        </dgm:presLayoutVars>
      </dgm:prSet>
      <dgm:spPr/>
      <dgm:t>
        <a:bodyPr/>
        <a:lstStyle/>
        <a:p>
          <a:endParaRPr lang="en-US"/>
        </a:p>
      </dgm:t>
    </dgm:pt>
    <dgm:pt modelId="{2D8E4C9A-6DCF-4CEE-B068-42A062973AAC}" type="pres">
      <dgm:prSet presAssocID="{4D5F8AEE-1461-4958-A3AC-EE5482983359}" presName="Name13" presStyleLbl="parChTrans1D2" presStyleIdx="1" presStyleCnt="4"/>
      <dgm:spPr/>
      <dgm:t>
        <a:bodyPr/>
        <a:lstStyle/>
        <a:p>
          <a:endParaRPr lang="en-US"/>
        </a:p>
      </dgm:t>
    </dgm:pt>
    <dgm:pt modelId="{F3C0BC10-0815-4983-95C0-F52ADEF9F0FE}" type="pres">
      <dgm:prSet presAssocID="{D3F3DB20-EB5B-49D0-8547-3089DEFDDEC3}" presName="childText" presStyleLbl="bgAcc1" presStyleIdx="1" presStyleCnt="4">
        <dgm:presLayoutVars>
          <dgm:bulletEnabled val="1"/>
        </dgm:presLayoutVars>
      </dgm:prSet>
      <dgm:spPr/>
      <dgm:t>
        <a:bodyPr/>
        <a:lstStyle/>
        <a:p>
          <a:endParaRPr lang="en-US"/>
        </a:p>
      </dgm:t>
    </dgm:pt>
    <dgm:pt modelId="{A8F7DAF7-B6DA-40DE-9DA5-14AA9994B583}" type="pres">
      <dgm:prSet presAssocID="{BE1E3CAF-1788-4364-9018-B578D694A95D}" presName="root" presStyleCnt="0"/>
      <dgm:spPr/>
    </dgm:pt>
    <dgm:pt modelId="{0FC7C0C0-2ABA-44F2-9308-645285A94E09}" type="pres">
      <dgm:prSet presAssocID="{BE1E3CAF-1788-4364-9018-B578D694A95D}" presName="rootComposite" presStyleCnt="0"/>
      <dgm:spPr/>
    </dgm:pt>
    <dgm:pt modelId="{0BFB4B57-0771-4730-A81C-3678C1241CA8}" type="pres">
      <dgm:prSet presAssocID="{BE1E3CAF-1788-4364-9018-B578D694A95D}" presName="rootText" presStyleLbl="node1" presStyleIdx="1" presStyleCnt="2"/>
      <dgm:spPr/>
      <dgm:t>
        <a:bodyPr/>
        <a:lstStyle/>
        <a:p>
          <a:endParaRPr lang="en-US"/>
        </a:p>
      </dgm:t>
    </dgm:pt>
    <dgm:pt modelId="{50B5A9D2-3950-456E-A74E-FC42141FBBC3}" type="pres">
      <dgm:prSet presAssocID="{BE1E3CAF-1788-4364-9018-B578D694A95D}" presName="rootConnector" presStyleLbl="node1" presStyleIdx="1" presStyleCnt="2"/>
      <dgm:spPr/>
      <dgm:t>
        <a:bodyPr/>
        <a:lstStyle/>
        <a:p>
          <a:endParaRPr lang="en-US"/>
        </a:p>
      </dgm:t>
    </dgm:pt>
    <dgm:pt modelId="{87FCC749-AFE1-4278-952E-85912166544D}" type="pres">
      <dgm:prSet presAssocID="{BE1E3CAF-1788-4364-9018-B578D694A95D}" presName="childShape" presStyleCnt="0"/>
      <dgm:spPr/>
    </dgm:pt>
    <dgm:pt modelId="{39226AD5-78A7-4D47-A8CB-09742BD68635}" type="pres">
      <dgm:prSet presAssocID="{2E2F615A-DF22-454B-8064-E08D6305B96F}" presName="Name13" presStyleLbl="parChTrans1D2" presStyleIdx="2" presStyleCnt="4"/>
      <dgm:spPr/>
      <dgm:t>
        <a:bodyPr/>
        <a:lstStyle/>
        <a:p>
          <a:endParaRPr lang="en-US"/>
        </a:p>
      </dgm:t>
    </dgm:pt>
    <dgm:pt modelId="{84441E90-31FA-425B-B414-8A144A0F5793}" type="pres">
      <dgm:prSet presAssocID="{FBA726BD-AE12-44C0-83E2-8FA19B6CF570}" presName="childText" presStyleLbl="bgAcc1" presStyleIdx="2" presStyleCnt="4">
        <dgm:presLayoutVars>
          <dgm:bulletEnabled val="1"/>
        </dgm:presLayoutVars>
      </dgm:prSet>
      <dgm:spPr/>
      <dgm:t>
        <a:bodyPr/>
        <a:lstStyle/>
        <a:p>
          <a:endParaRPr lang="en-US"/>
        </a:p>
      </dgm:t>
    </dgm:pt>
    <dgm:pt modelId="{E202E8E5-855C-4089-BD6E-A42D330614D5}" type="pres">
      <dgm:prSet presAssocID="{F6256331-862A-46D9-8906-8EE143FFDF73}" presName="Name13" presStyleLbl="parChTrans1D2" presStyleIdx="3" presStyleCnt="4"/>
      <dgm:spPr/>
      <dgm:t>
        <a:bodyPr/>
        <a:lstStyle/>
        <a:p>
          <a:endParaRPr lang="en-US"/>
        </a:p>
      </dgm:t>
    </dgm:pt>
    <dgm:pt modelId="{EBD38BC4-F491-4DB5-93F0-7C9968E92D69}" type="pres">
      <dgm:prSet presAssocID="{1EDC804D-013A-444F-9C36-84DB3480473A}" presName="childText" presStyleLbl="bgAcc1" presStyleIdx="3" presStyleCnt="4">
        <dgm:presLayoutVars>
          <dgm:bulletEnabled val="1"/>
        </dgm:presLayoutVars>
      </dgm:prSet>
      <dgm:spPr/>
      <dgm:t>
        <a:bodyPr/>
        <a:lstStyle/>
        <a:p>
          <a:endParaRPr lang="en-US"/>
        </a:p>
      </dgm:t>
    </dgm:pt>
  </dgm:ptLst>
  <dgm:cxnLst>
    <dgm:cxn modelId="{C49F1073-D320-49B9-BF42-CB2411E81222}" type="presOf" srcId="{1EDC804D-013A-444F-9C36-84DB3480473A}" destId="{EBD38BC4-F491-4DB5-93F0-7C9968E92D69}" srcOrd="0" destOrd="0" presId="urn:microsoft.com/office/officeart/2005/8/layout/hierarchy3"/>
    <dgm:cxn modelId="{F6F79934-0CB2-4074-986B-1D3CE2216C69}" type="presOf" srcId="{2E2F615A-DF22-454B-8064-E08D6305B96F}" destId="{39226AD5-78A7-4D47-A8CB-09742BD68635}" srcOrd="0" destOrd="0" presId="urn:microsoft.com/office/officeart/2005/8/layout/hierarchy3"/>
    <dgm:cxn modelId="{7EFFF3C1-25CB-4F9E-9467-A69B3891F435}" type="presOf" srcId="{A8D4FA0F-062E-47D3-865B-DE151988DC82}" destId="{EE13459A-759D-4422-B30A-65BBEB005E1C}" srcOrd="0" destOrd="0" presId="urn:microsoft.com/office/officeart/2005/8/layout/hierarchy3"/>
    <dgm:cxn modelId="{16B65B3B-4FD1-4E24-A7C5-543FB3A6DC2E}" srcId="{BE1E3CAF-1788-4364-9018-B578D694A95D}" destId="{FBA726BD-AE12-44C0-83E2-8FA19B6CF570}" srcOrd="0" destOrd="0" parTransId="{2E2F615A-DF22-454B-8064-E08D6305B96F}" sibTransId="{86146123-2F19-4DFD-9311-7CAA26FC3925}"/>
    <dgm:cxn modelId="{75A8C23C-940F-4A28-AD46-78BE8DBA5FA4}" type="presOf" srcId="{1081D1B1-E251-406A-816E-CA0925F0925D}" destId="{11FF93DA-CA2B-4E6C-BA98-5C102B4DE672}" srcOrd="1" destOrd="0" presId="urn:microsoft.com/office/officeart/2005/8/layout/hierarchy3"/>
    <dgm:cxn modelId="{3950D73A-5F82-4E45-9C65-55CB059FDC7C}" type="presOf" srcId="{829C777B-1366-45B7-9659-EB0BA822449D}" destId="{0F863ACB-18B9-4C39-9E59-A49B4931D957}" srcOrd="0" destOrd="0" presId="urn:microsoft.com/office/officeart/2005/8/layout/hierarchy3"/>
    <dgm:cxn modelId="{CF288899-057D-486C-B7F8-8FF9238D51AB}" type="presOf" srcId="{BE1E3CAF-1788-4364-9018-B578D694A95D}" destId="{0BFB4B57-0771-4730-A81C-3678C1241CA8}" srcOrd="0" destOrd="0" presId="urn:microsoft.com/office/officeart/2005/8/layout/hierarchy3"/>
    <dgm:cxn modelId="{E8BD8F4C-F7D4-465A-A108-BDB8A013ECC1}" srcId="{829C777B-1366-45B7-9659-EB0BA822449D}" destId="{BE1E3CAF-1788-4364-9018-B578D694A95D}" srcOrd="1" destOrd="0" parTransId="{F9FB3016-3BC2-4944-AAD1-A7D249F611DE}" sibTransId="{C61F84FA-2650-448A-BE7F-59AC4B82D0AA}"/>
    <dgm:cxn modelId="{E1E48E47-89D3-45F1-874B-1F24D35567E7}" type="presOf" srcId="{B64DB0CF-75F8-490A-B8A8-BC24D3BEB745}" destId="{4AC88F88-C842-4EC1-979A-032A38521281}" srcOrd="0" destOrd="0" presId="urn:microsoft.com/office/officeart/2005/8/layout/hierarchy3"/>
    <dgm:cxn modelId="{71DFA8B1-2B9D-4EFA-81EF-7542C8904D92}" srcId="{829C777B-1366-45B7-9659-EB0BA822449D}" destId="{1081D1B1-E251-406A-816E-CA0925F0925D}" srcOrd="0" destOrd="0" parTransId="{744470A2-B278-4DEF-96A1-4C91F2AB4AEB}" sibTransId="{BB9C6432-8131-4185-B905-4CBA229DA796}"/>
    <dgm:cxn modelId="{A1BB6A40-0FD3-462C-9E28-F5F041C0305F}" type="presOf" srcId="{FBA726BD-AE12-44C0-83E2-8FA19B6CF570}" destId="{84441E90-31FA-425B-B414-8A144A0F5793}" srcOrd="0" destOrd="0" presId="urn:microsoft.com/office/officeart/2005/8/layout/hierarchy3"/>
    <dgm:cxn modelId="{CB982042-5AD6-445F-8090-6EF5B079F27C}" srcId="{1081D1B1-E251-406A-816E-CA0925F0925D}" destId="{B64DB0CF-75F8-490A-B8A8-BC24D3BEB745}" srcOrd="0" destOrd="0" parTransId="{A8D4FA0F-062E-47D3-865B-DE151988DC82}" sibTransId="{CE93A6F4-EE36-45CE-A3F9-4DB858809401}"/>
    <dgm:cxn modelId="{5DA0D951-789E-48AE-B9E4-C3262572AC8D}" type="presOf" srcId="{F6256331-862A-46D9-8906-8EE143FFDF73}" destId="{E202E8E5-855C-4089-BD6E-A42D330614D5}" srcOrd="0" destOrd="0" presId="urn:microsoft.com/office/officeart/2005/8/layout/hierarchy3"/>
    <dgm:cxn modelId="{4194598C-5FFD-4C1F-B599-1E78991CBF43}" srcId="{1081D1B1-E251-406A-816E-CA0925F0925D}" destId="{D3F3DB20-EB5B-49D0-8547-3089DEFDDEC3}" srcOrd="1" destOrd="0" parTransId="{4D5F8AEE-1461-4958-A3AC-EE5482983359}" sibTransId="{F304BC53-4D3E-4952-BC8A-80819BCFE9AE}"/>
    <dgm:cxn modelId="{6C1BEA64-FDE4-4AA3-A78D-4F80E52B25CD}" type="presOf" srcId="{1081D1B1-E251-406A-816E-CA0925F0925D}" destId="{CF1A1CC5-21DC-4F87-984C-3367497843DA}" srcOrd="0" destOrd="0" presId="urn:microsoft.com/office/officeart/2005/8/layout/hierarchy3"/>
    <dgm:cxn modelId="{FFABACB0-EBA0-40F7-946F-8174DFF39CD7}" srcId="{BE1E3CAF-1788-4364-9018-B578D694A95D}" destId="{1EDC804D-013A-444F-9C36-84DB3480473A}" srcOrd="1" destOrd="0" parTransId="{F6256331-862A-46D9-8906-8EE143FFDF73}" sibTransId="{F369D004-E694-41CC-84C7-C69C63B3C52D}"/>
    <dgm:cxn modelId="{0B5EB6A0-DFC5-40AE-A61F-CCC0AD20934C}" type="presOf" srcId="{4D5F8AEE-1461-4958-A3AC-EE5482983359}" destId="{2D8E4C9A-6DCF-4CEE-B068-42A062973AAC}" srcOrd="0" destOrd="0" presId="urn:microsoft.com/office/officeart/2005/8/layout/hierarchy3"/>
    <dgm:cxn modelId="{41A8399E-3352-4DD7-A32A-CC646BD3F737}" type="presOf" srcId="{BE1E3CAF-1788-4364-9018-B578D694A95D}" destId="{50B5A9D2-3950-456E-A74E-FC42141FBBC3}" srcOrd="1" destOrd="0" presId="urn:microsoft.com/office/officeart/2005/8/layout/hierarchy3"/>
    <dgm:cxn modelId="{173214AA-4DB0-4463-8A66-505FB8C9F963}" type="presOf" srcId="{D3F3DB20-EB5B-49D0-8547-3089DEFDDEC3}" destId="{F3C0BC10-0815-4983-95C0-F52ADEF9F0FE}" srcOrd="0" destOrd="0" presId="urn:microsoft.com/office/officeart/2005/8/layout/hierarchy3"/>
    <dgm:cxn modelId="{8D5612B0-BA19-4897-AEBB-E8482544E173}" type="presParOf" srcId="{0F863ACB-18B9-4C39-9E59-A49B4931D957}" destId="{7FA9416C-9829-435F-A761-48179F79957A}" srcOrd="0" destOrd="0" presId="urn:microsoft.com/office/officeart/2005/8/layout/hierarchy3"/>
    <dgm:cxn modelId="{B8DEF6F5-E488-4ECC-ACB9-0921A3033BDB}" type="presParOf" srcId="{7FA9416C-9829-435F-A761-48179F79957A}" destId="{7E5BD56F-394C-4DD7-8B6D-06003AAE8466}" srcOrd="0" destOrd="0" presId="urn:microsoft.com/office/officeart/2005/8/layout/hierarchy3"/>
    <dgm:cxn modelId="{952FE4C8-05FE-4074-9230-871B14B3F041}" type="presParOf" srcId="{7E5BD56F-394C-4DD7-8B6D-06003AAE8466}" destId="{CF1A1CC5-21DC-4F87-984C-3367497843DA}" srcOrd="0" destOrd="0" presId="urn:microsoft.com/office/officeart/2005/8/layout/hierarchy3"/>
    <dgm:cxn modelId="{1871F342-B37E-4949-BC7A-C9B1E873253E}" type="presParOf" srcId="{7E5BD56F-394C-4DD7-8B6D-06003AAE8466}" destId="{11FF93DA-CA2B-4E6C-BA98-5C102B4DE672}" srcOrd="1" destOrd="0" presId="urn:microsoft.com/office/officeart/2005/8/layout/hierarchy3"/>
    <dgm:cxn modelId="{C19C837B-1E4E-4AF4-AA32-F50B68E6830B}" type="presParOf" srcId="{7FA9416C-9829-435F-A761-48179F79957A}" destId="{3CB4270A-6CC6-4809-9AC2-0A2053A2E35B}" srcOrd="1" destOrd="0" presId="urn:microsoft.com/office/officeart/2005/8/layout/hierarchy3"/>
    <dgm:cxn modelId="{E745FBC3-DF5C-4897-A6DA-86F899FF0C7F}" type="presParOf" srcId="{3CB4270A-6CC6-4809-9AC2-0A2053A2E35B}" destId="{EE13459A-759D-4422-B30A-65BBEB005E1C}" srcOrd="0" destOrd="0" presId="urn:microsoft.com/office/officeart/2005/8/layout/hierarchy3"/>
    <dgm:cxn modelId="{02801C7C-6AE9-44F0-8988-1BEB2B024404}" type="presParOf" srcId="{3CB4270A-6CC6-4809-9AC2-0A2053A2E35B}" destId="{4AC88F88-C842-4EC1-979A-032A38521281}" srcOrd="1" destOrd="0" presId="urn:microsoft.com/office/officeart/2005/8/layout/hierarchy3"/>
    <dgm:cxn modelId="{36C376E0-0E37-4DC4-B3F4-F2520AABE67F}" type="presParOf" srcId="{3CB4270A-6CC6-4809-9AC2-0A2053A2E35B}" destId="{2D8E4C9A-6DCF-4CEE-B068-42A062973AAC}" srcOrd="2" destOrd="0" presId="urn:microsoft.com/office/officeart/2005/8/layout/hierarchy3"/>
    <dgm:cxn modelId="{B270A7CD-3CC9-47A8-B10E-5C133936D468}" type="presParOf" srcId="{3CB4270A-6CC6-4809-9AC2-0A2053A2E35B}" destId="{F3C0BC10-0815-4983-95C0-F52ADEF9F0FE}" srcOrd="3" destOrd="0" presId="urn:microsoft.com/office/officeart/2005/8/layout/hierarchy3"/>
    <dgm:cxn modelId="{35630444-A036-418F-86A8-7F2E4F30C3FC}" type="presParOf" srcId="{0F863ACB-18B9-4C39-9E59-A49B4931D957}" destId="{A8F7DAF7-B6DA-40DE-9DA5-14AA9994B583}" srcOrd="1" destOrd="0" presId="urn:microsoft.com/office/officeart/2005/8/layout/hierarchy3"/>
    <dgm:cxn modelId="{3A29F88A-71D5-4E06-BF7E-DCC597CEACC5}" type="presParOf" srcId="{A8F7DAF7-B6DA-40DE-9DA5-14AA9994B583}" destId="{0FC7C0C0-2ABA-44F2-9308-645285A94E09}" srcOrd="0" destOrd="0" presId="urn:microsoft.com/office/officeart/2005/8/layout/hierarchy3"/>
    <dgm:cxn modelId="{6BA84F77-B91F-44A1-A021-2A8BCB0A6002}" type="presParOf" srcId="{0FC7C0C0-2ABA-44F2-9308-645285A94E09}" destId="{0BFB4B57-0771-4730-A81C-3678C1241CA8}" srcOrd="0" destOrd="0" presId="urn:microsoft.com/office/officeart/2005/8/layout/hierarchy3"/>
    <dgm:cxn modelId="{87CB3437-35B2-443F-9E34-2A09C04BCFC1}" type="presParOf" srcId="{0FC7C0C0-2ABA-44F2-9308-645285A94E09}" destId="{50B5A9D2-3950-456E-A74E-FC42141FBBC3}" srcOrd="1" destOrd="0" presId="urn:microsoft.com/office/officeart/2005/8/layout/hierarchy3"/>
    <dgm:cxn modelId="{1F95092B-951D-47F8-BBFF-3CE5BE6D002D}" type="presParOf" srcId="{A8F7DAF7-B6DA-40DE-9DA5-14AA9994B583}" destId="{87FCC749-AFE1-4278-952E-85912166544D}" srcOrd="1" destOrd="0" presId="urn:microsoft.com/office/officeart/2005/8/layout/hierarchy3"/>
    <dgm:cxn modelId="{A59586E9-DB74-4B12-9841-5EEB077AF38D}" type="presParOf" srcId="{87FCC749-AFE1-4278-952E-85912166544D}" destId="{39226AD5-78A7-4D47-A8CB-09742BD68635}" srcOrd="0" destOrd="0" presId="urn:microsoft.com/office/officeart/2005/8/layout/hierarchy3"/>
    <dgm:cxn modelId="{1D33D8B9-3DDD-47DB-811E-68906BAE21ED}" type="presParOf" srcId="{87FCC749-AFE1-4278-952E-85912166544D}" destId="{84441E90-31FA-425B-B414-8A144A0F5793}" srcOrd="1" destOrd="0" presId="urn:microsoft.com/office/officeart/2005/8/layout/hierarchy3"/>
    <dgm:cxn modelId="{61499BC5-619C-4374-91AA-B6FE1B725F3A}" type="presParOf" srcId="{87FCC749-AFE1-4278-952E-85912166544D}" destId="{E202E8E5-855C-4089-BD6E-A42D330614D5}" srcOrd="2" destOrd="0" presId="urn:microsoft.com/office/officeart/2005/8/layout/hierarchy3"/>
    <dgm:cxn modelId="{84EC0392-CBA0-4874-8A2C-92D567FF6875}" type="presParOf" srcId="{87FCC749-AFE1-4278-952E-85912166544D}" destId="{EBD38BC4-F491-4DB5-93F0-7C9968E92D69}"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F3E45B4-951D-4126-A70C-4006494F9827}"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C32DB401-4C77-40F0-9FFE-A2FB140A049E}">
      <dgm:prSet phldrT="[Text]"/>
      <dgm:spPr/>
      <dgm:t>
        <a:bodyPr/>
        <a:lstStyle/>
        <a:p>
          <a:r>
            <a:rPr lang="en-US" dirty="0" smtClean="0"/>
            <a:t>Tissue o2 consumption/perfusion</a:t>
          </a:r>
          <a:endParaRPr lang="en-US" dirty="0"/>
        </a:p>
      </dgm:t>
    </dgm:pt>
    <dgm:pt modelId="{F802B177-5877-4254-945B-E3A02DA9A0A0}" type="parTrans" cxnId="{38F31F81-240E-40DF-B565-23BB651CC2A4}">
      <dgm:prSet/>
      <dgm:spPr/>
      <dgm:t>
        <a:bodyPr/>
        <a:lstStyle/>
        <a:p>
          <a:endParaRPr lang="en-US"/>
        </a:p>
      </dgm:t>
    </dgm:pt>
    <dgm:pt modelId="{F77096FA-0244-47B1-8593-896C6596C347}" type="sibTrans" cxnId="{38F31F81-240E-40DF-B565-23BB651CC2A4}">
      <dgm:prSet/>
      <dgm:spPr/>
      <dgm:t>
        <a:bodyPr/>
        <a:lstStyle/>
        <a:p>
          <a:endParaRPr lang="en-US"/>
        </a:p>
      </dgm:t>
    </dgm:pt>
    <dgm:pt modelId="{60500579-653D-466A-897B-24083085E1F9}">
      <dgm:prSet phldrT="[Text]"/>
      <dgm:spPr/>
      <dgm:t>
        <a:bodyPr/>
        <a:lstStyle/>
        <a:p>
          <a:r>
            <a:rPr lang="en-US" dirty="0" smtClean="0"/>
            <a:t>Q=Vo2/CaO2-CvO2*10 (arterial venous arterial o2 difference)</a:t>
          </a:r>
          <a:endParaRPr lang="en-US" dirty="0"/>
        </a:p>
      </dgm:t>
    </dgm:pt>
    <dgm:pt modelId="{BCCA16F1-A42E-43B0-826D-5992466A9978}" type="parTrans" cxnId="{9E724E33-A942-46B2-80F2-85FD5A56DAE4}">
      <dgm:prSet/>
      <dgm:spPr/>
      <dgm:t>
        <a:bodyPr/>
        <a:lstStyle/>
        <a:p>
          <a:endParaRPr lang="en-US"/>
        </a:p>
      </dgm:t>
    </dgm:pt>
    <dgm:pt modelId="{2B606788-17FE-4689-A94F-08DB8F49CA62}" type="sibTrans" cxnId="{9E724E33-A942-46B2-80F2-85FD5A56DAE4}">
      <dgm:prSet/>
      <dgm:spPr/>
      <dgm:t>
        <a:bodyPr/>
        <a:lstStyle/>
        <a:p>
          <a:endParaRPr lang="en-US"/>
        </a:p>
      </dgm:t>
    </dgm:pt>
    <dgm:pt modelId="{24CBC226-4708-467F-9D6D-B26A3D3359D6}">
      <dgm:prSet phldrT="[Text]"/>
      <dgm:spPr/>
      <dgm:t>
        <a:bodyPr/>
        <a:lstStyle/>
        <a:p>
          <a:r>
            <a:rPr lang="en-US" dirty="0" smtClean="0"/>
            <a:t>When perfusion decreases in relation to o2 consumption CaO2-CvO2 diff.</a:t>
          </a:r>
          <a:endParaRPr lang="en-US" dirty="0"/>
        </a:p>
      </dgm:t>
    </dgm:pt>
    <dgm:pt modelId="{9448BBBD-869D-44B3-B6BB-097DB1C1B24B}" type="parTrans" cxnId="{E3479CF3-B33E-469E-B63E-22C71F4A5E78}">
      <dgm:prSet/>
      <dgm:spPr/>
      <dgm:t>
        <a:bodyPr/>
        <a:lstStyle/>
        <a:p>
          <a:endParaRPr lang="en-US"/>
        </a:p>
      </dgm:t>
    </dgm:pt>
    <dgm:pt modelId="{DDF2F115-A018-4637-ACF1-BE54A7362364}" type="sibTrans" cxnId="{E3479CF3-B33E-469E-B63E-22C71F4A5E78}">
      <dgm:prSet/>
      <dgm:spPr/>
      <dgm:t>
        <a:bodyPr/>
        <a:lstStyle/>
        <a:p>
          <a:endParaRPr lang="en-US"/>
        </a:p>
      </dgm:t>
    </dgm:pt>
    <dgm:pt modelId="{530DA311-A0A3-440A-B4F3-12288B8FDCD4}">
      <dgm:prSet phldrT="[Text]"/>
      <dgm:spPr/>
      <dgm:t>
        <a:bodyPr/>
        <a:lstStyle/>
        <a:p>
          <a:r>
            <a:rPr lang="en-US" dirty="0" smtClean="0"/>
            <a:t>Leads to resultant </a:t>
          </a:r>
          <a:r>
            <a:rPr lang="en-US" dirty="0" err="1" smtClean="0"/>
            <a:t>desaturation</a:t>
          </a:r>
          <a:r>
            <a:rPr lang="en-US" dirty="0" smtClean="0"/>
            <a:t> of mixed venous blood and thus hypoxia.</a:t>
          </a:r>
          <a:endParaRPr lang="en-US" dirty="0"/>
        </a:p>
      </dgm:t>
    </dgm:pt>
    <dgm:pt modelId="{060C0D3B-4415-4F2F-8E64-A4F272731717}" type="parTrans" cxnId="{8256562D-13CB-414A-B6FF-EB2C4853E6DB}">
      <dgm:prSet/>
      <dgm:spPr/>
      <dgm:t>
        <a:bodyPr/>
        <a:lstStyle/>
        <a:p>
          <a:endParaRPr lang="en-US"/>
        </a:p>
      </dgm:t>
    </dgm:pt>
    <dgm:pt modelId="{D0B45403-4DB9-4536-BC3E-E54DCCD31345}" type="sibTrans" cxnId="{8256562D-13CB-414A-B6FF-EB2C4853E6DB}">
      <dgm:prSet/>
      <dgm:spPr/>
      <dgm:t>
        <a:bodyPr/>
        <a:lstStyle/>
        <a:p>
          <a:endParaRPr lang="en-US"/>
        </a:p>
      </dgm:t>
    </dgm:pt>
    <dgm:pt modelId="{23643FCC-A28E-4D90-998B-7687BC44FAC7}" type="pres">
      <dgm:prSet presAssocID="{1F3E45B4-951D-4126-A70C-4006494F9827}" presName="linear" presStyleCnt="0">
        <dgm:presLayoutVars>
          <dgm:animLvl val="lvl"/>
          <dgm:resizeHandles val="exact"/>
        </dgm:presLayoutVars>
      </dgm:prSet>
      <dgm:spPr/>
      <dgm:t>
        <a:bodyPr/>
        <a:lstStyle/>
        <a:p>
          <a:endParaRPr lang="en-US"/>
        </a:p>
      </dgm:t>
    </dgm:pt>
    <dgm:pt modelId="{FFE83E40-A4B6-4BBA-A1AD-AA5677CD71B1}" type="pres">
      <dgm:prSet presAssocID="{C32DB401-4C77-40F0-9FFE-A2FB140A049E}" presName="parentText" presStyleLbl="node1" presStyleIdx="0" presStyleCnt="2">
        <dgm:presLayoutVars>
          <dgm:chMax val="0"/>
          <dgm:bulletEnabled val="1"/>
        </dgm:presLayoutVars>
      </dgm:prSet>
      <dgm:spPr/>
      <dgm:t>
        <a:bodyPr/>
        <a:lstStyle/>
        <a:p>
          <a:endParaRPr lang="en-US"/>
        </a:p>
      </dgm:t>
    </dgm:pt>
    <dgm:pt modelId="{1BAA91D4-DFBB-40B7-AB3A-6788834DC900}" type="pres">
      <dgm:prSet presAssocID="{C32DB401-4C77-40F0-9FFE-A2FB140A049E}" presName="childText" presStyleLbl="revTx" presStyleIdx="0" presStyleCnt="2">
        <dgm:presLayoutVars>
          <dgm:bulletEnabled val="1"/>
        </dgm:presLayoutVars>
      </dgm:prSet>
      <dgm:spPr/>
      <dgm:t>
        <a:bodyPr/>
        <a:lstStyle/>
        <a:p>
          <a:endParaRPr lang="en-US"/>
        </a:p>
      </dgm:t>
    </dgm:pt>
    <dgm:pt modelId="{C09DE9AF-9616-4C64-98D8-DC5688A56265}" type="pres">
      <dgm:prSet presAssocID="{24CBC226-4708-467F-9D6D-B26A3D3359D6}" presName="parentText" presStyleLbl="node1" presStyleIdx="1" presStyleCnt="2">
        <dgm:presLayoutVars>
          <dgm:chMax val="0"/>
          <dgm:bulletEnabled val="1"/>
        </dgm:presLayoutVars>
      </dgm:prSet>
      <dgm:spPr/>
      <dgm:t>
        <a:bodyPr/>
        <a:lstStyle/>
        <a:p>
          <a:endParaRPr lang="en-US"/>
        </a:p>
      </dgm:t>
    </dgm:pt>
    <dgm:pt modelId="{2C9F1750-57D9-4B0E-ADB3-C360A68393C9}" type="pres">
      <dgm:prSet presAssocID="{24CBC226-4708-467F-9D6D-B26A3D3359D6}" presName="childText" presStyleLbl="revTx" presStyleIdx="1" presStyleCnt="2">
        <dgm:presLayoutVars>
          <dgm:bulletEnabled val="1"/>
        </dgm:presLayoutVars>
      </dgm:prSet>
      <dgm:spPr/>
      <dgm:t>
        <a:bodyPr/>
        <a:lstStyle/>
        <a:p>
          <a:endParaRPr lang="en-US"/>
        </a:p>
      </dgm:t>
    </dgm:pt>
  </dgm:ptLst>
  <dgm:cxnLst>
    <dgm:cxn modelId="{0D8A76EF-F09F-41B4-B967-3AFDDC06A9A0}" type="presOf" srcId="{60500579-653D-466A-897B-24083085E1F9}" destId="{1BAA91D4-DFBB-40B7-AB3A-6788834DC900}" srcOrd="0" destOrd="0" presId="urn:microsoft.com/office/officeart/2005/8/layout/vList2"/>
    <dgm:cxn modelId="{E3479CF3-B33E-469E-B63E-22C71F4A5E78}" srcId="{1F3E45B4-951D-4126-A70C-4006494F9827}" destId="{24CBC226-4708-467F-9D6D-B26A3D3359D6}" srcOrd="1" destOrd="0" parTransId="{9448BBBD-869D-44B3-B6BB-097DB1C1B24B}" sibTransId="{DDF2F115-A018-4637-ACF1-BE54A7362364}"/>
    <dgm:cxn modelId="{8256562D-13CB-414A-B6FF-EB2C4853E6DB}" srcId="{24CBC226-4708-467F-9D6D-B26A3D3359D6}" destId="{530DA311-A0A3-440A-B4F3-12288B8FDCD4}" srcOrd="0" destOrd="0" parTransId="{060C0D3B-4415-4F2F-8E64-A4F272731717}" sibTransId="{D0B45403-4DB9-4536-BC3E-E54DCCD31345}"/>
    <dgm:cxn modelId="{9E724E33-A942-46B2-80F2-85FD5A56DAE4}" srcId="{C32DB401-4C77-40F0-9FFE-A2FB140A049E}" destId="{60500579-653D-466A-897B-24083085E1F9}" srcOrd="0" destOrd="0" parTransId="{BCCA16F1-A42E-43B0-826D-5992466A9978}" sibTransId="{2B606788-17FE-4689-A94F-08DB8F49CA62}"/>
    <dgm:cxn modelId="{38F31F81-240E-40DF-B565-23BB651CC2A4}" srcId="{1F3E45B4-951D-4126-A70C-4006494F9827}" destId="{C32DB401-4C77-40F0-9FFE-A2FB140A049E}" srcOrd="0" destOrd="0" parTransId="{F802B177-5877-4254-945B-E3A02DA9A0A0}" sibTransId="{F77096FA-0244-47B1-8593-896C6596C347}"/>
    <dgm:cxn modelId="{398564DA-6244-40A3-946A-5A414FA94E12}" type="presOf" srcId="{C32DB401-4C77-40F0-9FFE-A2FB140A049E}" destId="{FFE83E40-A4B6-4BBA-A1AD-AA5677CD71B1}" srcOrd="0" destOrd="0" presId="urn:microsoft.com/office/officeart/2005/8/layout/vList2"/>
    <dgm:cxn modelId="{C40086FD-1517-46B8-B6CB-340AD523761E}" type="presOf" srcId="{1F3E45B4-951D-4126-A70C-4006494F9827}" destId="{23643FCC-A28E-4D90-998B-7687BC44FAC7}" srcOrd="0" destOrd="0" presId="urn:microsoft.com/office/officeart/2005/8/layout/vList2"/>
    <dgm:cxn modelId="{80628EC3-E77B-41E2-8C76-42D0A7DA71B6}" type="presOf" srcId="{530DA311-A0A3-440A-B4F3-12288B8FDCD4}" destId="{2C9F1750-57D9-4B0E-ADB3-C360A68393C9}" srcOrd="0" destOrd="0" presId="urn:microsoft.com/office/officeart/2005/8/layout/vList2"/>
    <dgm:cxn modelId="{88C8743F-E3D0-47E4-91EE-115A44AEEAB1}" type="presOf" srcId="{24CBC226-4708-467F-9D6D-B26A3D3359D6}" destId="{C09DE9AF-9616-4C64-98D8-DC5688A56265}" srcOrd="0" destOrd="0" presId="urn:microsoft.com/office/officeart/2005/8/layout/vList2"/>
    <dgm:cxn modelId="{057B8B7A-7C89-4E81-8F2D-DDFB36AF6403}" type="presParOf" srcId="{23643FCC-A28E-4D90-998B-7687BC44FAC7}" destId="{FFE83E40-A4B6-4BBA-A1AD-AA5677CD71B1}" srcOrd="0" destOrd="0" presId="urn:microsoft.com/office/officeart/2005/8/layout/vList2"/>
    <dgm:cxn modelId="{CB0BE09E-BBCE-4657-900A-6D8000EDE35A}" type="presParOf" srcId="{23643FCC-A28E-4D90-998B-7687BC44FAC7}" destId="{1BAA91D4-DFBB-40B7-AB3A-6788834DC900}" srcOrd="1" destOrd="0" presId="urn:microsoft.com/office/officeart/2005/8/layout/vList2"/>
    <dgm:cxn modelId="{FD19ACCD-8EDA-47BD-B43D-8F9B13E4D3C1}" type="presParOf" srcId="{23643FCC-A28E-4D90-998B-7687BC44FAC7}" destId="{C09DE9AF-9616-4C64-98D8-DC5688A56265}" srcOrd="2" destOrd="0" presId="urn:microsoft.com/office/officeart/2005/8/layout/vList2"/>
    <dgm:cxn modelId="{BAFC0962-66B8-474B-9294-1FCE5B408E22}" type="presParOf" srcId="{23643FCC-A28E-4D90-998B-7687BC44FAC7}" destId="{2C9F1750-57D9-4B0E-ADB3-C360A68393C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5F83ECD-0D56-4B3F-901A-8FC0801ED125}"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BE029436-1B46-4E14-9EDE-939D142EB6D7}">
      <dgm:prSet phldrT="[Text]"/>
      <dgm:spPr/>
      <dgm:t>
        <a:bodyPr/>
        <a:lstStyle/>
        <a:p>
          <a:r>
            <a:rPr lang="en-US" dirty="0" smtClean="0"/>
            <a:t>.</a:t>
          </a:r>
          <a:endParaRPr lang="en-US" dirty="0"/>
        </a:p>
      </dgm:t>
    </dgm:pt>
    <dgm:pt modelId="{0901914F-7016-4EF9-A485-E3987C3B5DEE}" type="parTrans" cxnId="{B6A0F0CD-E19A-4D86-9C67-FE3CA91DBCE2}">
      <dgm:prSet/>
      <dgm:spPr/>
      <dgm:t>
        <a:bodyPr/>
        <a:lstStyle/>
        <a:p>
          <a:endParaRPr lang="en-US"/>
        </a:p>
      </dgm:t>
    </dgm:pt>
    <dgm:pt modelId="{470F2CEC-0A1C-417D-B7A0-B69AB8D4E455}" type="sibTrans" cxnId="{B6A0F0CD-E19A-4D86-9C67-FE3CA91DBCE2}">
      <dgm:prSet/>
      <dgm:spPr/>
      <dgm:t>
        <a:bodyPr/>
        <a:lstStyle/>
        <a:p>
          <a:endParaRPr lang="en-US"/>
        </a:p>
      </dgm:t>
    </dgm:pt>
    <dgm:pt modelId="{7B59ADC8-96F1-40DA-ADC0-B916C0608127}">
      <dgm:prSet phldrT="[Text]"/>
      <dgm:spPr/>
      <dgm:t>
        <a:bodyPr/>
        <a:lstStyle/>
        <a:p>
          <a:r>
            <a:rPr lang="en-US" dirty="0" smtClean="0"/>
            <a:t>Increase cardiac output</a:t>
          </a:r>
          <a:endParaRPr lang="en-US" dirty="0"/>
        </a:p>
      </dgm:t>
    </dgm:pt>
    <dgm:pt modelId="{AF54325E-7AF8-4C27-AE49-4329497EB353}" type="parTrans" cxnId="{F05EFC77-ED81-4224-8678-A99E3A214773}">
      <dgm:prSet/>
      <dgm:spPr/>
      <dgm:t>
        <a:bodyPr/>
        <a:lstStyle/>
        <a:p>
          <a:endParaRPr lang="en-US"/>
        </a:p>
      </dgm:t>
    </dgm:pt>
    <dgm:pt modelId="{8CC2867E-4544-4AEC-B9AF-85FA9283A8D8}" type="sibTrans" cxnId="{F05EFC77-ED81-4224-8678-A99E3A214773}">
      <dgm:prSet/>
      <dgm:spPr/>
      <dgm:t>
        <a:bodyPr/>
        <a:lstStyle/>
        <a:p>
          <a:endParaRPr lang="en-US"/>
        </a:p>
      </dgm:t>
    </dgm:pt>
    <dgm:pt modelId="{5CE828C5-7E6F-4F23-9381-B1E9F782F31C}">
      <dgm:prSet phldrT="[Text]"/>
      <dgm:spPr/>
      <dgm:t>
        <a:bodyPr/>
        <a:lstStyle/>
        <a:p>
          <a:r>
            <a:rPr lang="en-US" dirty="0" smtClean="0"/>
            <a:t>.</a:t>
          </a:r>
          <a:endParaRPr lang="en-US" dirty="0"/>
        </a:p>
      </dgm:t>
    </dgm:pt>
    <dgm:pt modelId="{B053AB2C-751E-4E3E-BD25-BE2F25133E47}" type="parTrans" cxnId="{C9F646F4-811D-4F00-9A29-1399C0870B2D}">
      <dgm:prSet/>
      <dgm:spPr/>
      <dgm:t>
        <a:bodyPr/>
        <a:lstStyle/>
        <a:p>
          <a:endParaRPr lang="en-US"/>
        </a:p>
      </dgm:t>
    </dgm:pt>
    <dgm:pt modelId="{BD22707A-13CB-451A-9F70-25C620F7A910}" type="sibTrans" cxnId="{C9F646F4-811D-4F00-9A29-1399C0870B2D}">
      <dgm:prSet/>
      <dgm:spPr/>
      <dgm:t>
        <a:bodyPr/>
        <a:lstStyle/>
        <a:p>
          <a:endParaRPr lang="en-US"/>
        </a:p>
      </dgm:t>
    </dgm:pt>
    <dgm:pt modelId="{704DB183-AB1F-4DF5-BDDF-539EF33C83F5}">
      <dgm:prSet phldrT="[Text]"/>
      <dgm:spPr/>
      <dgm:t>
        <a:bodyPr/>
        <a:lstStyle/>
        <a:p>
          <a:r>
            <a:rPr lang="en-US" dirty="0" smtClean="0"/>
            <a:t>Avoid hypothermia</a:t>
          </a:r>
          <a:endParaRPr lang="en-US" dirty="0"/>
        </a:p>
      </dgm:t>
    </dgm:pt>
    <dgm:pt modelId="{EB38188D-B233-48FF-8F9C-008A6F099494}" type="parTrans" cxnId="{B4F3010B-A5C9-4A37-9349-61460B30489A}">
      <dgm:prSet/>
      <dgm:spPr/>
      <dgm:t>
        <a:bodyPr/>
        <a:lstStyle/>
        <a:p>
          <a:endParaRPr lang="en-US"/>
        </a:p>
      </dgm:t>
    </dgm:pt>
    <dgm:pt modelId="{E1893043-0373-44E0-A6A4-932E1393ADC7}" type="sibTrans" cxnId="{B4F3010B-A5C9-4A37-9349-61460B30489A}">
      <dgm:prSet/>
      <dgm:spPr/>
      <dgm:t>
        <a:bodyPr/>
        <a:lstStyle/>
        <a:p>
          <a:endParaRPr lang="en-US"/>
        </a:p>
      </dgm:t>
    </dgm:pt>
    <dgm:pt modelId="{A7B446A3-F74C-4AAC-AC9A-746AA84B877D}" type="pres">
      <dgm:prSet presAssocID="{35F83ECD-0D56-4B3F-901A-8FC0801ED125}" presName="Name0" presStyleCnt="0">
        <dgm:presLayoutVars>
          <dgm:dir/>
          <dgm:animLvl val="lvl"/>
          <dgm:resizeHandles val="exact"/>
        </dgm:presLayoutVars>
      </dgm:prSet>
      <dgm:spPr/>
      <dgm:t>
        <a:bodyPr/>
        <a:lstStyle/>
        <a:p>
          <a:endParaRPr lang="en-US"/>
        </a:p>
      </dgm:t>
    </dgm:pt>
    <dgm:pt modelId="{514C659E-9C07-4035-AF53-5D06B738F2DA}" type="pres">
      <dgm:prSet presAssocID="{BE029436-1B46-4E14-9EDE-939D142EB6D7}" presName="compositeNode" presStyleCnt="0">
        <dgm:presLayoutVars>
          <dgm:bulletEnabled val="1"/>
        </dgm:presLayoutVars>
      </dgm:prSet>
      <dgm:spPr/>
    </dgm:pt>
    <dgm:pt modelId="{AA77C4DD-1F2A-47F5-BE9C-D62C8BAFA805}" type="pres">
      <dgm:prSet presAssocID="{BE029436-1B46-4E14-9EDE-939D142EB6D7}" presName="bgRect" presStyleLbl="node1" presStyleIdx="0" presStyleCnt="2"/>
      <dgm:spPr/>
      <dgm:t>
        <a:bodyPr/>
        <a:lstStyle/>
        <a:p>
          <a:endParaRPr lang="en-US"/>
        </a:p>
      </dgm:t>
    </dgm:pt>
    <dgm:pt modelId="{7A789CAC-294B-4377-9A8D-4871DF8C3E77}" type="pres">
      <dgm:prSet presAssocID="{BE029436-1B46-4E14-9EDE-939D142EB6D7}" presName="parentNode" presStyleLbl="node1" presStyleIdx="0" presStyleCnt="2">
        <dgm:presLayoutVars>
          <dgm:chMax val="0"/>
          <dgm:bulletEnabled val="1"/>
        </dgm:presLayoutVars>
      </dgm:prSet>
      <dgm:spPr/>
      <dgm:t>
        <a:bodyPr/>
        <a:lstStyle/>
        <a:p>
          <a:endParaRPr lang="en-US"/>
        </a:p>
      </dgm:t>
    </dgm:pt>
    <dgm:pt modelId="{09EB4B06-4485-4DD1-BA6A-9D04D03CD55D}" type="pres">
      <dgm:prSet presAssocID="{BE029436-1B46-4E14-9EDE-939D142EB6D7}" presName="childNode" presStyleLbl="node1" presStyleIdx="0" presStyleCnt="2">
        <dgm:presLayoutVars>
          <dgm:bulletEnabled val="1"/>
        </dgm:presLayoutVars>
      </dgm:prSet>
      <dgm:spPr/>
      <dgm:t>
        <a:bodyPr/>
        <a:lstStyle/>
        <a:p>
          <a:endParaRPr lang="en-US"/>
        </a:p>
      </dgm:t>
    </dgm:pt>
    <dgm:pt modelId="{15BC2415-35A1-4A9C-8C2E-453AB5581EF5}" type="pres">
      <dgm:prSet presAssocID="{470F2CEC-0A1C-417D-B7A0-B69AB8D4E455}" presName="hSp" presStyleCnt="0"/>
      <dgm:spPr/>
    </dgm:pt>
    <dgm:pt modelId="{1E23AAAF-5031-4DC8-BBA3-A23024A7EFD0}" type="pres">
      <dgm:prSet presAssocID="{470F2CEC-0A1C-417D-B7A0-B69AB8D4E455}" presName="vProcSp" presStyleCnt="0"/>
      <dgm:spPr/>
    </dgm:pt>
    <dgm:pt modelId="{0E7176F3-10F8-4D78-BD1F-A09BDBD009DC}" type="pres">
      <dgm:prSet presAssocID="{470F2CEC-0A1C-417D-B7A0-B69AB8D4E455}" presName="vSp1" presStyleCnt="0"/>
      <dgm:spPr/>
    </dgm:pt>
    <dgm:pt modelId="{89E7CD0E-43F6-4559-81AE-6FB6C8B9EB47}" type="pres">
      <dgm:prSet presAssocID="{470F2CEC-0A1C-417D-B7A0-B69AB8D4E455}" presName="simulatedConn" presStyleLbl="solidFgAcc1" presStyleIdx="0" presStyleCnt="1"/>
      <dgm:spPr/>
    </dgm:pt>
    <dgm:pt modelId="{3662859A-B5E3-46A2-93AB-12CBD6A7212F}" type="pres">
      <dgm:prSet presAssocID="{470F2CEC-0A1C-417D-B7A0-B69AB8D4E455}" presName="vSp2" presStyleCnt="0"/>
      <dgm:spPr/>
    </dgm:pt>
    <dgm:pt modelId="{7F110621-9E8C-4BD2-B7B3-1DC86E04C40D}" type="pres">
      <dgm:prSet presAssocID="{470F2CEC-0A1C-417D-B7A0-B69AB8D4E455}" presName="sibTrans" presStyleCnt="0"/>
      <dgm:spPr/>
    </dgm:pt>
    <dgm:pt modelId="{609F4FF7-D5E0-41EC-8FAB-404EE6D362C3}" type="pres">
      <dgm:prSet presAssocID="{5CE828C5-7E6F-4F23-9381-B1E9F782F31C}" presName="compositeNode" presStyleCnt="0">
        <dgm:presLayoutVars>
          <dgm:bulletEnabled val="1"/>
        </dgm:presLayoutVars>
      </dgm:prSet>
      <dgm:spPr/>
    </dgm:pt>
    <dgm:pt modelId="{0E8CB7C3-65D4-4081-B1C1-7B6F5CDAD15B}" type="pres">
      <dgm:prSet presAssocID="{5CE828C5-7E6F-4F23-9381-B1E9F782F31C}" presName="bgRect" presStyleLbl="node1" presStyleIdx="1" presStyleCnt="2"/>
      <dgm:spPr/>
      <dgm:t>
        <a:bodyPr/>
        <a:lstStyle/>
        <a:p>
          <a:endParaRPr lang="en-US"/>
        </a:p>
      </dgm:t>
    </dgm:pt>
    <dgm:pt modelId="{1F0F95AC-3ACE-42EB-B734-69D1B7FBBCA2}" type="pres">
      <dgm:prSet presAssocID="{5CE828C5-7E6F-4F23-9381-B1E9F782F31C}" presName="parentNode" presStyleLbl="node1" presStyleIdx="1" presStyleCnt="2">
        <dgm:presLayoutVars>
          <dgm:chMax val="0"/>
          <dgm:bulletEnabled val="1"/>
        </dgm:presLayoutVars>
      </dgm:prSet>
      <dgm:spPr/>
      <dgm:t>
        <a:bodyPr/>
        <a:lstStyle/>
        <a:p>
          <a:endParaRPr lang="en-US"/>
        </a:p>
      </dgm:t>
    </dgm:pt>
    <dgm:pt modelId="{70037465-4DAA-4C20-A3A6-62C22E2B6B87}" type="pres">
      <dgm:prSet presAssocID="{5CE828C5-7E6F-4F23-9381-B1E9F782F31C}" presName="childNode" presStyleLbl="node1" presStyleIdx="1" presStyleCnt="2">
        <dgm:presLayoutVars>
          <dgm:bulletEnabled val="1"/>
        </dgm:presLayoutVars>
      </dgm:prSet>
      <dgm:spPr/>
      <dgm:t>
        <a:bodyPr/>
        <a:lstStyle/>
        <a:p>
          <a:endParaRPr lang="en-US"/>
        </a:p>
      </dgm:t>
    </dgm:pt>
  </dgm:ptLst>
  <dgm:cxnLst>
    <dgm:cxn modelId="{B4F3010B-A5C9-4A37-9349-61460B30489A}" srcId="{5CE828C5-7E6F-4F23-9381-B1E9F782F31C}" destId="{704DB183-AB1F-4DF5-BDDF-539EF33C83F5}" srcOrd="0" destOrd="0" parTransId="{EB38188D-B233-48FF-8F9C-008A6F099494}" sibTransId="{E1893043-0373-44E0-A6A4-932E1393ADC7}"/>
    <dgm:cxn modelId="{9E87A940-D057-4214-BC66-AA7450C0E3CA}" type="presOf" srcId="{7B59ADC8-96F1-40DA-ADC0-B916C0608127}" destId="{09EB4B06-4485-4DD1-BA6A-9D04D03CD55D}" srcOrd="0" destOrd="0" presId="urn:microsoft.com/office/officeart/2005/8/layout/hProcess7"/>
    <dgm:cxn modelId="{18EB2E03-4A7E-4E02-A4CC-AE5D8B011481}" type="presOf" srcId="{5CE828C5-7E6F-4F23-9381-B1E9F782F31C}" destId="{1F0F95AC-3ACE-42EB-B734-69D1B7FBBCA2}" srcOrd="1" destOrd="0" presId="urn:microsoft.com/office/officeart/2005/8/layout/hProcess7"/>
    <dgm:cxn modelId="{B3692ADD-6FDB-463E-B171-10E2794F819F}" type="presOf" srcId="{BE029436-1B46-4E14-9EDE-939D142EB6D7}" destId="{7A789CAC-294B-4377-9A8D-4871DF8C3E77}" srcOrd="1" destOrd="0" presId="urn:microsoft.com/office/officeart/2005/8/layout/hProcess7"/>
    <dgm:cxn modelId="{A2436107-F62C-4AB4-A366-6F426CD73354}" type="presOf" srcId="{5CE828C5-7E6F-4F23-9381-B1E9F782F31C}" destId="{0E8CB7C3-65D4-4081-B1C1-7B6F5CDAD15B}" srcOrd="0" destOrd="0" presId="urn:microsoft.com/office/officeart/2005/8/layout/hProcess7"/>
    <dgm:cxn modelId="{B6A0F0CD-E19A-4D86-9C67-FE3CA91DBCE2}" srcId="{35F83ECD-0D56-4B3F-901A-8FC0801ED125}" destId="{BE029436-1B46-4E14-9EDE-939D142EB6D7}" srcOrd="0" destOrd="0" parTransId="{0901914F-7016-4EF9-A485-E3987C3B5DEE}" sibTransId="{470F2CEC-0A1C-417D-B7A0-B69AB8D4E455}"/>
    <dgm:cxn modelId="{F05EFC77-ED81-4224-8678-A99E3A214773}" srcId="{BE029436-1B46-4E14-9EDE-939D142EB6D7}" destId="{7B59ADC8-96F1-40DA-ADC0-B916C0608127}" srcOrd="0" destOrd="0" parTransId="{AF54325E-7AF8-4C27-AE49-4329497EB353}" sibTransId="{8CC2867E-4544-4AEC-B9AF-85FA9283A8D8}"/>
    <dgm:cxn modelId="{A1BFD406-EAEB-49BC-9D10-BC56DE92F32A}" type="presOf" srcId="{BE029436-1B46-4E14-9EDE-939D142EB6D7}" destId="{AA77C4DD-1F2A-47F5-BE9C-D62C8BAFA805}" srcOrd="0" destOrd="0" presId="urn:microsoft.com/office/officeart/2005/8/layout/hProcess7"/>
    <dgm:cxn modelId="{A8AD722C-C994-40DF-AFBA-8502C20F3492}" type="presOf" srcId="{35F83ECD-0D56-4B3F-901A-8FC0801ED125}" destId="{A7B446A3-F74C-4AAC-AC9A-746AA84B877D}" srcOrd="0" destOrd="0" presId="urn:microsoft.com/office/officeart/2005/8/layout/hProcess7"/>
    <dgm:cxn modelId="{523B9223-8745-4F71-8259-D1E4B02B4D5E}" type="presOf" srcId="{704DB183-AB1F-4DF5-BDDF-539EF33C83F5}" destId="{70037465-4DAA-4C20-A3A6-62C22E2B6B87}" srcOrd="0" destOrd="0" presId="urn:microsoft.com/office/officeart/2005/8/layout/hProcess7"/>
    <dgm:cxn modelId="{C9F646F4-811D-4F00-9A29-1399C0870B2D}" srcId="{35F83ECD-0D56-4B3F-901A-8FC0801ED125}" destId="{5CE828C5-7E6F-4F23-9381-B1E9F782F31C}" srcOrd="1" destOrd="0" parTransId="{B053AB2C-751E-4E3E-BD25-BE2F25133E47}" sibTransId="{BD22707A-13CB-451A-9F70-25C620F7A910}"/>
    <dgm:cxn modelId="{B41940F8-2318-44E6-9F31-8AF1511B3E95}" type="presParOf" srcId="{A7B446A3-F74C-4AAC-AC9A-746AA84B877D}" destId="{514C659E-9C07-4035-AF53-5D06B738F2DA}" srcOrd="0" destOrd="0" presId="urn:microsoft.com/office/officeart/2005/8/layout/hProcess7"/>
    <dgm:cxn modelId="{61256B7F-FEB9-4DF7-84F0-AC2DE631186F}" type="presParOf" srcId="{514C659E-9C07-4035-AF53-5D06B738F2DA}" destId="{AA77C4DD-1F2A-47F5-BE9C-D62C8BAFA805}" srcOrd="0" destOrd="0" presId="urn:microsoft.com/office/officeart/2005/8/layout/hProcess7"/>
    <dgm:cxn modelId="{65AC7DFB-07DB-4040-B377-5D6D85DBC7F6}" type="presParOf" srcId="{514C659E-9C07-4035-AF53-5D06B738F2DA}" destId="{7A789CAC-294B-4377-9A8D-4871DF8C3E77}" srcOrd="1" destOrd="0" presId="urn:microsoft.com/office/officeart/2005/8/layout/hProcess7"/>
    <dgm:cxn modelId="{83427D5A-E6DD-4693-94AA-B15BC2E4479A}" type="presParOf" srcId="{514C659E-9C07-4035-AF53-5D06B738F2DA}" destId="{09EB4B06-4485-4DD1-BA6A-9D04D03CD55D}" srcOrd="2" destOrd="0" presId="urn:microsoft.com/office/officeart/2005/8/layout/hProcess7"/>
    <dgm:cxn modelId="{BDFCB4BF-96FC-4E4F-9E18-6485EC10528D}" type="presParOf" srcId="{A7B446A3-F74C-4AAC-AC9A-746AA84B877D}" destId="{15BC2415-35A1-4A9C-8C2E-453AB5581EF5}" srcOrd="1" destOrd="0" presId="urn:microsoft.com/office/officeart/2005/8/layout/hProcess7"/>
    <dgm:cxn modelId="{929FA0CA-1E66-4D0B-B524-08D118509D82}" type="presParOf" srcId="{A7B446A3-F74C-4AAC-AC9A-746AA84B877D}" destId="{1E23AAAF-5031-4DC8-BBA3-A23024A7EFD0}" srcOrd="2" destOrd="0" presId="urn:microsoft.com/office/officeart/2005/8/layout/hProcess7"/>
    <dgm:cxn modelId="{779667F4-A25C-4292-947F-6EB61965A092}" type="presParOf" srcId="{1E23AAAF-5031-4DC8-BBA3-A23024A7EFD0}" destId="{0E7176F3-10F8-4D78-BD1F-A09BDBD009DC}" srcOrd="0" destOrd="0" presId="urn:microsoft.com/office/officeart/2005/8/layout/hProcess7"/>
    <dgm:cxn modelId="{54ED29B3-A2B0-45BB-8004-FEAC541747D9}" type="presParOf" srcId="{1E23AAAF-5031-4DC8-BBA3-A23024A7EFD0}" destId="{89E7CD0E-43F6-4559-81AE-6FB6C8B9EB47}" srcOrd="1" destOrd="0" presId="urn:microsoft.com/office/officeart/2005/8/layout/hProcess7"/>
    <dgm:cxn modelId="{B0E78A46-1E2E-4608-A566-044D5C19DE2C}" type="presParOf" srcId="{1E23AAAF-5031-4DC8-BBA3-A23024A7EFD0}" destId="{3662859A-B5E3-46A2-93AB-12CBD6A7212F}" srcOrd="2" destOrd="0" presId="urn:microsoft.com/office/officeart/2005/8/layout/hProcess7"/>
    <dgm:cxn modelId="{1712A849-7F36-4916-972F-621655880238}" type="presParOf" srcId="{A7B446A3-F74C-4AAC-AC9A-746AA84B877D}" destId="{7F110621-9E8C-4BD2-B7B3-1DC86E04C40D}" srcOrd="3" destOrd="0" presId="urn:microsoft.com/office/officeart/2005/8/layout/hProcess7"/>
    <dgm:cxn modelId="{F044A736-148E-4E94-B5F1-A10CC4CEDF3F}" type="presParOf" srcId="{A7B446A3-F74C-4AAC-AC9A-746AA84B877D}" destId="{609F4FF7-D5E0-41EC-8FAB-404EE6D362C3}" srcOrd="4" destOrd="0" presId="urn:microsoft.com/office/officeart/2005/8/layout/hProcess7"/>
    <dgm:cxn modelId="{2BD4DDFB-3351-49E7-B013-39F70581C4B0}" type="presParOf" srcId="{609F4FF7-D5E0-41EC-8FAB-404EE6D362C3}" destId="{0E8CB7C3-65D4-4081-B1C1-7B6F5CDAD15B}" srcOrd="0" destOrd="0" presId="urn:microsoft.com/office/officeart/2005/8/layout/hProcess7"/>
    <dgm:cxn modelId="{CF540B0A-E990-4519-A1DA-94833510A606}" type="presParOf" srcId="{609F4FF7-D5E0-41EC-8FAB-404EE6D362C3}" destId="{1F0F95AC-3ACE-42EB-B734-69D1B7FBBCA2}" srcOrd="1" destOrd="0" presId="urn:microsoft.com/office/officeart/2005/8/layout/hProcess7"/>
    <dgm:cxn modelId="{8EA28C34-AE96-4DB7-82D8-6A2E7FE01388}" type="presParOf" srcId="{609F4FF7-D5E0-41EC-8FAB-404EE6D362C3}" destId="{70037465-4DAA-4C20-A3A6-62C22E2B6B87}"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36A9A98-7A6A-4451-B8F6-9C96AD8E7323}"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A810D039-E762-4D71-BA2D-23B69E3F4F08}">
      <dgm:prSet phldrT="[Text]"/>
      <dgm:spPr/>
      <dgm:t>
        <a:bodyPr/>
        <a:lstStyle/>
        <a:p>
          <a:r>
            <a:rPr lang="en-US" dirty="0" smtClean="0"/>
            <a:t>Cells cannot utilize O2</a:t>
          </a:r>
          <a:endParaRPr lang="en-US" dirty="0"/>
        </a:p>
      </dgm:t>
    </dgm:pt>
    <dgm:pt modelId="{3B6E8E45-58C0-4508-B4C2-EA15D19D794B}" type="parTrans" cxnId="{0C91B3A5-08BA-4935-8046-1490B7E839DB}">
      <dgm:prSet/>
      <dgm:spPr/>
      <dgm:t>
        <a:bodyPr/>
        <a:lstStyle/>
        <a:p>
          <a:endParaRPr lang="en-US"/>
        </a:p>
      </dgm:t>
    </dgm:pt>
    <dgm:pt modelId="{7DB719B3-3EAE-45BD-8FD5-36AFCC79A6AF}" type="sibTrans" cxnId="{0C91B3A5-08BA-4935-8046-1490B7E839DB}">
      <dgm:prSet/>
      <dgm:spPr/>
      <dgm:t>
        <a:bodyPr/>
        <a:lstStyle/>
        <a:p>
          <a:endParaRPr lang="en-US"/>
        </a:p>
      </dgm:t>
    </dgm:pt>
    <dgm:pt modelId="{A1A2C2A8-33F8-42BB-9BE6-D6DDAFB390DC}">
      <dgm:prSet phldrT="[Text]"/>
      <dgm:spPr/>
      <dgm:t>
        <a:bodyPr/>
        <a:lstStyle/>
        <a:p>
          <a:r>
            <a:rPr lang="en-US" dirty="0" err="1" smtClean="0"/>
            <a:t>Cytochrome</a:t>
          </a:r>
          <a:r>
            <a:rPr lang="en-US" dirty="0" smtClean="0"/>
            <a:t> </a:t>
          </a:r>
          <a:r>
            <a:rPr lang="en-US" dirty="0" err="1" smtClean="0"/>
            <a:t>oxidase</a:t>
          </a:r>
          <a:r>
            <a:rPr lang="en-US" dirty="0" smtClean="0"/>
            <a:t> system is </a:t>
          </a:r>
          <a:r>
            <a:rPr lang="en-US" dirty="0" err="1" smtClean="0"/>
            <a:t>paralyxed</a:t>
          </a:r>
          <a:endParaRPr lang="en-US" dirty="0"/>
        </a:p>
      </dgm:t>
    </dgm:pt>
    <dgm:pt modelId="{F6CFB926-B7DE-4489-9EEE-B8F5F4FF30CC}" type="parTrans" cxnId="{2234F0C4-8D66-4181-977D-1449BCA60F93}">
      <dgm:prSet/>
      <dgm:spPr/>
      <dgm:t>
        <a:bodyPr/>
        <a:lstStyle/>
        <a:p>
          <a:endParaRPr lang="en-US"/>
        </a:p>
      </dgm:t>
    </dgm:pt>
    <dgm:pt modelId="{2A23E218-89A2-42E7-8B4E-350358E16C6E}" type="sibTrans" cxnId="{2234F0C4-8D66-4181-977D-1449BCA60F93}">
      <dgm:prSet/>
      <dgm:spPr/>
      <dgm:t>
        <a:bodyPr/>
        <a:lstStyle/>
        <a:p>
          <a:endParaRPr lang="en-US"/>
        </a:p>
      </dgm:t>
    </dgm:pt>
    <dgm:pt modelId="{E80F9FCC-A456-48E2-A258-CD6FD146BEAD}">
      <dgm:prSet phldrT="[Text]"/>
      <dgm:spPr/>
      <dgm:t>
        <a:bodyPr/>
        <a:lstStyle/>
        <a:p>
          <a:r>
            <a:rPr lang="en-US" dirty="0" smtClean="0"/>
            <a:t>Etiology </a:t>
          </a:r>
          <a:endParaRPr lang="en-US" dirty="0"/>
        </a:p>
      </dgm:t>
    </dgm:pt>
    <dgm:pt modelId="{8EFBC537-1A8A-4EF9-B4CE-B723A674AC70}" type="parTrans" cxnId="{372FBC31-F3E4-4229-9296-FDC219B1DD1C}">
      <dgm:prSet/>
      <dgm:spPr/>
      <dgm:t>
        <a:bodyPr/>
        <a:lstStyle/>
        <a:p>
          <a:endParaRPr lang="en-US"/>
        </a:p>
      </dgm:t>
    </dgm:pt>
    <dgm:pt modelId="{4857CF67-1B27-48FD-BE6D-56AEE89DBBDB}" type="sibTrans" cxnId="{372FBC31-F3E4-4229-9296-FDC219B1DD1C}">
      <dgm:prSet/>
      <dgm:spPr/>
      <dgm:t>
        <a:bodyPr/>
        <a:lstStyle/>
        <a:p>
          <a:endParaRPr lang="en-US"/>
        </a:p>
      </dgm:t>
    </dgm:pt>
    <dgm:pt modelId="{61DD74BE-B1D6-45EA-9B7C-F7E7655FA2A7}">
      <dgm:prSet phldrT="[Text]"/>
      <dgm:spPr/>
      <dgm:t>
        <a:bodyPr/>
        <a:lstStyle/>
        <a:p>
          <a:r>
            <a:rPr lang="en-US" dirty="0" smtClean="0"/>
            <a:t>Cyanide poisoning, </a:t>
          </a:r>
          <a:r>
            <a:rPr lang="en-US" dirty="0" err="1" smtClean="0"/>
            <a:t>diptheria</a:t>
          </a:r>
          <a:r>
            <a:rPr lang="en-US" dirty="0" smtClean="0"/>
            <a:t> toxin</a:t>
          </a:r>
          <a:endParaRPr lang="en-US" dirty="0"/>
        </a:p>
      </dgm:t>
    </dgm:pt>
    <dgm:pt modelId="{486A3BE4-20E3-43EB-9DB6-2441391D4DFF}" type="parTrans" cxnId="{035B383A-CC86-4408-AEFB-7EA9436A3912}">
      <dgm:prSet/>
      <dgm:spPr/>
      <dgm:t>
        <a:bodyPr/>
        <a:lstStyle/>
        <a:p>
          <a:endParaRPr lang="en-US"/>
        </a:p>
      </dgm:t>
    </dgm:pt>
    <dgm:pt modelId="{CDA665FA-11C0-4C10-BD25-97803A01240B}" type="sibTrans" cxnId="{035B383A-CC86-4408-AEFB-7EA9436A3912}">
      <dgm:prSet/>
      <dgm:spPr/>
      <dgm:t>
        <a:bodyPr/>
        <a:lstStyle/>
        <a:p>
          <a:endParaRPr lang="en-US"/>
        </a:p>
      </dgm:t>
    </dgm:pt>
    <dgm:pt modelId="{37DCFF06-29CC-47BE-AD42-F71CC445254C}">
      <dgm:prSet phldrT="[Text]"/>
      <dgm:spPr/>
      <dgm:t>
        <a:bodyPr/>
        <a:lstStyle/>
        <a:p>
          <a:r>
            <a:rPr lang="en-US" dirty="0" smtClean="0"/>
            <a:t>Sodium nitro </a:t>
          </a:r>
          <a:r>
            <a:rPr lang="en-US" dirty="0" err="1" smtClean="0"/>
            <a:t>prusside</a:t>
          </a:r>
          <a:endParaRPr lang="en-US" dirty="0"/>
        </a:p>
      </dgm:t>
    </dgm:pt>
    <dgm:pt modelId="{07FDE0B1-2E55-4E14-9187-53DBDD2090B5}" type="parTrans" cxnId="{750C97DB-F226-4C37-A686-C56E047B8312}">
      <dgm:prSet/>
      <dgm:spPr/>
      <dgm:t>
        <a:bodyPr/>
        <a:lstStyle/>
        <a:p>
          <a:endParaRPr lang="en-US"/>
        </a:p>
      </dgm:t>
    </dgm:pt>
    <dgm:pt modelId="{2828BFEF-936C-43D9-8DA1-0D87357E89ED}" type="sibTrans" cxnId="{750C97DB-F226-4C37-A686-C56E047B8312}">
      <dgm:prSet/>
      <dgm:spPr/>
      <dgm:t>
        <a:bodyPr/>
        <a:lstStyle/>
        <a:p>
          <a:endParaRPr lang="en-US"/>
        </a:p>
      </dgm:t>
    </dgm:pt>
    <dgm:pt modelId="{148381FD-F583-4268-9A0E-597FDB798AFB}">
      <dgm:prSet phldrT="[Text]"/>
      <dgm:spPr/>
      <dgm:t>
        <a:bodyPr/>
        <a:lstStyle/>
        <a:p>
          <a:r>
            <a:rPr lang="en-US" dirty="0" smtClean="0"/>
            <a:t>MOA</a:t>
          </a:r>
          <a:endParaRPr lang="en-US" dirty="0"/>
        </a:p>
      </dgm:t>
    </dgm:pt>
    <dgm:pt modelId="{620747FB-3231-409D-9DF3-24E2F8EDC74F}" type="parTrans" cxnId="{6B3A07D9-5D6A-4404-95BE-728F79425BE6}">
      <dgm:prSet/>
      <dgm:spPr/>
      <dgm:t>
        <a:bodyPr/>
        <a:lstStyle/>
        <a:p>
          <a:endParaRPr lang="en-US"/>
        </a:p>
      </dgm:t>
    </dgm:pt>
    <dgm:pt modelId="{14210088-0CC5-4D56-ACDA-D967D9858061}" type="sibTrans" cxnId="{6B3A07D9-5D6A-4404-95BE-728F79425BE6}">
      <dgm:prSet/>
      <dgm:spPr/>
      <dgm:t>
        <a:bodyPr/>
        <a:lstStyle/>
        <a:p>
          <a:endParaRPr lang="en-US"/>
        </a:p>
      </dgm:t>
    </dgm:pt>
    <dgm:pt modelId="{1B5CAA69-61D8-4F49-8310-6AB991A82FBC}">
      <dgm:prSet phldrT="[Text]"/>
      <dgm:spPr/>
      <dgm:t>
        <a:bodyPr/>
        <a:lstStyle/>
        <a:p>
          <a:r>
            <a:rPr lang="en-US" dirty="0" smtClean="0"/>
            <a:t>Inhibit </a:t>
          </a:r>
          <a:r>
            <a:rPr lang="en-US" dirty="0" err="1" smtClean="0"/>
            <a:t>oxydative</a:t>
          </a:r>
          <a:r>
            <a:rPr lang="en-US" dirty="0" smtClean="0"/>
            <a:t> </a:t>
          </a:r>
          <a:r>
            <a:rPr lang="en-US" dirty="0" err="1" smtClean="0"/>
            <a:t>phosphorylation</a:t>
          </a:r>
          <a:endParaRPr lang="en-US" dirty="0"/>
        </a:p>
      </dgm:t>
    </dgm:pt>
    <dgm:pt modelId="{C82AE39C-27B6-4103-AF80-6CD536385418}" type="parTrans" cxnId="{9EDEC1EC-D2D8-486E-B376-749708E032BA}">
      <dgm:prSet/>
      <dgm:spPr/>
      <dgm:t>
        <a:bodyPr/>
        <a:lstStyle/>
        <a:p>
          <a:endParaRPr lang="en-US"/>
        </a:p>
      </dgm:t>
    </dgm:pt>
    <dgm:pt modelId="{27280185-685D-496D-A673-80542D3E0388}" type="sibTrans" cxnId="{9EDEC1EC-D2D8-486E-B376-749708E032BA}">
      <dgm:prSet/>
      <dgm:spPr/>
      <dgm:t>
        <a:bodyPr/>
        <a:lstStyle/>
        <a:p>
          <a:endParaRPr lang="en-US"/>
        </a:p>
      </dgm:t>
    </dgm:pt>
    <dgm:pt modelId="{27722120-65F5-4CE5-98A5-1EBEC017C2D6}">
      <dgm:prSet phldrT="[Text]"/>
      <dgm:spPr/>
      <dgm:t>
        <a:bodyPr/>
        <a:lstStyle/>
        <a:p>
          <a:r>
            <a:rPr lang="en-US" dirty="0" smtClean="0"/>
            <a:t>O2 utilization is decreased</a:t>
          </a:r>
          <a:endParaRPr lang="en-US" dirty="0"/>
        </a:p>
      </dgm:t>
    </dgm:pt>
    <dgm:pt modelId="{764960B1-AE66-405E-A8A0-1C04F77E96CC}" type="parTrans" cxnId="{E406BF6B-E5F8-4704-BCC2-20CA2C8F42AB}">
      <dgm:prSet/>
      <dgm:spPr/>
      <dgm:t>
        <a:bodyPr/>
        <a:lstStyle/>
        <a:p>
          <a:endParaRPr lang="en-US"/>
        </a:p>
      </dgm:t>
    </dgm:pt>
    <dgm:pt modelId="{02933346-874E-4382-8460-4D94ADAE09AF}" type="sibTrans" cxnId="{E406BF6B-E5F8-4704-BCC2-20CA2C8F42AB}">
      <dgm:prSet/>
      <dgm:spPr/>
      <dgm:t>
        <a:bodyPr/>
        <a:lstStyle/>
        <a:p>
          <a:endParaRPr lang="en-US"/>
        </a:p>
      </dgm:t>
    </dgm:pt>
    <dgm:pt modelId="{3A591767-1140-4ADF-98C1-841A023D70C7}">
      <dgm:prSet phldrT="[Text]"/>
      <dgm:spPr/>
      <dgm:t>
        <a:bodyPr/>
        <a:lstStyle/>
        <a:p>
          <a:r>
            <a:rPr lang="en-US" dirty="0" smtClean="0"/>
            <a:t>  SaO2 and normal       PaO2  but     PvO2</a:t>
          </a:r>
          <a:endParaRPr lang="en-US" dirty="0"/>
        </a:p>
      </dgm:t>
    </dgm:pt>
    <dgm:pt modelId="{51072751-E5A0-41E6-8993-8932585F2A67}" type="sibTrans" cxnId="{748B7A57-2370-4221-B5BA-2E8FB2793271}">
      <dgm:prSet/>
      <dgm:spPr/>
      <dgm:t>
        <a:bodyPr/>
        <a:lstStyle/>
        <a:p>
          <a:endParaRPr lang="en-US"/>
        </a:p>
      </dgm:t>
    </dgm:pt>
    <dgm:pt modelId="{ED23A15C-DE38-4BF7-83BE-9C3C311ECBFB}" type="parTrans" cxnId="{748B7A57-2370-4221-B5BA-2E8FB2793271}">
      <dgm:prSet/>
      <dgm:spPr/>
      <dgm:t>
        <a:bodyPr/>
        <a:lstStyle/>
        <a:p>
          <a:endParaRPr lang="en-US"/>
        </a:p>
      </dgm:t>
    </dgm:pt>
    <dgm:pt modelId="{BB4C0B33-483F-460C-9493-F326FDD4E741}" type="pres">
      <dgm:prSet presAssocID="{936A9A98-7A6A-4451-B8F6-9C96AD8E7323}" presName="Name0" presStyleCnt="0">
        <dgm:presLayoutVars>
          <dgm:chMax val="7"/>
          <dgm:dir/>
          <dgm:animLvl val="lvl"/>
          <dgm:resizeHandles val="exact"/>
        </dgm:presLayoutVars>
      </dgm:prSet>
      <dgm:spPr/>
      <dgm:t>
        <a:bodyPr/>
        <a:lstStyle/>
        <a:p>
          <a:endParaRPr lang="en-US"/>
        </a:p>
      </dgm:t>
    </dgm:pt>
    <dgm:pt modelId="{FB7FE0F7-943A-4D12-BF68-31C75F66C9D5}" type="pres">
      <dgm:prSet presAssocID="{A810D039-E762-4D71-BA2D-23B69E3F4F08}" presName="circle1" presStyleLbl="node1" presStyleIdx="0" presStyleCnt="3"/>
      <dgm:spPr/>
    </dgm:pt>
    <dgm:pt modelId="{0EEC7B1B-834C-4C54-9807-C137C8863A25}" type="pres">
      <dgm:prSet presAssocID="{A810D039-E762-4D71-BA2D-23B69E3F4F08}" presName="space" presStyleCnt="0"/>
      <dgm:spPr/>
    </dgm:pt>
    <dgm:pt modelId="{462C27A0-2635-44CF-B599-6F6AA93E4F46}" type="pres">
      <dgm:prSet presAssocID="{A810D039-E762-4D71-BA2D-23B69E3F4F08}" presName="rect1" presStyleLbl="alignAcc1" presStyleIdx="0" presStyleCnt="3"/>
      <dgm:spPr/>
      <dgm:t>
        <a:bodyPr/>
        <a:lstStyle/>
        <a:p>
          <a:endParaRPr lang="en-US"/>
        </a:p>
      </dgm:t>
    </dgm:pt>
    <dgm:pt modelId="{4BAF1FFA-9C27-479F-AE3E-98B04CB57C09}" type="pres">
      <dgm:prSet presAssocID="{E80F9FCC-A456-48E2-A258-CD6FD146BEAD}" presName="vertSpace2" presStyleLbl="node1" presStyleIdx="0" presStyleCnt="3"/>
      <dgm:spPr/>
    </dgm:pt>
    <dgm:pt modelId="{F50CCA78-7F5C-4A82-8854-591B49A628D6}" type="pres">
      <dgm:prSet presAssocID="{E80F9FCC-A456-48E2-A258-CD6FD146BEAD}" presName="circle2" presStyleLbl="node1" presStyleIdx="1" presStyleCnt="3"/>
      <dgm:spPr/>
    </dgm:pt>
    <dgm:pt modelId="{0CD523E9-5D27-4AEF-8D0D-6E61074E9AA4}" type="pres">
      <dgm:prSet presAssocID="{E80F9FCC-A456-48E2-A258-CD6FD146BEAD}" presName="rect2" presStyleLbl="alignAcc1" presStyleIdx="1" presStyleCnt="3" custLinFactNeighborX="-145" custLinFactNeighborY="-3812"/>
      <dgm:spPr/>
      <dgm:t>
        <a:bodyPr/>
        <a:lstStyle/>
        <a:p>
          <a:endParaRPr lang="en-US"/>
        </a:p>
      </dgm:t>
    </dgm:pt>
    <dgm:pt modelId="{248A7AC2-6769-4C79-AA8E-C873E03AF507}" type="pres">
      <dgm:prSet presAssocID="{148381FD-F583-4268-9A0E-597FDB798AFB}" presName="vertSpace3" presStyleLbl="node1" presStyleIdx="1" presStyleCnt="3"/>
      <dgm:spPr/>
    </dgm:pt>
    <dgm:pt modelId="{0A9D5215-9534-4596-BF07-2CA8BBECE2A1}" type="pres">
      <dgm:prSet presAssocID="{148381FD-F583-4268-9A0E-597FDB798AFB}" presName="circle3" presStyleLbl="node1" presStyleIdx="2" presStyleCnt="3"/>
      <dgm:spPr/>
    </dgm:pt>
    <dgm:pt modelId="{2F4A359F-22CF-4EC9-A4B8-4C917FB852EE}" type="pres">
      <dgm:prSet presAssocID="{148381FD-F583-4268-9A0E-597FDB798AFB}" presName="rect3" presStyleLbl="alignAcc1" presStyleIdx="2" presStyleCnt="3"/>
      <dgm:spPr/>
      <dgm:t>
        <a:bodyPr/>
        <a:lstStyle/>
        <a:p>
          <a:endParaRPr lang="en-US"/>
        </a:p>
      </dgm:t>
    </dgm:pt>
    <dgm:pt modelId="{BF78A525-2C84-4C7C-AFAB-55244A1454E1}" type="pres">
      <dgm:prSet presAssocID="{A810D039-E762-4D71-BA2D-23B69E3F4F08}" presName="rect1ParTx" presStyleLbl="alignAcc1" presStyleIdx="2" presStyleCnt="3">
        <dgm:presLayoutVars>
          <dgm:chMax val="1"/>
          <dgm:bulletEnabled val="1"/>
        </dgm:presLayoutVars>
      </dgm:prSet>
      <dgm:spPr/>
      <dgm:t>
        <a:bodyPr/>
        <a:lstStyle/>
        <a:p>
          <a:endParaRPr lang="en-US"/>
        </a:p>
      </dgm:t>
    </dgm:pt>
    <dgm:pt modelId="{139E9682-0A50-431D-A7FD-19FA3D4264B9}" type="pres">
      <dgm:prSet presAssocID="{A810D039-E762-4D71-BA2D-23B69E3F4F08}" presName="rect1ChTx" presStyleLbl="alignAcc1" presStyleIdx="2" presStyleCnt="3">
        <dgm:presLayoutVars>
          <dgm:bulletEnabled val="1"/>
        </dgm:presLayoutVars>
      </dgm:prSet>
      <dgm:spPr/>
      <dgm:t>
        <a:bodyPr/>
        <a:lstStyle/>
        <a:p>
          <a:endParaRPr lang="en-US"/>
        </a:p>
      </dgm:t>
    </dgm:pt>
    <dgm:pt modelId="{C1429314-CEC7-4878-9742-3AC498224E65}" type="pres">
      <dgm:prSet presAssocID="{E80F9FCC-A456-48E2-A258-CD6FD146BEAD}" presName="rect2ParTx" presStyleLbl="alignAcc1" presStyleIdx="2" presStyleCnt="3">
        <dgm:presLayoutVars>
          <dgm:chMax val="1"/>
          <dgm:bulletEnabled val="1"/>
        </dgm:presLayoutVars>
      </dgm:prSet>
      <dgm:spPr/>
      <dgm:t>
        <a:bodyPr/>
        <a:lstStyle/>
        <a:p>
          <a:endParaRPr lang="en-US"/>
        </a:p>
      </dgm:t>
    </dgm:pt>
    <dgm:pt modelId="{F174DF88-B224-41C8-83E6-CA6645004EE8}" type="pres">
      <dgm:prSet presAssocID="{E80F9FCC-A456-48E2-A258-CD6FD146BEAD}" presName="rect2ChTx" presStyleLbl="alignAcc1" presStyleIdx="2" presStyleCnt="3">
        <dgm:presLayoutVars>
          <dgm:bulletEnabled val="1"/>
        </dgm:presLayoutVars>
      </dgm:prSet>
      <dgm:spPr/>
      <dgm:t>
        <a:bodyPr/>
        <a:lstStyle/>
        <a:p>
          <a:endParaRPr lang="en-US"/>
        </a:p>
      </dgm:t>
    </dgm:pt>
    <dgm:pt modelId="{E43A5115-BC44-4DC4-8833-9411E0856E9E}" type="pres">
      <dgm:prSet presAssocID="{148381FD-F583-4268-9A0E-597FDB798AFB}" presName="rect3ParTx" presStyleLbl="alignAcc1" presStyleIdx="2" presStyleCnt="3">
        <dgm:presLayoutVars>
          <dgm:chMax val="1"/>
          <dgm:bulletEnabled val="1"/>
        </dgm:presLayoutVars>
      </dgm:prSet>
      <dgm:spPr/>
      <dgm:t>
        <a:bodyPr/>
        <a:lstStyle/>
        <a:p>
          <a:endParaRPr lang="en-US"/>
        </a:p>
      </dgm:t>
    </dgm:pt>
    <dgm:pt modelId="{7D111038-2954-4DAA-861D-4B49B5028882}" type="pres">
      <dgm:prSet presAssocID="{148381FD-F583-4268-9A0E-597FDB798AFB}" presName="rect3ChTx" presStyleLbl="alignAcc1" presStyleIdx="2" presStyleCnt="3">
        <dgm:presLayoutVars>
          <dgm:bulletEnabled val="1"/>
        </dgm:presLayoutVars>
      </dgm:prSet>
      <dgm:spPr/>
      <dgm:t>
        <a:bodyPr/>
        <a:lstStyle/>
        <a:p>
          <a:endParaRPr lang="en-US"/>
        </a:p>
      </dgm:t>
    </dgm:pt>
  </dgm:ptLst>
  <dgm:cxnLst>
    <dgm:cxn modelId="{0C91B3A5-08BA-4935-8046-1490B7E839DB}" srcId="{936A9A98-7A6A-4451-B8F6-9C96AD8E7323}" destId="{A810D039-E762-4D71-BA2D-23B69E3F4F08}" srcOrd="0" destOrd="0" parTransId="{3B6E8E45-58C0-4508-B4C2-EA15D19D794B}" sibTransId="{7DB719B3-3EAE-45BD-8FD5-36AFCC79A6AF}"/>
    <dgm:cxn modelId="{750C97DB-F226-4C37-A686-C56E047B8312}" srcId="{E80F9FCC-A456-48E2-A258-CD6FD146BEAD}" destId="{37DCFF06-29CC-47BE-AD42-F71CC445254C}" srcOrd="1" destOrd="0" parTransId="{07FDE0B1-2E55-4E14-9187-53DBDD2090B5}" sibTransId="{2828BFEF-936C-43D9-8DA1-0D87357E89ED}"/>
    <dgm:cxn modelId="{372FBC31-F3E4-4229-9296-FDC219B1DD1C}" srcId="{936A9A98-7A6A-4451-B8F6-9C96AD8E7323}" destId="{E80F9FCC-A456-48E2-A258-CD6FD146BEAD}" srcOrd="1" destOrd="0" parTransId="{8EFBC537-1A8A-4EF9-B4CE-B723A674AC70}" sibTransId="{4857CF67-1B27-48FD-BE6D-56AEE89DBBDB}"/>
    <dgm:cxn modelId="{B843860B-D9BF-434D-AB30-5CDD595C66C0}" type="presOf" srcId="{A810D039-E762-4D71-BA2D-23B69E3F4F08}" destId="{BF78A525-2C84-4C7C-AFAB-55244A1454E1}" srcOrd="1" destOrd="0" presId="urn:microsoft.com/office/officeart/2005/8/layout/target3"/>
    <dgm:cxn modelId="{748B7A57-2370-4221-B5BA-2E8FB2793271}" srcId="{A810D039-E762-4D71-BA2D-23B69E3F4F08}" destId="{3A591767-1140-4ADF-98C1-841A023D70C7}" srcOrd="1" destOrd="0" parTransId="{ED23A15C-DE38-4BF7-83BE-9C3C311ECBFB}" sibTransId="{51072751-E5A0-41E6-8993-8932585F2A67}"/>
    <dgm:cxn modelId="{035B383A-CC86-4408-AEFB-7EA9436A3912}" srcId="{E80F9FCC-A456-48E2-A258-CD6FD146BEAD}" destId="{61DD74BE-B1D6-45EA-9B7C-F7E7655FA2A7}" srcOrd="0" destOrd="0" parTransId="{486A3BE4-20E3-43EB-9DB6-2441391D4DFF}" sibTransId="{CDA665FA-11C0-4C10-BD25-97803A01240B}"/>
    <dgm:cxn modelId="{6B3A07D9-5D6A-4404-95BE-728F79425BE6}" srcId="{936A9A98-7A6A-4451-B8F6-9C96AD8E7323}" destId="{148381FD-F583-4268-9A0E-597FDB798AFB}" srcOrd="2" destOrd="0" parTransId="{620747FB-3231-409D-9DF3-24E2F8EDC74F}" sibTransId="{14210088-0CC5-4D56-ACDA-D967D9858061}"/>
    <dgm:cxn modelId="{2185CE4A-9EB4-48A5-863D-85A5025182A3}" type="presOf" srcId="{61DD74BE-B1D6-45EA-9B7C-F7E7655FA2A7}" destId="{F174DF88-B224-41C8-83E6-CA6645004EE8}" srcOrd="0" destOrd="0" presId="urn:microsoft.com/office/officeart/2005/8/layout/target3"/>
    <dgm:cxn modelId="{66CC7BF6-380D-407C-BB78-F272965EF361}" type="presOf" srcId="{A810D039-E762-4D71-BA2D-23B69E3F4F08}" destId="{462C27A0-2635-44CF-B599-6F6AA93E4F46}" srcOrd="0" destOrd="0" presId="urn:microsoft.com/office/officeart/2005/8/layout/target3"/>
    <dgm:cxn modelId="{8A1603FB-642A-4234-8575-78F515E1E7AD}" type="presOf" srcId="{37DCFF06-29CC-47BE-AD42-F71CC445254C}" destId="{F174DF88-B224-41C8-83E6-CA6645004EE8}" srcOrd="0" destOrd="1" presId="urn:microsoft.com/office/officeart/2005/8/layout/target3"/>
    <dgm:cxn modelId="{2234F0C4-8D66-4181-977D-1449BCA60F93}" srcId="{A810D039-E762-4D71-BA2D-23B69E3F4F08}" destId="{A1A2C2A8-33F8-42BB-9BE6-D6DDAFB390DC}" srcOrd="0" destOrd="0" parTransId="{F6CFB926-B7DE-4489-9EEE-B8F5F4FF30CC}" sibTransId="{2A23E218-89A2-42E7-8B4E-350358E16C6E}"/>
    <dgm:cxn modelId="{CA7A28B0-D6D2-4586-BF89-CCC59ADF78E5}" type="presOf" srcId="{E80F9FCC-A456-48E2-A258-CD6FD146BEAD}" destId="{0CD523E9-5D27-4AEF-8D0D-6E61074E9AA4}" srcOrd="0" destOrd="0" presId="urn:microsoft.com/office/officeart/2005/8/layout/target3"/>
    <dgm:cxn modelId="{485E3601-B7B4-4CCA-ACF9-404BBD34F2B4}" type="presOf" srcId="{936A9A98-7A6A-4451-B8F6-9C96AD8E7323}" destId="{BB4C0B33-483F-460C-9493-F326FDD4E741}" srcOrd="0" destOrd="0" presId="urn:microsoft.com/office/officeart/2005/8/layout/target3"/>
    <dgm:cxn modelId="{48B49A24-9A66-4BC1-B444-B2049CF1A74E}" type="presOf" srcId="{A1A2C2A8-33F8-42BB-9BE6-D6DDAFB390DC}" destId="{139E9682-0A50-431D-A7FD-19FA3D4264B9}" srcOrd="0" destOrd="0" presId="urn:microsoft.com/office/officeart/2005/8/layout/target3"/>
    <dgm:cxn modelId="{8BF96BA7-DABE-4EC6-A85C-D96D24EA8E78}" type="presOf" srcId="{E80F9FCC-A456-48E2-A258-CD6FD146BEAD}" destId="{C1429314-CEC7-4878-9742-3AC498224E65}" srcOrd="1" destOrd="0" presId="urn:microsoft.com/office/officeart/2005/8/layout/target3"/>
    <dgm:cxn modelId="{E406BF6B-E5F8-4704-BCC2-20CA2C8F42AB}" srcId="{148381FD-F583-4268-9A0E-597FDB798AFB}" destId="{27722120-65F5-4CE5-98A5-1EBEC017C2D6}" srcOrd="1" destOrd="0" parTransId="{764960B1-AE66-405E-A8A0-1C04F77E96CC}" sibTransId="{02933346-874E-4382-8460-4D94ADAE09AF}"/>
    <dgm:cxn modelId="{8140794D-B22F-491F-90E3-5EB24405AA24}" type="presOf" srcId="{3A591767-1140-4ADF-98C1-841A023D70C7}" destId="{139E9682-0A50-431D-A7FD-19FA3D4264B9}" srcOrd="0" destOrd="1" presId="urn:microsoft.com/office/officeart/2005/8/layout/target3"/>
    <dgm:cxn modelId="{BAE26896-2201-467B-A096-367D39DE3831}" type="presOf" srcId="{27722120-65F5-4CE5-98A5-1EBEC017C2D6}" destId="{7D111038-2954-4DAA-861D-4B49B5028882}" srcOrd="0" destOrd="1" presId="urn:microsoft.com/office/officeart/2005/8/layout/target3"/>
    <dgm:cxn modelId="{579F7639-E27A-45E7-AFDE-1C7F6C061CE6}" type="presOf" srcId="{148381FD-F583-4268-9A0E-597FDB798AFB}" destId="{2F4A359F-22CF-4EC9-A4B8-4C917FB852EE}" srcOrd="0" destOrd="0" presId="urn:microsoft.com/office/officeart/2005/8/layout/target3"/>
    <dgm:cxn modelId="{D9AF298C-5BA3-4225-9315-38CA7F3916FC}" type="presOf" srcId="{1B5CAA69-61D8-4F49-8310-6AB991A82FBC}" destId="{7D111038-2954-4DAA-861D-4B49B5028882}" srcOrd="0" destOrd="0" presId="urn:microsoft.com/office/officeart/2005/8/layout/target3"/>
    <dgm:cxn modelId="{9EDEC1EC-D2D8-486E-B376-749708E032BA}" srcId="{148381FD-F583-4268-9A0E-597FDB798AFB}" destId="{1B5CAA69-61D8-4F49-8310-6AB991A82FBC}" srcOrd="0" destOrd="0" parTransId="{C82AE39C-27B6-4103-AF80-6CD536385418}" sibTransId="{27280185-685D-496D-A673-80542D3E0388}"/>
    <dgm:cxn modelId="{66C6CE29-E1D8-4908-833F-68F740AE7EAD}" type="presOf" srcId="{148381FD-F583-4268-9A0E-597FDB798AFB}" destId="{E43A5115-BC44-4DC4-8833-9411E0856E9E}" srcOrd="1" destOrd="0" presId="urn:microsoft.com/office/officeart/2005/8/layout/target3"/>
    <dgm:cxn modelId="{243B94D1-EA34-46B6-AB2B-3F8575192151}" type="presParOf" srcId="{BB4C0B33-483F-460C-9493-F326FDD4E741}" destId="{FB7FE0F7-943A-4D12-BF68-31C75F66C9D5}" srcOrd="0" destOrd="0" presId="urn:microsoft.com/office/officeart/2005/8/layout/target3"/>
    <dgm:cxn modelId="{0BF0BCF5-EFB6-4F55-8E4B-294071A389DE}" type="presParOf" srcId="{BB4C0B33-483F-460C-9493-F326FDD4E741}" destId="{0EEC7B1B-834C-4C54-9807-C137C8863A25}" srcOrd="1" destOrd="0" presId="urn:microsoft.com/office/officeart/2005/8/layout/target3"/>
    <dgm:cxn modelId="{F4DA9547-6E26-4A74-A5A9-87B930E714C6}" type="presParOf" srcId="{BB4C0B33-483F-460C-9493-F326FDD4E741}" destId="{462C27A0-2635-44CF-B599-6F6AA93E4F46}" srcOrd="2" destOrd="0" presId="urn:microsoft.com/office/officeart/2005/8/layout/target3"/>
    <dgm:cxn modelId="{A6C27306-A52B-475A-877A-7548F7E69517}" type="presParOf" srcId="{BB4C0B33-483F-460C-9493-F326FDD4E741}" destId="{4BAF1FFA-9C27-479F-AE3E-98B04CB57C09}" srcOrd="3" destOrd="0" presId="urn:microsoft.com/office/officeart/2005/8/layout/target3"/>
    <dgm:cxn modelId="{01539DC0-B852-40FA-A232-C161C2AD719C}" type="presParOf" srcId="{BB4C0B33-483F-460C-9493-F326FDD4E741}" destId="{F50CCA78-7F5C-4A82-8854-591B49A628D6}" srcOrd="4" destOrd="0" presId="urn:microsoft.com/office/officeart/2005/8/layout/target3"/>
    <dgm:cxn modelId="{7FA3587D-F153-40B2-8184-D8B9B15D75B8}" type="presParOf" srcId="{BB4C0B33-483F-460C-9493-F326FDD4E741}" destId="{0CD523E9-5D27-4AEF-8D0D-6E61074E9AA4}" srcOrd="5" destOrd="0" presId="urn:microsoft.com/office/officeart/2005/8/layout/target3"/>
    <dgm:cxn modelId="{C5BDBA12-4C0C-4DAF-A155-DC8982D812C6}" type="presParOf" srcId="{BB4C0B33-483F-460C-9493-F326FDD4E741}" destId="{248A7AC2-6769-4C79-AA8E-C873E03AF507}" srcOrd="6" destOrd="0" presId="urn:microsoft.com/office/officeart/2005/8/layout/target3"/>
    <dgm:cxn modelId="{1DB3A586-EB4D-4339-8BF1-4F943FF5474E}" type="presParOf" srcId="{BB4C0B33-483F-460C-9493-F326FDD4E741}" destId="{0A9D5215-9534-4596-BF07-2CA8BBECE2A1}" srcOrd="7" destOrd="0" presId="urn:microsoft.com/office/officeart/2005/8/layout/target3"/>
    <dgm:cxn modelId="{0CD56BF8-3EFB-4BB1-B6AE-898FAA1372B3}" type="presParOf" srcId="{BB4C0B33-483F-460C-9493-F326FDD4E741}" destId="{2F4A359F-22CF-4EC9-A4B8-4C917FB852EE}" srcOrd="8" destOrd="0" presId="urn:microsoft.com/office/officeart/2005/8/layout/target3"/>
    <dgm:cxn modelId="{2233D588-F327-49E3-93BB-1005C79316E0}" type="presParOf" srcId="{BB4C0B33-483F-460C-9493-F326FDD4E741}" destId="{BF78A525-2C84-4C7C-AFAB-55244A1454E1}" srcOrd="9" destOrd="0" presId="urn:microsoft.com/office/officeart/2005/8/layout/target3"/>
    <dgm:cxn modelId="{123DF977-79C2-49D3-8CC5-4CD344F036F3}" type="presParOf" srcId="{BB4C0B33-483F-460C-9493-F326FDD4E741}" destId="{139E9682-0A50-431D-A7FD-19FA3D4264B9}" srcOrd="10" destOrd="0" presId="urn:microsoft.com/office/officeart/2005/8/layout/target3"/>
    <dgm:cxn modelId="{47F4E461-AB76-48F2-8EC5-CB3CFC844920}" type="presParOf" srcId="{BB4C0B33-483F-460C-9493-F326FDD4E741}" destId="{C1429314-CEC7-4878-9742-3AC498224E65}" srcOrd="11" destOrd="0" presId="urn:microsoft.com/office/officeart/2005/8/layout/target3"/>
    <dgm:cxn modelId="{65DB9815-C8B3-452A-A6A3-3771B36A0CF4}" type="presParOf" srcId="{BB4C0B33-483F-460C-9493-F326FDD4E741}" destId="{F174DF88-B224-41C8-83E6-CA6645004EE8}" srcOrd="12" destOrd="0" presId="urn:microsoft.com/office/officeart/2005/8/layout/target3"/>
    <dgm:cxn modelId="{2E5D4AFF-6D7C-4E4C-B54B-526E0A2F9FF4}" type="presParOf" srcId="{BB4C0B33-483F-460C-9493-F326FDD4E741}" destId="{E43A5115-BC44-4DC4-8833-9411E0856E9E}" srcOrd="13" destOrd="0" presId="urn:microsoft.com/office/officeart/2005/8/layout/target3"/>
    <dgm:cxn modelId="{C3127819-3733-4A83-B4CB-2900236AA79B}" type="presParOf" srcId="{BB4C0B33-483F-460C-9493-F326FDD4E741}" destId="{7D111038-2954-4DAA-861D-4B49B5028882}" srcOrd="14"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2FEA1AC-A320-4995-972C-358EF272C39F}" type="doc">
      <dgm:prSet loTypeId="urn:microsoft.com/office/officeart/2005/8/layout/hChevron3" loCatId="process" qsTypeId="urn:microsoft.com/office/officeart/2005/8/quickstyle/simple1" qsCatId="simple" csTypeId="urn:microsoft.com/office/officeart/2005/8/colors/accent1_2" csCatId="accent1" phldr="1"/>
      <dgm:spPr/>
    </dgm:pt>
    <dgm:pt modelId="{C4EBA7CC-F2C1-4E93-BD48-6A78097CEA26}">
      <dgm:prSet phldrT="[Text]" custT="1"/>
      <dgm:spPr/>
      <dgm:t>
        <a:bodyPr/>
        <a:lstStyle/>
        <a:p>
          <a:r>
            <a:rPr lang="en-US" sz="4800" dirty="0" smtClean="0"/>
            <a:t>Cyanide </a:t>
          </a:r>
          <a:r>
            <a:rPr lang="en-US" sz="1500" dirty="0" smtClean="0"/>
            <a:t>         </a:t>
          </a:r>
          <a:endParaRPr lang="en-US" sz="1500" dirty="0"/>
        </a:p>
      </dgm:t>
    </dgm:pt>
    <dgm:pt modelId="{8437629B-CBA1-42D3-B384-3FDED495FA8A}" type="parTrans" cxnId="{0D4F03AA-7C8B-4654-A9D2-AE83724C7FBD}">
      <dgm:prSet/>
      <dgm:spPr/>
      <dgm:t>
        <a:bodyPr/>
        <a:lstStyle/>
        <a:p>
          <a:endParaRPr lang="en-US"/>
        </a:p>
      </dgm:t>
    </dgm:pt>
    <dgm:pt modelId="{3CEA374D-1D0D-4F20-90E2-00010C437A0E}" type="sibTrans" cxnId="{0D4F03AA-7C8B-4654-A9D2-AE83724C7FBD}">
      <dgm:prSet/>
      <dgm:spPr/>
      <dgm:t>
        <a:bodyPr/>
        <a:lstStyle/>
        <a:p>
          <a:endParaRPr lang="en-US"/>
        </a:p>
      </dgm:t>
    </dgm:pt>
    <dgm:pt modelId="{44339225-D804-40CA-BF3C-3BA7FF4ADCC2}">
      <dgm:prSet phldrT="[Text]" custT="1"/>
      <dgm:spPr/>
      <dgm:t>
        <a:bodyPr/>
        <a:lstStyle/>
        <a:p>
          <a:r>
            <a:rPr lang="en-US" sz="2800" dirty="0" smtClean="0"/>
            <a:t>Nitro </a:t>
          </a:r>
          <a:r>
            <a:rPr lang="en-US" sz="2800" dirty="0" err="1" smtClean="0"/>
            <a:t>prusside</a:t>
          </a:r>
          <a:endParaRPr lang="en-US" sz="2800" dirty="0"/>
        </a:p>
      </dgm:t>
    </dgm:pt>
    <dgm:pt modelId="{ABF38B5A-8F2F-41D4-BD0E-ABDAA8769FD4}" type="parTrans" cxnId="{06034347-86B0-44DF-A249-5D9B0AFA8065}">
      <dgm:prSet/>
      <dgm:spPr/>
      <dgm:t>
        <a:bodyPr/>
        <a:lstStyle/>
        <a:p>
          <a:endParaRPr lang="en-US"/>
        </a:p>
      </dgm:t>
    </dgm:pt>
    <dgm:pt modelId="{BF0CCDEF-83C3-4122-95F3-254EF0F8EF00}" type="sibTrans" cxnId="{06034347-86B0-44DF-A249-5D9B0AFA8065}">
      <dgm:prSet/>
      <dgm:spPr/>
      <dgm:t>
        <a:bodyPr/>
        <a:lstStyle/>
        <a:p>
          <a:endParaRPr lang="en-US"/>
        </a:p>
      </dgm:t>
    </dgm:pt>
    <dgm:pt modelId="{F7429247-7018-4C99-BB71-59ACB2E85961}">
      <dgm:prSet phldrT="[Text]" custT="1"/>
      <dgm:spPr/>
      <dgm:t>
        <a:bodyPr/>
        <a:lstStyle/>
        <a:p>
          <a:r>
            <a:rPr lang="en-US" sz="2400" dirty="0" smtClean="0"/>
            <a:t>=</a:t>
          </a:r>
          <a:r>
            <a:rPr lang="en-US" sz="2400" dirty="0" err="1" smtClean="0"/>
            <a:t>thiocyanite+sulphite</a:t>
          </a:r>
          <a:endParaRPr lang="en-US" sz="2400" dirty="0"/>
        </a:p>
      </dgm:t>
    </dgm:pt>
    <dgm:pt modelId="{F1E31839-BC15-4534-A823-937B0E66E3AD}" type="parTrans" cxnId="{BCA57C78-2520-4835-97DE-80B9B8546E22}">
      <dgm:prSet/>
      <dgm:spPr/>
      <dgm:t>
        <a:bodyPr/>
        <a:lstStyle/>
        <a:p>
          <a:endParaRPr lang="en-US"/>
        </a:p>
      </dgm:t>
    </dgm:pt>
    <dgm:pt modelId="{CF259494-54A1-4000-BF45-8ADB86D679D4}" type="sibTrans" cxnId="{BCA57C78-2520-4835-97DE-80B9B8546E22}">
      <dgm:prSet/>
      <dgm:spPr/>
      <dgm:t>
        <a:bodyPr/>
        <a:lstStyle/>
        <a:p>
          <a:endParaRPr lang="en-US"/>
        </a:p>
      </dgm:t>
    </dgm:pt>
    <dgm:pt modelId="{F31B18FF-ACF4-4B18-9BE5-6A44F4DE2D5C}" type="pres">
      <dgm:prSet presAssocID="{32FEA1AC-A320-4995-972C-358EF272C39F}" presName="Name0" presStyleCnt="0">
        <dgm:presLayoutVars>
          <dgm:dir/>
          <dgm:resizeHandles val="exact"/>
        </dgm:presLayoutVars>
      </dgm:prSet>
      <dgm:spPr/>
    </dgm:pt>
    <dgm:pt modelId="{D8A32615-CDDA-46B7-B467-BFECACBF85B4}" type="pres">
      <dgm:prSet presAssocID="{C4EBA7CC-F2C1-4E93-BD48-6A78097CEA26}" presName="parTxOnly" presStyleLbl="node1" presStyleIdx="0" presStyleCnt="3" custLinFactX="60303" custLinFactY="-1412" custLinFactNeighborX="100000" custLinFactNeighborY="-100000">
        <dgm:presLayoutVars>
          <dgm:bulletEnabled val="1"/>
        </dgm:presLayoutVars>
      </dgm:prSet>
      <dgm:spPr/>
      <dgm:t>
        <a:bodyPr/>
        <a:lstStyle/>
        <a:p>
          <a:endParaRPr lang="en-US"/>
        </a:p>
      </dgm:t>
    </dgm:pt>
    <dgm:pt modelId="{38BDD117-4CA1-4E4A-BBC5-FAE73CA84ECB}" type="pres">
      <dgm:prSet presAssocID="{3CEA374D-1D0D-4F20-90E2-00010C437A0E}" presName="parSpace" presStyleCnt="0"/>
      <dgm:spPr/>
    </dgm:pt>
    <dgm:pt modelId="{1E3337A0-B9A1-4534-A2AF-F0702B8E7D59}" type="pres">
      <dgm:prSet presAssocID="{44339225-D804-40CA-BF3C-3BA7FF4ADCC2}" presName="parTxOnly" presStyleLbl="node1" presStyleIdx="1" presStyleCnt="3" custLinFactX="-61019" custLinFactY="-1412" custLinFactNeighborX="-100000" custLinFactNeighborY="-100000">
        <dgm:presLayoutVars>
          <dgm:bulletEnabled val="1"/>
        </dgm:presLayoutVars>
      </dgm:prSet>
      <dgm:spPr/>
      <dgm:t>
        <a:bodyPr/>
        <a:lstStyle/>
        <a:p>
          <a:endParaRPr lang="en-US"/>
        </a:p>
      </dgm:t>
    </dgm:pt>
    <dgm:pt modelId="{50D772EF-30A9-4C09-A4D0-361470D9587D}" type="pres">
      <dgm:prSet presAssocID="{BF0CCDEF-83C3-4122-95F3-254EF0F8EF00}" presName="parSpace" presStyleCnt="0"/>
      <dgm:spPr/>
    </dgm:pt>
    <dgm:pt modelId="{E7E497FB-887E-4341-8294-31B243B2DCBE}" type="pres">
      <dgm:prSet presAssocID="{F7429247-7018-4C99-BB71-59ACB2E85961}" presName="parTxOnly" presStyleLbl="node1" presStyleIdx="2" presStyleCnt="3" custLinFactY="-1412" custLinFactNeighborX="-3168" custLinFactNeighborY="-100000">
        <dgm:presLayoutVars>
          <dgm:bulletEnabled val="1"/>
        </dgm:presLayoutVars>
      </dgm:prSet>
      <dgm:spPr/>
      <dgm:t>
        <a:bodyPr/>
        <a:lstStyle/>
        <a:p>
          <a:endParaRPr lang="en-US"/>
        </a:p>
      </dgm:t>
    </dgm:pt>
  </dgm:ptLst>
  <dgm:cxnLst>
    <dgm:cxn modelId="{06034347-86B0-44DF-A249-5D9B0AFA8065}" srcId="{32FEA1AC-A320-4995-972C-358EF272C39F}" destId="{44339225-D804-40CA-BF3C-3BA7FF4ADCC2}" srcOrd="1" destOrd="0" parTransId="{ABF38B5A-8F2F-41D4-BD0E-ABDAA8769FD4}" sibTransId="{BF0CCDEF-83C3-4122-95F3-254EF0F8EF00}"/>
    <dgm:cxn modelId="{447519A8-1234-463D-A40A-3FA8BE8698B1}" type="presOf" srcId="{C4EBA7CC-F2C1-4E93-BD48-6A78097CEA26}" destId="{D8A32615-CDDA-46B7-B467-BFECACBF85B4}" srcOrd="0" destOrd="0" presId="urn:microsoft.com/office/officeart/2005/8/layout/hChevron3"/>
    <dgm:cxn modelId="{681BEAD6-0543-4B44-953A-F5B1017FAFC5}" type="presOf" srcId="{32FEA1AC-A320-4995-972C-358EF272C39F}" destId="{F31B18FF-ACF4-4B18-9BE5-6A44F4DE2D5C}" srcOrd="0" destOrd="0" presId="urn:microsoft.com/office/officeart/2005/8/layout/hChevron3"/>
    <dgm:cxn modelId="{BCA57C78-2520-4835-97DE-80B9B8546E22}" srcId="{32FEA1AC-A320-4995-972C-358EF272C39F}" destId="{F7429247-7018-4C99-BB71-59ACB2E85961}" srcOrd="2" destOrd="0" parTransId="{F1E31839-BC15-4534-A823-937B0E66E3AD}" sibTransId="{CF259494-54A1-4000-BF45-8ADB86D679D4}"/>
    <dgm:cxn modelId="{634805E3-ECC9-4788-90FC-977A0659A48B}" type="presOf" srcId="{F7429247-7018-4C99-BB71-59ACB2E85961}" destId="{E7E497FB-887E-4341-8294-31B243B2DCBE}" srcOrd="0" destOrd="0" presId="urn:microsoft.com/office/officeart/2005/8/layout/hChevron3"/>
    <dgm:cxn modelId="{2CC9ADFF-55F8-4333-A7C9-D641C53592BC}" type="presOf" srcId="{44339225-D804-40CA-BF3C-3BA7FF4ADCC2}" destId="{1E3337A0-B9A1-4534-A2AF-F0702B8E7D59}" srcOrd="0" destOrd="0" presId="urn:microsoft.com/office/officeart/2005/8/layout/hChevron3"/>
    <dgm:cxn modelId="{0D4F03AA-7C8B-4654-A9D2-AE83724C7FBD}" srcId="{32FEA1AC-A320-4995-972C-358EF272C39F}" destId="{C4EBA7CC-F2C1-4E93-BD48-6A78097CEA26}" srcOrd="0" destOrd="0" parTransId="{8437629B-CBA1-42D3-B384-3FDED495FA8A}" sibTransId="{3CEA374D-1D0D-4F20-90E2-00010C437A0E}"/>
    <dgm:cxn modelId="{01C80FD2-4C60-473E-B0AA-E9BA7FA44160}" type="presParOf" srcId="{F31B18FF-ACF4-4B18-9BE5-6A44F4DE2D5C}" destId="{D8A32615-CDDA-46B7-B467-BFECACBF85B4}" srcOrd="0" destOrd="0" presId="urn:microsoft.com/office/officeart/2005/8/layout/hChevron3"/>
    <dgm:cxn modelId="{3D8D0919-52EA-487D-B1A5-6EE0BE0D583A}" type="presParOf" srcId="{F31B18FF-ACF4-4B18-9BE5-6A44F4DE2D5C}" destId="{38BDD117-4CA1-4E4A-BBC5-FAE73CA84ECB}" srcOrd="1" destOrd="0" presId="urn:microsoft.com/office/officeart/2005/8/layout/hChevron3"/>
    <dgm:cxn modelId="{60CA3696-54B9-4EBB-8B2E-3B3D7254CA13}" type="presParOf" srcId="{F31B18FF-ACF4-4B18-9BE5-6A44F4DE2D5C}" destId="{1E3337A0-B9A1-4534-A2AF-F0702B8E7D59}" srcOrd="2" destOrd="0" presId="urn:microsoft.com/office/officeart/2005/8/layout/hChevron3"/>
    <dgm:cxn modelId="{838C2B5E-BF2F-4DFF-AE15-775F140F35C3}" type="presParOf" srcId="{F31B18FF-ACF4-4B18-9BE5-6A44F4DE2D5C}" destId="{50D772EF-30A9-4C09-A4D0-361470D9587D}" srcOrd="3" destOrd="0" presId="urn:microsoft.com/office/officeart/2005/8/layout/hChevron3"/>
    <dgm:cxn modelId="{586D3710-8B98-4C96-8E7E-0DF2B17C2E30}" type="presParOf" srcId="{F31B18FF-ACF4-4B18-9BE5-6A44F4DE2D5C}" destId="{E7E497FB-887E-4341-8294-31B243B2DCBE}" srcOrd="4"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DD2B8724-9F99-4B7C-9E34-88388585359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0028FC3B-91F5-47ED-B534-3CF8F91885F8}">
      <dgm:prSet phldrT="[Text]"/>
      <dgm:spPr/>
      <dgm:t>
        <a:bodyPr/>
        <a:lstStyle/>
        <a:p>
          <a:r>
            <a:rPr lang="en-US" dirty="0" smtClean="0"/>
            <a:t>.</a:t>
          </a:r>
          <a:endParaRPr lang="en-US" dirty="0"/>
        </a:p>
      </dgm:t>
    </dgm:pt>
    <dgm:pt modelId="{ACBFB73E-FAA3-4AE0-AFB3-167E2D46659D}" type="parTrans" cxnId="{490B55A4-09A9-48CD-895F-0FD0ACE548D7}">
      <dgm:prSet/>
      <dgm:spPr/>
      <dgm:t>
        <a:bodyPr/>
        <a:lstStyle/>
        <a:p>
          <a:endParaRPr lang="en-US"/>
        </a:p>
      </dgm:t>
    </dgm:pt>
    <dgm:pt modelId="{F2DF6022-F18B-459D-83DA-B341BF85461C}" type="sibTrans" cxnId="{490B55A4-09A9-48CD-895F-0FD0ACE548D7}">
      <dgm:prSet/>
      <dgm:spPr/>
      <dgm:t>
        <a:bodyPr/>
        <a:lstStyle/>
        <a:p>
          <a:endParaRPr lang="en-US"/>
        </a:p>
      </dgm:t>
    </dgm:pt>
    <dgm:pt modelId="{88630333-573A-4FBB-86CA-BC9DE35E17D6}">
      <dgm:prSet phldrT="[Text]" custT="1"/>
      <dgm:spPr/>
      <dgm:t>
        <a:bodyPr/>
        <a:lstStyle/>
        <a:p>
          <a:r>
            <a:rPr lang="en-US" sz="4400" dirty="0" smtClean="0"/>
            <a:t>Nitrites</a:t>
          </a:r>
          <a:endParaRPr lang="en-US" sz="4400" dirty="0"/>
        </a:p>
      </dgm:t>
    </dgm:pt>
    <dgm:pt modelId="{61ED2394-8703-43E8-BFC9-EB3B2F13A245}" type="parTrans" cxnId="{905BABDB-A977-468C-AA84-1A02E27016FE}">
      <dgm:prSet/>
      <dgm:spPr/>
      <dgm:t>
        <a:bodyPr/>
        <a:lstStyle/>
        <a:p>
          <a:endParaRPr lang="en-US"/>
        </a:p>
      </dgm:t>
    </dgm:pt>
    <dgm:pt modelId="{7E1947F1-F4FE-4C0A-A833-92A1BEC3E3D3}" type="sibTrans" cxnId="{905BABDB-A977-468C-AA84-1A02E27016FE}">
      <dgm:prSet/>
      <dgm:spPr/>
      <dgm:t>
        <a:bodyPr/>
        <a:lstStyle/>
        <a:p>
          <a:endParaRPr lang="en-US"/>
        </a:p>
      </dgm:t>
    </dgm:pt>
    <dgm:pt modelId="{0CD39B69-E830-480C-AA2A-44148E5B393D}">
      <dgm:prSet phldrT="[Text]"/>
      <dgm:spPr/>
      <dgm:t>
        <a:bodyPr/>
        <a:lstStyle/>
        <a:p>
          <a:r>
            <a:rPr lang="en-US" dirty="0" smtClean="0"/>
            <a:t>.</a:t>
          </a:r>
          <a:endParaRPr lang="en-US" dirty="0"/>
        </a:p>
      </dgm:t>
    </dgm:pt>
    <dgm:pt modelId="{E384E7C9-DA5A-4872-ADC6-4897FA2CB257}" type="parTrans" cxnId="{7C9F898C-336D-4050-AF38-622BECCD367C}">
      <dgm:prSet/>
      <dgm:spPr/>
      <dgm:t>
        <a:bodyPr/>
        <a:lstStyle/>
        <a:p>
          <a:endParaRPr lang="en-US"/>
        </a:p>
      </dgm:t>
    </dgm:pt>
    <dgm:pt modelId="{C21A9908-6247-43C5-8514-8F36E15127BF}" type="sibTrans" cxnId="{7C9F898C-336D-4050-AF38-622BECCD367C}">
      <dgm:prSet/>
      <dgm:spPr/>
      <dgm:t>
        <a:bodyPr/>
        <a:lstStyle/>
        <a:p>
          <a:endParaRPr lang="en-US"/>
        </a:p>
      </dgm:t>
    </dgm:pt>
    <dgm:pt modelId="{87C9175A-4272-40A5-8F69-59539694CE5D}">
      <dgm:prSet phldrT="[Text]" custT="1"/>
      <dgm:spPr/>
      <dgm:t>
        <a:bodyPr/>
        <a:lstStyle/>
        <a:p>
          <a:r>
            <a:rPr lang="en-US" sz="3200" dirty="0" smtClean="0"/>
            <a:t>THIOSO4</a:t>
          </a:r>
          <a:endParaRPr lang="en-US" sz="3200" dirty="0"/>
        </a:p>
      </dgm:t>
    </dgm:pt>
    <dgm:pt modelId="{23A4B996-D3FA-4201-A464-A44098B489AC}" type="parTrans" cxnId="{BF6A523A-FCC7-459F-9302-421BE95830FA}">
      <dgm:prSet/>
      <dgm:spPr/>
      <dgm:t>
        <a:bodyPr/>
        <a:lstStyle/>
        <a:p>
          <a:endParaRPr lang="en-US"/>
        </a:p>
      </dgm:t>
    </dgm:pt>
    <dgm:pt modelId="{F94CD946-3646-4E34-985F-13B239E3F9BF}" type="sibTrans" cxnId="{BF6A523A-FCC7-459F-9302-421BE95830FA}">
      <dgm:prSet/>
      <dgm:spPr/>
      <dgm:t>
        <a:bodyPr/>
        <a:lstStyle/>
        <a:p>
          <a:endParaRPr lang="en-US"/>
        </a:p>
      </dgm:t>
    </dgm:pt>
    <dgm:pt modelId="{33A0C145-3938-4EAC-9FEB-E3E8AAF49221}">
      <dgm:prSet phldrT="[Text]"/>
      <dgm:spPr/>
      <dgm:t>
        <a:bodyPr/>
        <a:lstStyle/>
        <a:p>
          <a:r>
            <a:rPr lang="en-US" dirty="0" smtClean="0"/>
            <a:t>.</a:t>
          </a:r>
          <a:endParaRPr lang="en-US" dirty="0"/>
        </a:p>
      </dgm:t>
    </dgm:pt>
    <dgm:pt modelId="{721C545B-FA92-413F-BD34-9EF952E9AF23}" type="parTrans" cxnId="{5EBACBBC-5090-4B0D-B7C9-24EFB3466AF8}">
      <dgm:prSet/>
      <dgm:spPr/>
      <dgm:t>
        <a:bodyPr/>
        <a:lstStyle/>
        <a:p>
          <a:endParaRPr lang="en-US"/>
        </a:p>
      </dgm:t>
    </dgm:pt>
    <dgm:pt modelId="{061DB27B-C6FA-4354-9A8F-924D7A92E558}" type="sibTrans" cxnId="{5EBACBBC-5090-4B0D-B7C9-24EFB3466AF8}">
      <dgm:prSet/>
      <dgm:spPr/>
      <dgm:t>
        <a:bodyPr/>
        <a:lstStyle/>
        <a:p>
          <a:endParaRPr lang="en-US"/>
        </a:p>
      </dgm:t>
    </dgm:pt>
    <dgm:pt modelId="{11B60239-EC09-4780-888A-A7E7A8C70A04}">
      <dgm:prSet phldrT="[Text]" custT="1"/>
      <dgm:spPr/>
      <dgm:t>
        <a:bodyPr/>
        <a:lstStyle/>
        <a:p>
          <a:r>
            <a:rPr lang="en-US" sz="4400" dirty="0" err="1" smtClean="0"/>
            <a:t>Vit</a:t>
          </a:r>
          <a:r>
            <a:rPr lang="en-US" sz="4400" dirty="0" smtClean="0"/>
            <a:t> B12</a:t>
          </a:r>
          <a:endParaRPr lang="en-US" sz="4400" dirty="0"/>
        </a:p>
      </dgm:t>
    </dgm:pt>
    <dgm:pt modelId="{BA99EBF6-1C57-4375-80FD-DE2AE4F6804D}" type="parTrans" cxnId="{1BA6CD14-62E2-4DC5-B10F-659D66A6E1A0}">
      <dgm:prSet/>
      <dgm:spPr/>
      <dgm:t>
        <a:bodyPr/>
        <a:lstStyle/>
        <a:p>
          <a:endParaRPr lang="en-US"/>
        </a:p>
      </dgm:t>
    </dgm:pt>
    <dgm:pt modelId="{B39A3D9E-C851-4E8C-A80A-8C8A0D99AEFC}" type="sibTrans" cxnId="{1BA6CD14-62E2-4DC5-B10F-659D66A6E1A0}">
      <dgm:prSet/>
      <dgm:spPr/>
      <dgm:t>
        <a:bodyPr/>
        <a:lstStyle/>
        <a:p>
          <a:endParaRPr lang="en-US"/>
        </a:p>
      </dgm:t>
    </dgm:pt>
    <dgm:pt modelId="{35B519E5-CD88-4CD8-BFFC-6291C8471EF3}" type="pres">
      <dgm:prSet presAssocID="{DD2B8724-9F99-4B7C-9E34-883885853593}" presName="Name0" presStyleCnt="0">
        <dgm:presLayoutVars>
          <dgm:dir/>
          <dgm:animLvl val="lvl"/>
          <dgm:resizeHandles val="exact"/>
        </dgm:presLayoutVars>
      </dgm:prSet>
      <dgm:spPr/>
      <dgm:t>
        <a:bodyPr/>
        <a:lstStyle/>
        <a:p>
          <a:endParaRPr lang="en-US"/>
        </a:p>
      </dgm:t>
    </dgm:pt>
    <dgm:pt modelId="{B41E787C-34A4-4FD9-930C-B6CF1C3C2EDC}" type="pres">
      <dgm:prSet presAssocID="{0028FC3B-91F5-47ED-B534-3CF8F91885F8}" presName="compositeNode" presStyleCnt="0">
        <dgm:presLayoutVars>
          <dgm:bulletEnabled val="1"/>
        </dgm:presLayoutVars>
      </dgm:prSet>
      <dgm:spPr/>
    </dgm:pt>
    <dgm:pt modelId="{61F13B4F-DD84-4D0C-B97D-23077E67DF66}" type="pres">
      <dgm:prSet presAssocID="{0028FC3B-91F5-47ED-B534-3CF8F91885F8}" presName="bgRect" presStyleLbl="node1" presStyleIdx="0" presStyleCnt="3"/>
      <dgm:spPr/>
      <dgm:t>
        <a:bodyPr/>
        <a:lstStyle/>
        <a:p>
          <a:endParaRPr lang="en-US"/>
        </a:p>
      </dgm:t>
    </dgm:pt>
    <dgm:pt modelId="{659F5DAF-0A04-4D6D-8769-DA512B5D915F}" type="pres">
      <dgm:prSet presAssocID="{0028FC3B-91F5-47ED-B534-3CF8F91885F8}" presName="parentNode" presStyleLbl="node1" presStyleIdx="0" presStyleCnt="3">
        <dgm:presLayoutVars>
          <dgm:chMax val="0"/>
          <dgm:bulletEnabled val="1"/>
        </dgm:presLayoutVars>
      </dgm:prSet>
      <dgm:spPr/>
      <dgm:t>
        <a:bodyPr/>
        <a:lstStyle/>
        <a:p>
          <a:endParaRPr lang="en-US"/>
        </a:p>
      </dgm:t>
    </dgm:pt>
    <dgm:pt modelId="{6769F183-56F0-4238-970C-FE7F29C8C904}" type="pres">
      <dgm:prSet presAssocID="{0028FC3B-91F5-47ED-B534-3CF8F91885F8}" presName="childNode" presStyleLbl="node1" presStyleIdx="0" presStyleCnt="3">
        <dgm:presLayoutVars>
          <dgm:bulletEnabled val="1"/>
        </dgm:presLayoutVars>
      </dgm:prSet>
      <dgm:spPr/>
      <dgm:t>
        <a:bodyPr/>
        <a:lstStyle/>
        <a:p>
          <a:endParaRPr lang="en-US"/>
        </a:p>
      </dgm:t>
    </dgm:pt>
    <dgm:pt modelId="{608447F6-4E07-418D-BE1E-51A2D7A27FD7}" type="pres">
      <dgm:prSet presAssocID="{F2DF6022-F18B-459D-83DA-B341BF85461C}" presName="hSp" presStyleCnt="0"/>
      <dgm:spPr/>
    </dgm:pt>
    <dgm:pt modelId="{9F0E8391-BFCB-449B-898F-BE992E65C9A0}" type="pres">
      <dgm:prSet presAssocID="{F2DF6022-F18B-459D-83DA-B341BF85461C}" presName="vProcSp" presStyleCnt="0"/>
      <dgm:spPr/>
    </dgm:pt>
    <dgm:pt modelId="{C919DD88-86C7-483A-B5B1-97C114BADAE4}" type="pres">
      <dgm:prSet presAssocID="{F2DF6022-F18B-459D-83DA-B341BF85461C}" presName="vSp1" presStyleCnt="0"/>
      <dgm:spPr/>
    </dgm:pt>
    <dgm:pt modelId="{C1FE6006-CFD6-4538-81B5-8F92C71EE200}" type="pres">
      <dgm:prSet presAssocID="{F2DF6022-F18B-459D-83DA-B341BF85461C}" presName="simulatedConn" presStyleLbl="solidFgAcc1" presStyleIdx="0" presStyleCnt="2"/>
      <dgm:spPr/>
    </dgm:pt>
    <dgm:pt modelId="{88BF0D20-35F1-4411-9123-4FA78FC471D2}" type="pres">
      <dgm:prSet presAssocID="{F2DF6022-F18B-459D-83DA-B341BF85461C}" presName="vSp2" presStyleCnt="0"/>
      <dgm:spPr/>
    </dgm:pt>
    <dgm:pt modelId="{9C9F24B4-DEB7-4332-8A15-702EBE1CB538}" type="pres">
      <dgm:prSet presAssocID="{F2DF6022-F18B-459D-83DA-B341BF85461C}" presName="sibTrans" presStyleCnt="0"/>
      <dgm:spPr/>
    </dgm:pt>
    <dgm:pt modelId="{3E8DCE50-86E7-4998-AA5E-A66F8CEB1A79}" type="pres">
      <dgm:prSet presAssocID="{0CD39B69-E830-480C-AA2A-44148E5B393D}" presName="compositeNode" presStyleCnt="0">
        <dgm:presLayoutVars>
          <dgm:bulletEnabled val="1"/>
        </dgm:presLayoutVars>
      </dgm:prSet>
      <dgm:spPr/>
    </dgm:pt>
    <dgm:pt modelId="{8F7F9D62-3809-4E98-A16A-4362CFD00031}" type="pres">
      <dgm:prSet presAssocID="{0CD39B69-E830-480C-AA2A-44148E5B393D}" presName="bgRect" presStyleLbl="node1" presStyleIdx="1" presStyleCnt="3"/>
      <dgm:spPr/>
      <dgm:t>
        <a:bodyPr/>
        <a:lstStyle/>
        <a:p>
          <a:endParaRPr lang="en-US"/>
        </a:p>
      </dgm:t>
    </dgm:pt>
    <dgm:pt modelId="{03D8CC90-0DA5-4ABB-8A3E-DEEA9135A9D2}" type="pres">
      <dgm:prSet presAssocID="{0CD39B69-E830-480C-AA2A-44148E5B393D}" presName="parentNode" presStyleLbl="node1" presStyleIdx="1" presStyleCnt="3">
        <dgm:presLayoutVars>
          <dgm:chMax val="0"/>
          <dgm:bulletEnabled val="1"/>
        </dgm:presLayoutVars>
      </dgm:prSet>
      <dgm:spPr/>
      <dgm:t>
        <a:bodyPr/>
        <a:lstStyle/>
        <a:p>
          <a:endParaRPr lang="en-US"/>
        </a:p>
      </dgm:t>
    </dgm:pt>
    <dgm:pt modelId="{F594F1AF-CB5F-4D65-A9A7-9A66CEC20E3D}" type="pres">
      <dgm:prSet presAssocID="{0CD39B69-E830-480C-AA2A-44148E5B393D}" presName="childNode" presStyleLbl="node1" presStyleIdx="1" presStyleCnt="3">
        <dgm:presLayoutVars>
          <dgm:bulletEnabled val="1"/>
        </dgm:presLayoutVars>
      </dgm:prSet>
      <dgm:spPr/>
      <dgm:t>
        <a:bodyPr/>
        <a:lstStyle/>
        <a:p>
          <a:endParaRPr lang="en-US"/>
        </a:p>
      </dgm:t>
    </dgm:pt>
    <dgm:pt modelId="{93711871-609E-4C6E-8FD5-E3737FADE12F}" type="pres">
      <dgm:prSet presAssocID="{C21A9908-6247-43C5-8514-8F36E15127BF}" presName="hSp" presStyleCnt="0"/>
      <dgm:spPr/>
    </dgm:pt>
    <dgm:pt modelId="{A8A50016-8BFF-4807-AC19-ED4BB7422339}" type="pres">
      <dgm:prSet presAssocID="{C21A9908-6247-43C5-8514-8F36E15127BF}" presName="vProcSp" presStyleCnt="0"/>
      <dgm:spPr/>
    </dgm:pt>
    <dgm:pt modelId="{AD6E0AA3-DADF-41E6-B568-8A2622D71925}" type="pres">
      <dgm:prSet presAssocID="{C21A9908-6247-43C5-8514-8F36E15127BF}" presName="vSp1" presStyleCnt="0"/>
      <dgm:spPr/>
    </dgm:pt>
    <dgm:pt modelId="{878DE729-D42A-46CF-94D5-3F2D80565039}" type="pres">
      <dgm:prSet presAssocID="{C21A9908-6247-43C5-8514-8F36E15127BF}" presName="simulatedConn" presStyleLbl="solidFgAcc1" presStyleIdx="1" presStyleCnt="2"/>
      <dgm:spPr/>
    </dgm:pt>
    <dgm:pt modelId="{51379990-E195-4857-B7DE-DE608D0B11EE}" type="pres">
      <dgm:prSet presAssocID="{C21A9908-6247-43C5-8514-8F36E15127BF}" presName="vSp2" presStyleCnt="0"/>
      <dgm:spPr/>
    </dgm:pt>
    <dgm:pt modelId="{0A050674-53EE-427D-888F-7D092C0A5DF1}" type="pres">
      <dgm:prSet presAssocID="{C21A9908-6247-43C5-8514-8F36E15127BF}" presName="sibTrans" presStyleCnt="0"/>
      <dgm:spPr/>
    </dgm:pt>
    <dgm:pt modelId="{AB981977-C628-4FC6-BBAE-DAEFD2A68156}" type="pres">
      <dgm:prSet presAssocID="{33A0C145-3938-4EAC-9FEB-E3E8AAF49221}" presName="compositeNode" presStyleCnt="0">
        <dgm:presLayoutVars>
          <dgm:bulletEnabled val="1"/>
        </dgm:presLayoutVars>
      </dgm:prSet>
      <dgm:spPr/>
    </dgm:pt>
    <dgm:pt modelId="{723E1B1F-51CC-4F47-93D5-B1157A366C6D}" type="pres">
      <dgm:prSet presAssocID="{33A0C145-3938-4EAC-9FEB-E3E8AAF49221}" presName="bgRect" presStyleLbl="node1" presStyleIdx="2" presStyleCnt="3"/>
      <dgm:spPr/>
      <dgm:t>
        <a:bodyPr/>
        <a:lstStyle/>
        <a:p>
          <a:endParaRPr lang="en-US"/>
        </a:p>
      </dgm:t>
    </dgm:pt>
    <dgm:pt modelId="{45F4D4FC-3E34-450E-8CF5-D499376FD5D9}" type="pres">
      <dgm:prSet presAssocID="{33A0C145-3938-4EAC-9FEB-E3E8AAF49221}" presName="parentNode" presStyleLbl="node1" presStyleIdx="2" presStyleCnt="3">
        <dgm:presLayoutVars>
          <dgm:chMax val="0"/>
          <dgm:bulletEnabled val="1"/>
        </dgm:presLayoutVars>
      </dgm:prSet>
      <dgm:spPr/>
      <dgm:t>
        <a:bodyPr/>
        <a:lstStyle/>
        <a:p>
          <a:endParaRPr lang="en-US"/>
        </a:p>
      </dgm:t>
    </dgm:pt>
    <dgm:pt modelId="{BCF51F8B-7C6F-410A-BBBB-847A2DDF806C}" type="pres">
      <dgm:prSet presAssocID="{33A0C145-3938-4EAC-9FEB-E3E8AAF49221}" presName="childNode" presStyleLbl="node1" presStyleIdx="2" presStyleCnt="3">
        <dgm:presLayoutVars>
          <dgm:bulletEnabled val="1"/>
        </dgm:presLayoutVars>
      </dgm:prSet>
      <dgm:spPr/>
      <dgm:t>
        <a:bodyPr/>
        <a:lstStyle/>
        <a:p>
          <a:endParaRPr lang="en-US"/>
        </a:p>
      </dgm:t>
    </dgm:pt>
  </dgm:ptLst>
  <dgm:cxnLst>
    <dgm:cxn modelId="{7C9F898C-336D-4050-AF38-622BECCD367C}" srcId="{DD2B8724-9F99-4B7C-9E34-883885853593}" destId="{0CD39B69-E830-480C-AA2A-44148E5B393D}" srcOrd="1" destOrd="0" parTransId="{E384E7C9-DA5A-4872-ADC6-4897FA2CB257}" sibTransId="{C21A9908-6247-43C5-8514-8F36E15127BF}"/>
    <dgm:cxn modelId="{490B55A4-09A9-48CD-895F-0FD0ACE548D7}" srcId="{DD2B8724-9F99-4B7C-9E34-883885853593}" destId="{0028FC3B-91F5-47ED-B534-3CF8F91885F8}" srcOrd="0" destOrd="0" parTransId="{ACBFB73E-FAA3-4AE0-AFB3-167E2D46659D}" sibTransId="{F2DF6022-F18B-459D-83DA-B341BF85461C}"/>
    <dgm:cxn modelId="{029F8C5F-6CCB-41B5-8D65-BBB870C6187C}" type="presOf" srcId="{0028FC3B-91F5-47ED-B534-3CF8F91885F8}" destId="{659F5DAF-0A04-4D6D-8769-DA512B5D915F}" srcOrd="1" destOrd="0" presId="urn:microsoft.com/office/officeart/2005/8/layout/hProcess7"/>
    <dgm:cxn modelId="{7C58A82C-932D-43D4-BFDF-320C0F75A3FB}" type="presOf" srcId="{0028FC3B-91F5-47ED-B534-3CF8F91885F8}" destId="{61F13B4F-DD84-4D0C-B97D-23077E67DF66}" srcOrd="0" destOrd="0" presId="urn:microsoft.com/office/officeart/2005/8/layout/hProcess7"/>
    <dgm:cxn modelId="{D1EB0D0B-B3A6-419B-BA08-465D121BAA42}" type="presOf" srcId="{0CD39B69-E830-480C-AA2A-44148E5B393D}" destId="{8F7F9D62-3809-4E98-A16A-4362CFD00031}" srcOrd="0" destOrd="0" presId="urn:microsoft.com/office/officeart/2005/8/layout/hProcess7"/>
    <dgm:cxn modelId="{905BABDB-A977-468C-AA84-1A02E27016FE}" srcId="{0028FC3B-91F5-47ED-B534-3CF8F91885F8}" destId="{88630333-573A-4FBB-86CA-BC9DE35E17D6}" srcOrd="0" destOrd="0" parTransId="{61ED2394-8703-43E8-BFC9-EB3B2F13A245}" sibTransId="{7E1947F1-F4FE-4C0A-A833-92A1BEC3E3D3}"/>
    <dgm:cxn modelId="{B6463878-6121-46CF-BFF2-5E8305319952}" type="presOf" srcId="{33A0C145-3938-4EAC-9FEB-E3E8AAF49221}" destId="{45F4D4FC-3E34-450E-8CF5-D499376FD5D9}" srcOrd="1" destOrd="0" presId="urn:microsoft.com/office/officeart/2005/8/layout/hProcess7"/>
    <dgm:cxn modelId="{042E7676-FC1B-44FB-BF43-9B829F50147D}" type="presOf" srcId="{DD2B8724-9F99-4B7C-9E34-883885853593}" destId="{35B519E5-CD88-4CD8-BFFC-6291C8471EF3}" srcOrd="0" destOrd="0" presId="urn:microsoft.com/office/officeart/2005/8/layout/hProcess7"/>
    <dgm:cxn modelId="{5EBACBBC-5090-4B0D-B7C9-24EFB3466AF8}" srcId="{DD2B8724-9F99-4B7C-9E34-883885853593}" destId="{33A0C145-3938-4EAC-9FEB-E3E8AAF49221}" srcOrd="2" destOrd="0" parTransId="{721C545B-FA92-413F-BD34-9EF952E9AF23}" sibTransId="{061DB27B-C6FA-4354-9A8F-924D7A92E558}"/>
    <dgm:cxn modelId="{DB750CC0-2471-4880-A7D5-AD0B5E061844}" type="presOf" srcId="{33A0C145-3938-4EAC-9FEB-E3E8AAF49221}" destId="{723E1B1F-51CC-4F47-93D5-B1157A366C6D}" srcOrd="0" destOrd="0" presId="urn:microsoft.com/office/officeart/2005/8/layout/hProcess7"/>
    <dgm:cxn modelId="{BF6A523A-FCC7-459F-9302-421BE95830FA}" srcId="{0CD39B69-E830-480C-AA2A-44148E5B393D}" destId="{87C9175A-4272-40A5-8F69-59539694CE5D}" srcOrd="0" destOrd="0" parTransId="{23A4B996-D3FA-4201-A464-A44098B489AC}" sibTransId="{F94CD946-3646-4E34-985F-13B239E3F9BF}"/>
    <dgm:cxn modelId="{5DF12CC6-4D1E-4898-9223-BBA33F540BAC}" type="presOf" srcId="{0CD39B69-E830-480C-AA2A-44148E5B393D}" destId="{03D8CC90-0DA5-4ABB-8A3E-DEEA9135A9D2}" srcOrd="1" destOrd="0" presId="urn:microsoft.com/office/officeart/2005/8/layout/hProcess7"/>
    <dgm:cxn modelId="{78347477-A5AC-4BB9-9ECE-62615F25F05C}" type="presOf" srcId="{11B60239-EC09-4780-888A-A7E7A8C70A04}" destId="{BCF51F8B-7C6F-410A-BBBB-847A2DDF806C}" srcOrd="0" destOrd="0" presId="urn:microsoft.com/office/officeart/2005/8/layout/hProcess7"/>
    <dgm:cxn modelId="{1BA6CD14-62E2-4DC5-B10F-659D66A6E1A0}" srcId="{33A0C145-3938-4EAC-9FEB-E3E8AAF49221}" destId="{11B60239-EC09-4780-888A-A7E7A8C70A04}" srcOrd="0" destOrd="0" parTransId="{BA99EBF6-1C57-4375-80FD-DE2AE4F6804D}" sibTransId="{B39A3D9E-C851-4E8C-A80A-8C8A0D99AEFC}"/>
    <dgm:cxn modelId="{7564D53A-B365-4A67-B418-F6AB777C4E99}" type="presOf" srcId="{87C9175A-4272-40A5-8F69-59539694CE5D}" destId="{F594F1AF-CB5F-4D65-A9A7-9A66CEC20E3D}" srcOrd="0" destOrd="0" presId="urn:microsoft.com/office/officeart/2005/8/layout/hProcess7"/>
    <dgm:cxn modelId="{867C47C8-86A4-4ADE-8453-6A72BFECF9B9}" type="presOf" srcId="{88630333-573A-4FBB-86CA-BC9DE35E17D6}" destId="{6769F183-56F0-4238-970C-FE7F29C8C904}" srcOrd="0" destOrd="0" presId="urn:microsoft.com/office/officeart/2005/8/layout/hProcess7"/>
    <dgm:cxn modelId="{A4509F39-339E-423B-BB1E-BCC1C3084F7B}" type="presParOf" srcId="{35B519E5-CD88-4CD8-BFFC-6291C8471EF3}" destId="{B41E787C-34A4-4FD9-930C-B6CF1C3C2EDC}" srcOrd="0" destOrd="0" presId="urn:microsoft.com/office/officeart/2005/8/layout/hProcess7"/>
    <dgm:cxn modelId="{32BED96B-7413-41F7-B00D-A820F2163B84}" type="presParOf" srcId="{B41E787C-34A4-4FD9-930C-B6CF1C3C2EDC}" destId="{61F13B4F-DD84-4D0C-B97D-23077E67DF66}" srcOrd="0" destOrd="0" presId="urn:microsoft.com/office/officeart/2005/8/layout/hProcess7"/>
    <dgm:cxn modelId="{BACA55CD-F6E6-49EA-87F2-6F9002D65FD3}" type="presParOf" srcId="{B41E787C-34A4-4FD9-930C-B6CF1C3C2EDC}" destId="{659F5DAF-0A04-4D6D-8769-DA512B5D915F}" srcOrd="1" destOrd="0" presId="urn:microsoft.com/office/officeart/2005/8/layout/hProcess7"/>
    <dgm:cxn modelId="{B0EAAFC5-12AA-47D6-8A1B-5170E9BDFDC1}" type="presParOf" srcId="{B41E787C-34A4-4FD9-930C-B6CF1C3C2EDC}" destId="{6769F183-56F0-4238-970C-FE7F29C8C904}" srcOrd="2" destOrd="0" presId="urn:microsoft.com/office/officeart/2005/8/layout/hProcess7"/>
    <dgm:cxn modelId="{D1045BD6-105A-442E-8CB6-962B77EEB0D5}" type="presParOf" srcId="{35B519E5-CD88-4CD8-BFFC-6291C8471EF3}" destId="{608447F6-4E07-418D-BE1E-51A2D7A27FD7}" srcOrd="1" destOrd="0" presId="urn:microsoft.com/office/officeart/2005/8/layout/hProcess7"/>
    <dgm:cxn modelId="{684DE38C-3F88-4F66-B42E-18E8A07BB016}" type="presParOf" srcId="{35B519E5-CD88-4CD8-BFFC-6291C8471EF3}" destId="{9F0E8391-BFCB-449B-898F-BE992E65C9A0}" srcOrd="2" destOrd="0" presId="urn:microsoft.com/office/officeart/2005/8/layout/hProcess7"/>
    <dgm:cxn modelId="{394D8A38-5539-499A-9D4D-ABD1476BD6A7}" type="presParOf" srcId="{9F0E8391-BFCB-449B-898F-BE992E65C9A0}" destId="{C919DD88-86C7-483A-B5B1-97C114BADAE4}" srcOrd="0" destOrd="0" presId="urn:microsoft.com/office/officeart/2005/8/layout/hProcess7"/>
    <dgm:cxn modelId="{3447D910-F3AC-40C8-9DF4-84C030F46BE4}" type="presParOf" srcId="{9F0E8391-BFCB-449B-898F-BE992E65C9A0}" destId="{C1FE6006-CFD6-4538-81B5-8F92C71EE200}" srcOrd="1" destOrd="0" presId="urn:microsoft.com/office/officeart/2005/8/layout/hProcess7"/>
    <dgm:cxn modelId="{F3956D85-0823-48CE-BAC0-06AF03639386}" type="presParOf" srcId="{9F0E8391-BFCB-449B-898F-BE992E65C9A0}" destId="{88BF0D20-35F1-4411-9123-4FA78FC471D2}" srcOrd="2" destOrd="0" presId="urn:microsoft.com/office/officeart/2005/8/layout/hProcess7"/>
    <dgm:cxn modelId="{8D42E9E5-2122-42AF-A5BA-0A6BF54028F4}" type="presParOf" srcId="{35B519E5-CD88-4CD8-BFFC-6291C8471EF3}" destId="{9C9F24B4-DEB7-4332-8A15-702EBE1CB538}" srcOrd="3" destOrd="0" presId="urn:microsoft.com/office/officeart/2005/8/layout/hProcess7"/>
    <dgm:cxn modelId="{315116DF-7146-473B-9F0B-001D3248CB70}" type="presParOf" srcId="{35B519E5-CD88-4CD8-BFFC-6291C8471EF3}" destId="{3E8DCE50-86E7-4998-AA5E-A66F8CEB1A79}" srcOrd="4" destOrd="0" presId="urn:microsoft.com/office/officeart/2005/8/layout/hProcess7"/>
    <dgm:cxn modelId="{6A49F9B7-FE76-49D3-A635-E4987916463D}" type="presParOf" srcId="{3E8DCE50-86E7-4998-AA5E-A66F8CEB1A79}" destId="{8F7F9D62-3809-4E98-A16A-4362CFD00031}" srcOrd="0" destOrd="0" presId="urn:microsoft.com/office/officeart/2005/8/layout/hProcess7"/>
    <dgm:cxn modelId="{ED35E88C-720D-4E44-9A4B-E5EC1725C852}" type="presParOf" srcId="{3E8DCE50-86E7-4998-AA5E-A66F8CEB1A79}" destId="{03D8CC90-0DA5-4ABB-8A3E-DEEA9135A9D2}" srcOrd="1" destOrd="0" presId="urn:microsoft.com/office/officeart/2005/8/layout/hProcess7"/>
    <dgm:cxn modelId="{20AD1841-D5CE-4D6B-8390-9D610C12F7D4}" type="presParOf" srcId="{3E8DCE50-86E7-4998-AA5E-A66F8CEB1A79}" destId="{F594F1AF-CB5F-4D65-A9A7-9A66CEC20E3D}" srcOrd="2" destOrd="0" presId="urn:microsoft.com/office/officeart/2005/8/layout/hProcess7"/>
    <dgm:cxn modelId="{C56D3816-0DA0-4CFB-8691-B67DE7363836}" type="presParOf" srcId="{35B519E5-CD88-4CD8-BFFC-6291C8471EF3}" destId="{93711871-609E-4C6E-8FD5-E3737FADE12F}" srcOrd="5" destOrd="0" presId="urn:microsoft.com/office/officeart/2005/8/layout/hProcess7"/>
    <dgm:cxn modelId="{A98B2B46-C6E9-4BC1-B3C9-68617F738611}" type="presParOf" srcId="{35B519E5-CD88-4CD8-BFFC-6291C8471EF3}" destId="{A8A50016-8BFF-4807-AC19-ED4BB7422339}" srcOrd="6" destOrd="0" presId="urn:microsoft.com/office/officeart/2005/8/layout/hProcess7"/>
    <dgm:cxn modelId="{E7ADF4BC-C8A3-4C47-968E-48F279DC67B2}" type="presParOf" srcId="{A8A50016-8BFF-4807-AC19-ED4BB7422339}" destId="{AD6E0AA3-DADF-41E6-B568-8A2622D71925}" srcOrd="0" destOrd="0" presId="urn:microsoft.com/office/officeart/2005/8/layout/hProcess7"/>
    <dgm:cxn modelId="{319CE8E4-FB51-4855-B058-5989AC3373C9}" type="presParOf" srcId="{A8A50016-8BFF-4807-AC19-ED4BB7422339}" destId="{878DE729-D42A-46CF-94D5-3F2D80565039}" srcOrd="1" destOrd="0" presId="urn:microsoft.com/office/officeart/2005/8/layout/hProcess7"/>
    <dgm:cxn modelId="{DA65F8A4-313C-4FC7-857F-A2DE65340567}" type="presParOf" srcId="{A8A50016-8BFF-4807-AC19-ED4BB7422339}" destId="{51379990-E195-4857-B7DE-DE608D0B11EE}" srcOrd="2" destOrd="0" presId="urn:microsoft.com/office/officeart/2005/8/layout/hProcess7"/>
    <dgm:cxn modelId="{025A13F8-5B61-41D8-AFD7-737DDE9E7D05}" type="presParOf" srcId="{35B519E5-CD88-4CD8-BFFC-6291C8471EF3}" destId="{0A050674-53EE-427D-888F-7D092C0A5DF1}" srcOrd="7" destOrd="0" presId="urn:microsoft.com/office/officeart/2005/8/layout/hProcess7"/>
    <dgm:cxn modelId="{EA551D25-C5FE-4548-82FB-9269871355B5}" type="presParOf" srcId="{35B519E5-CD88-4CD8-BFFC-6291C8471EF3}" destId="{AB981977-C628-4FC6-BBAE-DAEFD2A68156}" srcOrd="8" destOrd="0" presId="urn:microsoft.com/office/officeart/2005/8/layout/hProcess7"/>
    <dgm:cxn modelId="{CA02A1AC-E331-470E-ACF9-8B924DC6CB2C}" type="presParOf" srcId="{AB981977-C628-4FC6-BBAE-DAEFD2A68156}" destId="{723E1B1F-51CC-4F47-93D5-B1157A366C6D}" srcOrd="0" destOrd="0" presId="urn:microsoft.com/office/officeart/2005/8/layout/hProcess7"/>
    <dgm:cxn modelId="{B32BCE1D-CF41-4733-813C-7AE328E820F2}" type="presParOf" srcId="{AB981977-C628-4FC6-BBAE-DAEFD2A68156}" destId="{45F4D4FC-3E34-450E-8CF5-D499376FD5D9}" srcOrd="1" destOrd="0" presId="urn:microsoft.com/office/officeart/2005/8/layout/hProcess7"/>
    <dgm:cxn modelId="{847EA873-AD3A-4488-B0F8-4841AAAE5B4A}" type="presParOf" srcId="{AB981977-C628-4FC6-BBAE-DAEFD2A68156}" destId="{BCF51F8B-7C6F-410A-BBBB-847A2DDF806C}"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DE627ED-D0E2-4F02-9F4C-42DB502B2F3A}"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102ED94E-4573-4684-A186-E2E30E189C63}">
      <dgm:prSet phldrT="[Text]"/>
      <dgm:spPr/>
      <dgm:t>
        <a:bodyPr/>
        <a:lstStyle/>
        <a:p>
          <a:r>
            <a:rPr lang="en-US" dirty="0" err="1" smtClean="0"/>
            <a:t>CO,Cyanide</a:t>
          </a:r>
          <a:endParaRPr lang="en-US" dirty="0"/>
        </a:p>
      </dgm:t>
    </dgm:pt>
    <dgm:pt modelId="{57DC9AFA-F0B8-462C-ACDC-2BF4D1697742}" type="parTrans" cxnId="{CC47ED5F-9ADF-4A9A-9D26-120DF55924BC}">
      <dgm:prSet/>
      <dgm:spPr/>
      <dgm:t>
        <a:bodyPr/>
        <a:lstStyle/>
        <a:p>
          <a:endParaRPr lang="en-US"/>
        </a:p>
      </dgm:t>
    </dgm:pt>
    <dgm:pt modelId="{34D62188-3CD2-432E-BAD9-1966E8C77F85}" type="sibTrans" cxnId="{CC47ED5F-9ADF-4A9A-9D26-120DF55924BC}">
      <dgm:prSet/>
      <dgm:spPr/>
      <dgm:t>
        <a:bodyPr/>
        <a:lstStyle/>
        <a:p>
          <a:endParaRPr lang="en-US"/>
        </a:p>
      </dgm:t>
    </dgm:pt>
    <dgm:pt modelId="{07AE142A-D03A-4565-AE99-7195D20D11FA}">
      <dgm:prSet phldrT="[Text]"/>
      <dgm:spPr/>
      <dgm:t>
        <a:bodyPr/>
        <a:lstStyle/>
        <a:p>
          <a:r>
            <a:rPr lang="en-US" dirty="0" smtClean="0"/>
            <a:t>Acute </a:t>
          </a:r>
          <a:r>
            <a:rPr lang="en-US" dirty="0" err="1" smtClean="0"/>
            <a:t>anemias</a:t>
          </a:r>
          <a:endParaRPr lang="en-US" dirty="0"/>
        </a:p>
      </dgm:t>
    </dgm:pt>
    <dgm:pt modelId="{32418A6F-ADE6-42E5-98E2-0EFC07391549}" type="parTrans" cxnId="{24FCA325-7AA4-43C0-8E1B-6B678B309C4A}">
      <dgm:prSet/>
      <dgm:spPr/>
      <dgm:t>
        <a:bodyPr/>
        <a:lstStyle/>
        <a:p>
          <a:endParaRPr lang="en-US"/>
        </a:p>
      </dgm:t>
    </dgm:pt>
    <dgm:pt modelId="{880E65CD-A563-44D1-83DE-A1149006761C}" type="sibTrans" cxnId="{24FCA325-7AA4-43C0-8E1B-6B678B309C4A}">
      <dgm:prSet/>
      <dgm:spPr/>
      <dgm:t>
        <a:bodyPr/>
        <a:lstStyle/>
        <a:p>
          <a:endParaRPr lang="en-US"/>
        </a:p>
      </dgm:t>
    </dgm:pt>
    <dgm:pt modelId="{F2B88F4E-0D9B-426B-B3B2-7AFA9FB79710}">
      <dgm:prSet phldrT="[Text]"/>
      <dgm:spPr/>
      <dgm:t>
        <a:bodyPr/>
        <a:lstStyle/>
        <a:p>
          <a:r>
            <a:rPr lang="en-US" dirty="0" err="1" smtClean="0"/>
            <a:t>myonecrosis</a:t>
          </a:r>
          <a:endParaRPr lang="en-US" dirty="0"/>
        </a:p>
      </dgm:t>
    </dgm:pt>
    <dgm:pt modelId="{92956153-BD6A-4335-BE29-08ABEF2CA314}" type="parTrans" cxnId="{C7479FE7-5DDF-4B42-8E0D-9F77F434B35D}">
      <dgm:prSet/>
      <dgm:spPr/>
      <dgm:t>
        <a:bodyPr/>
        <a:lstStyle/>
        <a:p>
          <a:endParaRPr lang="en-US"/>
        </a:p>
      </dgm:t>
    </dgm:pt>
    <dgm:pt modelId="{199456E2-D423-4CE7-8F32-B70BBF5BF3CB}" type="sibTrans" cxnId="{C7479FE7-5DDF-4B42-8E0D-9F77F434B35D}">
      <dgm:prSet/>
      <dgm:spPr/>
      <dgm:t>
        <a:bodyPr/>
        <a:lstStyle/>
        <a:p>
          <a:endParaRPr lang="en-US"/>
        </a:p>
      </dgm:t>
    </dgm:pt>
    <dgm:pt modelId="{A1538766-479A-4596-A092-481F31E09802}">
      <dgm:prSet phldrT="[Text]"/>
      <dgm:spPr/>
      <dgm:t>
        <a:bodyPr/>
        <a:lstStyle/>
        <a:p>
          <a:r>
            <a:rPr lang="en-US" dirty="0" smtClean="0"/>
            <a:t>Thermal burns</a:t>
          </a:r>
          <a:endParaRPr lang="en-US" dirty="0"/>
        </a:p>
      </dgm:t>
    </dgm:pt>
    <dgm:pt modelId="{0E2F1785-0EEE-4552-9966-595AD123A828}" type="parTrans" cxnId="{25963F76-D384-4372-8FA1-9B1ACD2E1C58}">
      <dgm:prSet/>
      <dgm:spPr/>
      <dgm:t>
        <a:bodyPr/>
        <a:lstStyle/>
        <a:p>
          <a:endParaRPr lang="en-US"/>
        </a:p>
      </dgm:t>
    </dgm:pt>
    <dgm:pt modelId="{9AA67C51-9679-47C5-98A8-6B9892A16424}" type="sibTrans" cxnId="{25963F76-D384-4372-8FA1-9B1ACD2E1C58}">
      <dgm:prSet/>
      <dgm:spPr/>
      <dgm:t>
        <a:bodyPr/>
        <a:lstStyle/>
        <a:p>
          <a:endParaRPr lang="en-US"/>
        </a:p>
      </dgm:t>
    </dgm:pt>
    <dgm:pt modelId="{5C5B33CF-6606-4909-9BE7-E75DD8229638}">
      <dgm:prSet phldrT="[Text]"/>
      <dgm:spPr/>
      <dgm:t>
        <a:bodyPr/>
        <a:lstStyle/>
        <a:p>
          <a:r>
            <a:rPr lang="en-US" dirty="0" smtClean="0"/>
            <a:t>Crush injuries</a:t>
          </a:r>
          <a:endParaRPr lang="en-US" dirty="0"/>
        </a:p>
      </dgm:t>
    </dgm:pt>
    <dgm:pt modelId="{1767F406-8141-4F4E-B25B-E4F1EF73EC81}" type="parTrans" cxnId="{43E4E2C5-DF04-4AE3-9853-B842D77DB200}">
      <dgm:prSet/>
      <dgm:spPr/>
      <dgm:t>
        <a:bodyPr/>
        <a:lstStyle/>
        <a:p>
          <a:endParaRPr lang="en-US"/>
        </a:p>
      </dgm:t>
    </dgm:pt>
    <dgm:pt modelId="{09D1FD7E-0709-4F85-B3E5-3CB27C114AA8}" type="sibTrans" cxnId="{43E4E2C5-DF04-4AE3-9853-B842D77DB200}">
      <dgm:prSet/>
      <dgm:spPr/>
      <dgm:t>
        <a:bodyPr/>
        <a:lstStyle/>
        <a:p>
          <a:endParaRPr lang="en-US"/>
        </a:p>
      </dgm:t>
    </dgm:pt>
    <dgm:pt modelId="{980AC569-08B2-4E87-A9C4-51340650F33B}">
      <dgm:prSet phldrT="[Text]"/>
      <dgm:spPr/>
      <dgm:t>
        <a:bodyPr/>
        <a:lstStyle/>
        <a:p>
          <a:r>
            <a:rPr lang="en-US" dirty="0" err="1" smtClean="0"/>
            <a:t>Necrotising</a:t>
          </a:r>
          <a:r>
            <a:rPr lang="en-US" dirty="0" smtClean="0"/>
            <a:t> </a:t>
          </a:r>
          <a:r>
            <a:rPr lang="en-US" dirty="0" err="1" smtClean="0"/>
            <a:t>fascitis</a:t>
          </a:r>
          <a:r>
            <a:rPr lang="en-US" dirty="0" smtClean="0"/>
            <a:t>, Fournier’s gangrene</a:t>
          </a:r>
          <a:endParaRPr lang="en-US" dirty="0"/>
        </a:p>
      </dgm:t>
    </dgm:pt>
    <dgm:pt modelId="{7BF0B8EB-779A-4098-83C9-CDB7A631BAE6}" type="parTrans" cxnId="{700D02A1-0069-45AD-BCF2-88DF8F387FFA}">
      <dgm:prSet/>
      <dgm:spPr/>
      <dgm:t>
        <a:bodyPr/>
        <a:lstStyle/>
        <a:p>
          <a:endParaRPr lang="en-US"/>
        </a:p>
      </dgm:t>
    </dgm:pt>
    <dgm:pt modelId="{4FE6560E-45AD-4480-B71C-2B9F53ACD6C6}" type="sibTrans" cxnId="{700D02A1-0069-45AD-BCF2-88DF8F387FFA}">
      <dgm:prSet/>
      <dgm:spPr/>
      <dgm:t>
        <a:bodyPr/>
        <a:lstStyle/>
        <a:p>
          <a:endParaRPr lang="en-US"/>
        </a:p>
      </dgm:t>
    </dgm:pt>
    <dgm:pt modelId="{DA8999BB-E2A2-4565-8379-0938B58999C1}">
      <dgm:prSet phldrT="[Text]"/>
      <dgm:spPr/>
      <dgm:t>
        <a:bodyPr/>
        <a:lstStyle/>
        <a:p>
          <a:r>
            <a:rPr lang="en-US" dirty="0" smtClean="0"/>
            <a:t>Gas embolism</a:t>
          </a:r>
          <a:endParaRPr lang="en-US" dirty="0"/>
        </a:p>
      </dgm:t>
    </dgm:pt>
    <dgm:pt modelId="{768D5417-0144-42BD-AB93-B3EF219286AF}" type="parTrans" cxnId="{D6D28070-39E1-4DEE-A397-405294B32B78}">
      <dgm:prSet/>
      <dgm:spPr/>
      <dgm:t>
        <a:bodyPr/>
        <a:lstStyle/>
        <a:p>
          <a:endParaRPr lang="en-US"/>
        </a:p>
      </dgm:t>
    </dgm:pt>
    <dgm:pt modelId="{E09F9B58-9EF5-4102-8A1C-B022DF180F07}" type="sibTrans" cxnId="{D6D28070-39E1-4DEE-A397-405294B32B78}">
      <dgm:prSet/>
      <dgm:spPr/>
      <dgm:t>
        <a:bodyPr/>
        <a:lstStyle/>
        <a:p>
          <a:endParaRPr lang="en-US"/>
        </a:p>
      </dgm:t>
    </dgm:pt>
    <dgm:pt modelId="{89DD79F9-F111-4056-85A3-CE426EE3ED78}">
      <dgm:prSet phldrT="[Text]"/>
      <dgm:spPr/>
      <dgm:t>
        <a:bodyPr/>
        <a:lstStyle/>
        <a:p>
          <a:r>
            <a:rPr lang="en-US" dirty="0" smtClean="0"/>
            <a:t>Irradiated  tissues</a:t>
          </a:r>
          <a:endParaRPr lang="en-US" dirty="0"/>
        </a:p>
      </dgm:t>
    </dgm:pt>
    <dgm:pt modelId="{F8B6EFC0-A748-4C3C-B8A4-B6E1F90976F5}" type="parTrans" cxnId="{1F731D28-7DFB-4BC9-8F3F-8D8B7167A839}">
      <dgm:prSet/>
      <dgm:spPr/>
      <dgm:t>
        <a:bodyPr/>
        <a:lstStyle/>
        <a:p>
          <a:endParaRPr lang="en-US"/>
        </a:p>
      </dgm:t>
    </dgm:pt>
    <dgm:pt modelId="{924E12CD-392D-40E9-A588-FA3B4E3B5250}" type="sibTrans" cxnId="{1F731D28-7DFB-4BC9-8F3F-8D8B7167A839}">
      <dgm:prSet/>
      <dgm:spPr/>
      <dgm:t>
        <a:bodyPr/>
        <a:lstStyle/>
        <a:p>
          <a:endParaRPr lang="en-US"/>
        </a:p>
      </dgm:t>
    </dgm:pt>
    <dgm:pt modelId="{E970FABB-A139-47EF-A68E-8DA580C321E3}">
      <dgm:prSet phldrT="[Text]"/>
      <dgm:spPr/>
      <dgm:t>
        <a:bodyPr/>
        <a:lstStyle/>
        <a:p>
          <a:r>
            <a:rPr lang="en-US" dirty="0" smtClean="0"/>
            <a:t>Fungal infections</a:t>
          </a:r>
          <a:endParaRPr lang="en-US" dirty="0"/>
        </a:p>
      </dgm:t>
    </dgm:pt>
    <dgm:pt modelId="{2E99E168-8D97-4642-81BE-1DA2E2F39B25}" type="parTrans" cxnId="{4F270B47-7AD5-43CC-B3C3-866F6FDA2F74}">
      <dgm:prSet/>
      <dgm:spPr/>
      <dgm:t>
        <a:bodyPr/>
        <a:lstStyle/>
        <a:p>
          <a:endParaRPr lang="en-US"/>
        </a:p>
      </dgm:t>
    </dgm:pt>
    <dgm:pt modelId="{B43A7EBE-D996-4568-A725-505282F704AD}" type="sibTrans" cxnId="{4F270B47-7AD5-43CC-B3C3-866F6FDA2F74}">
      <dgm:prSet/>
      <dgm:spPr/>
      <dgm:t>
        <a:bodyPr/>
        <a:lstStyle/>
        <a:p>
          <a:endParaRPr lang="en-US"/>
        </a:p>
      </dgm:t>
    </dgm:pt>
    <dgm:pt modelId="{7F6501FE-5B40-4B4E-A9F8-90C8644022BF}" type="pres">
      <dgm:prSet presAssocID="{7DE627ED-D0E2-4F02-9F4C-42DB502B2F3A}" presName="Name0" presStyleCnt="0">
        <dgm:presLayoutVars>
          <dgm:dir/>
          <dgm:resizeHandles/>
        </dgm:presLayoutVars>
      </dgm:prSet>
      <dgm:spPr/>
      <dgm:t>
        <a:bodyPr/>
        <a:lstStyle/>
        <a:p>
          <a:endParaRPr lang="en-US"/>
        </a:p>
      </dgm:t>
    </dgm:pt>
    <dgm:pt modelId="{42E04B83-8F07-421D-A1DC-BDC36EE91F60}" type="pres">
      <dgm:prSet presAssocID="{102ED94E-4573-4684-A186-E2E30E189C63}" presName="compNode" presStyleCnt="0"/>
      <dgm:spPr/>
    </dgm:pt>
    <dgm:pt modelId="{ABD85B3B-85AB-410F-A708-AD4BE1278F8E}" type="pres">
      <dgm:prSet presAssocID="{102ED94E-4573-4684-A186-E2E30E189C63}" presName="dummyConnPt" presStyleCnt="0"/>
      <dgm:spPr/>
    </dgm:pt>
    <dgm:pt modelId="{27FDDE27-A82F-45B8-94E3-AB2BDE61285F}" type="pres">
      <dgm:prSet presAssocID="{102ED94E-4573-4684-A186-E2E30E189C63}" presName="node" presStyleLbl="node1" presStyleIdx="0" presStyleCnt="9">
        <dgm:presLayoutVars>
          <dgm:bulletEnabled val="1"/>
        </dgm:presLayoutVars>
      </dgm:prSet>
      <dgm:spPr/>
      <dgm:t>
        <a:bodyPr/>
        <a:lstStyle/>
        <a:p>
          <a:endParaRPr lang="en-US"/>
        </a:p>
      </dgm:t>
    </dgm:pt>
    <dgm:pt modelId="{17EA253E-FA9C-47C0-B07B-293850BF3A24}" type="pres">
      <dgm:prSet presAssocID="{34D62188-3CD2-432E-BAD9-1966E8C77F85}" presName="sibTrans" presStyleLbl="bgSibTrans2D1" presStyleIdx="0" presStyleCnt="8"/>
      <dgm:spPr/>
      <dgm:t>
        <a:bodyPr/>
        <a:lstStyle/>
        <a:p>
          <a:endParaRPr lang="en-US"/>
        </a:p>
      </dgm:t>
    </dgm:pt>
    <dgm:pt modelId="{7391042B-5E63-4806-AAAD-A0CF080B2C21}" type="pres">
      <dgm:prSet presAssocID="{07AE142A-D03A-4565-AE99-7195D20D11FA}" presName="compNode" presStyleCnt="0"/>
      <dgm:spPr/>
    </dgm:pt>
    <dgm:pt modelId="{2D88B2CF-98B0-4A08-8AD2-4AB6E74DB51C}" type="pres">
      <dgm:prSet presAssocID="{07AE142A-D03A-4565-AE99-7195D20D11FA}" presName="dummyConnPt" presStyleCnt="0"/>
      <dgm:spPr/>
    </dgm:pt>
    <dgm:pt modelId="{194E975C-CF1A-4C53-A9D5-5A3417FB504B}" type="pres">
      <dgm:prSet presAssocID="{07AE142A-D03A-4565-AE99-7195D20D11FA}" presName="node" presStyleLbl="node1" presStyleIdx="1" presStyleCnt="9">
        <dgm:presLayoutVars>
          <dgm:bulletEnabled val="1"/>
        </dgm:presLayoutVars>
      </dgm:prSet>
      <dgm:spPr/>
      <dgm:t>
        <a:bodyPr/>
        <a:lstStyle/>
        <a:p>
          <a:endParaRPr lang="en-US"/>
        </a:p>
      </dgm:t>
    </dgm:pt>
    <dgm:pt modelId="{23045774-A26B-4BAE-BD4C-804E4BC0D319}" type="pres">
      <dgm:prSet presAssocID="{880E65CD-A563-44D1-83DE-A1149006761C}" presName="sibTrans" presStyleLbl="bgSibTrans2D1" presStyleIdx="1" presStyleCnt="8"/>
      <dgm:spPr/>
      <dgm:t>
        <a:bodyPr/>
        <a:lstStyle/>
        <a:p>
          <a:endParaRPr lang="en-US"/>
        </a:p>
      </dgm:t>
    </dgm:pt>
    <dgm:pt modelId="{11A17A99-42A1-493C-A95C-B2C430279F00}" type="pres">
      <dgm:prSet presAssocID="{F2B88F4E-0D9B-426B-B3B2-7AFA9FB79710}" presName="compNode" presStyleCnt="0"/>
      <dgm:spPr/>
    </dgm:pt>
    <dgm:pt modelId="{7021418E-AAF8-490A-AA68-1976DEEF14F0}" type="pres">
      <dgm:prSet presAssocID="{F2B88F4E-0D9B-426B-B3B2-7AFA9FB79710}" presName="dummyConnPt" presStyleCnt="0"/>
      <dgm:spPr/>
    </dgm:pt>
    <dgm:pt modelId="{02423578-0B07-4EA4-B84E-3350FE20936B}" type="pres">
      <dgm:prSet presAssocID="{F2B88F4E-0D9B-426B-B3B2-7AFA9FB79710}" presName="node" presStyleLbl="node1" presStyleIdx="2" presStyleCnt="9">
        <dgm:presLayoutVars>
          <dgm:bulletEnabled val="1"/>
        </dgm:presLayoutVars>
      </dgm:prSet>
      <dgm:spPr/>
      <dgm:t>
        <a:bodyPr/>
        <a:lstStyle/>
        <a:p>
          <a:endParaRPr lang="en-US"/>
        </a:p>
      </dgm:t>
    </dgm:pt>
    <dgm:pt modelId="{3D7407FE-40EB-4947-9A98-BE42E72FE611}" type="pres">
      <dgm:prSet presAssocID="{199456E2-D423-4CE7-8F32-B70BBF5BF3CB}" presName="sibTrans" presStyleLbl="bgSibTrans2D1" presStyleIdx="2" presStyleCnt="8" custScaleX="26626" custScaleY="24311"/>
      <dgm:spPr/>
      <dgm:t>
        <a:bodyPr/>
        <a:lstStyle/>
        <a:p>
          <a:endParaRPr lang="en-US"/>
        </a:p>
      </dgm:t>
    </dgm:pt>
    <dgm:pt modelId="{4D49177C-AE92-491A-B59C-233828438956}" type="pres">
      <dgm:prSet presAssocID="{A1538766-479A-4596-A092-481F31E09802}" presName="compNode" presStyleCnt="0"/>
      <dgm:spPr/>
    </dgm:pt>
    <dgm:pt modelId="{85E44A45-28CC-4AF5-A2B3-81BA448514BE}" type="pres">
      <dgm:prSet presAssocID="{A1538766-479A-4596-A092-481F31E09802}" presName="dummyConnPt" presStyleCnt="0"/>
      <dgm:spPr/>
    </dgm:pt>
    <dgm:pt modelId="{6C59B542-E3BC-49A2-9D9E-B16F38450174}" type="pres">
      <dgm:prSet presAssocID="{A1538766-479A-4596-A092-481F31E09802}" presName="node" presStyleLbl="node1" presStyleIdx="3" presStyleCnt="9">
        <dgm:presLayoutVars>
          <dgm:bulletEnabled val="1"/>
        </dgm:presLayoutVars>
      </dgm:prSet>
      <dgm:spPr/>
      <dgm:t>
        <a:bodyPr/>
        <a:lstStyle/>
        <a:p>
          <a:endParaRPr lang="en-US"/>
        </a:p>
      </dgm:t>
    </dgm:pt>
    <dgm:pt modelId="{32934CA1-49CD-4D27-8AA8-3691A54861EA}" type="pres">
      <dgm:prSet presAssocID="{9AA67C51-9679-47C5-98A8-6B9892A16424}" presName="sibTrans" presStyleLbl="bgSibTrans2D1" presStyleIdx="3" presStyleCnt="8"/>
      <dgm:spPr/>
      <dgm:t>
        <a:bodyPr/>
        <a:lstStyle/>
        <a:p>
          <a:endParaRPr lang="en-US"/>
        </a:p>
      </dgm:t>
    </dgm:pt>
    <dgm:pt modelId="{E30802F1-B733-4DA9-B1FF-0E7BD5DEF886}" type="pres">
      <dgm:prSet presAssocID="{5C5B33CF-6606-4909-9BE7-E75DD8229638}" presName="compNode" presStyleCnt="0"/>
      <dgm:spPr/>
    </dgm:pt>
    <dgm:pt modelId="{124B0BBB-3C2A-46EE-B92C-89E5C3C03274}" type="pres">
      <dgm:prSet presAssocID="{5C5B33CF-6606-4909-9BE7-E75DD8229638}" presName="dummyConnPt" presStyleCnt="0"/>
      <dgm:spPr/>
    </dgm:pt>
    <dgm:pt modelId="{E1E0D564-96CB-4F8A-BBCE-02554985C6A0}" type="pres">
      <dgm:prSet presAssocID="{5C5B33CF-6606-4909-9BE7-E75DD8229638}" presName="node" presStyleLbl="node1" presStyleIdx="4" presStyleCnt="9">
        <dgm:presLayoutVars>
          <dgm:bulletEnabled val="1"/>
        </dgm:presLayoutVars>
      </dgm:prSet>
      <dgm:spPr/>
      <dgm:t>
        <a:bodyPr/>
        <a:lstStyle/>
        <a:p>
          <a:endParaRPr lang="en-US"/>
        </a:p>
      </dgm:t>
    </dgm:pt>
    <dgm:pt modelId="{8CC69447-231B-49E7-8E47-0BDAEE5AAE09}" type="pres">
      <dgm:prSet presAssocID="{09D1FD7E-0709-4F85-B3E5-3CB27C114AA8}" presName="sibTrans" presStyleLbl="bgSibTrans2D1" presStyleIdx="4" presStyleCnt="8"/>
      <dgm:spPr/>
      <dgm:t>
        <a:bodyPr/>
        <a:lstStyle/>
        <a:p>
          <a:endParaRPr lang="en-US"/>
        </a:p>
      </dgm:t>
    </dgm:pt>
    <dgm:pt modelId="{6682FFFF-CBD4-465B-9ED8-5E8E70222EBB}" type="pres">
      <dgm:prSet presAssocID="{980AC569-08B2-4E87-A9C4-51340650F33B}" presName="compNode" presStyleCnt="0"/>
      <dgm:spPr/>
    </dgm:pt>
    <dgm:pt modelId="{EA7B7B01-A2B1-4644-A528-26B835696237}" type="pres">
      <dgm:prSet presAssocID="{980AC569-08B2-4E87-A9C4-51340650F33B}" presName="dummyConnPt" presStyleCnt="0"/>
      <dgm:spPr/>
    </dgm:pt>
    <dgm:pt modelId="{E4CA7D0B-DBE6-48B9-B290-FE34BD968611}" type="pres">
      <dgm:prSet presAssocID="{980AC569-08B2-4E87-A9C4-51340650F33B}" presName="node" presStyleLbl="node1" presStyleIdx="5" presStyleCnt="9">
        <dgm:presLayoutVars>
          <dgm:bulletEnabled val="1"/>
        </dgm:presLayoutVars>
      </dgm:prSet>
      <dgm:spPr/>
      <dgm:t>
        <a:bodyPr/>
        <a:lstStyle/>
        <a:p>
          <a:endParaRPr lang="en-US"/>
        </a:p>
      </dgm:t>
    </dgm:pt>
    <dgm:pt modelId="{D9004EFB-F4FB-4980-8CF0-6BB06C091F3A}" type="pres">
      <dgm:prSet presAssocID="{4FE6560E-45AD-4480-B71C-2B9F53ACD6C6}" presName="sibTrans" presStyleLbl="bgSibTrans2D1" presStyleIdx="5" presStyleCnt="8" custFlipVert="1" custScaleX="1651" custScaleY="45285"/>
      <dgm:spPr/>
      <dgm:t>
        <a:bodyPr/>
        <a:lstStyle/>
        <a:p>
          <a:endParaRPr lang="en-US"/>
        </a:p>
      </dgm:t>
    </dgm:pt>
    <dgm:pt modelId="{AF20B5C2-D0D7-4D49-978C-CF260E23BFC3}" type="pres">
      <dgm:prSet presAssocID="{DA8999BB-E2A2-4565-8379-0938B58999C1}" presName="compNode" presStyleCnt="0"/>
      <dgm:spPr/>
    </dgm:pt>
    <dgm:pt modelId="{9F87588E-F440-4252-A1F2-F2E5769D0492}" type="pres">
      <dgm:prSet presAssocID="{DA8999BB-E2A2-4565-8379-0938B58999C1}" presName="dummyConnPt" presStyleCnt="0"/>
      <dgm:spPr/>
    </dgm:pt>
    <dgm:pt modelId="{2143AD89-2C83-499E-BBE7-CD8E197FA823}" type="pres">
      <dgm:prSet presAssocID="{DA8999BB-E2A2-4565-8379-0938B58999C1}" presName="node" presStyleLbl="node1" presStyleIdx="6" presStyleCnt="9">
        <dgm:presLayoutVars>
          <dgm:bulletEnabled val="1"/>
        </dgm:presLayoutVars>
      </dgm:prSet>
      <dgm:spPr/>
      <dgm:t>
        <a:bodyPr/>
        <a:lstStyle/>
        <a:p>
          <a:endParaRPr lang="en-US"/>
        </a:p>
      </dgm:t>
    </dgm:pt>
    <dgm:pt modelId="{DB632EA9-6201-4F6D-8C0F-9C28FEFF9811}" type="pres">
      <dgm:prSet presAssocID="{E09F9B58-9EF5-4102-8A1C-B022DF180F07}" presName="sibTrans" presStyleLbl="bgSibTrans2D1" presStyleIdx="6" presStyleCnt="8"/>
      <dgm:spPr/>
      <dgm:t>
        <a:bodyPr/>
        <a:lstStyle/>
        <a:p>
          <a:endParaRPr lang="en-US"/>
        </a:p>
      </dgm:t>
    </dgm:pt>
    <dgm:pt modelId="{77FC6BA1-A8E4-42E8-BA94-FF34EA9B3983}" type="pres">
      <dgm:prSet presAssocID="{89DD79F9-F111-4056-85A3-CE426EE3ED78}" presName="compNode" presStyleCnt="0"/>
      <dgm:spPr/>
    </dgm:pt>
    <dgm:pt modelId="{8A60F2E9-F825-48BC-AA0F-FD77647BDC8F}" type="pres">
      <dgm:prSet presAssocID="{89DD79F9-F111-4056-85A3-CE426EE3ED78}" presName="dummyConnPt" presStyleCnt="0"/>
      <dgm:spPr/>
    </dgm:pt>
    <dgm:pt modelId="{0872DB05-8140-4436-B573-91E44C8765F7}" type="pres">
      <dgm:prSet presAssocID="{89DD79F9-F111-4056-85A3-CE426EE3ED78}" presName="node" presStyleLbl="node1" presStyleIdx="7" presStyleCnt="9">
        <dgm:presLayoutVars>
          <dgm:bulletEnabled val="1"/>
        </dgm:presLayoutVars>
      </dgm:prSet>
      <dgm:spPr/>
      <dgm:t>
        <a:bodyPr/>
        <a:lstStyle/>
        <a:p>
          <a:endParaRPr lang="en-US"/>
        </a:p>
      </dgm:t>
    </dgm:pt>
    <dgm:pt modelId="{4DA50313-DCBD-4481-8DA4-9BE7F3DE5421}" type="pres">
      <dgm:prSet presAssocID="{924E12CD-392D-40E9-A588-FA3B4E3B5250}" presName="sibTrans" presStyleLbl="bgSibTrans2D1" presStyleIdx="7" presStyleCnt="8"/>
      <dgm:spPr/>
      <dgm:t>
        <a:bodyPr/>
        <a:lstStyle/>
        <a:p>
          <a:endParaRPr lang="en-US"/>
        </a:p>
      </dgm:t>
    </dgm:pt>
    <dgm:pt modelId="{56EBEE16-730F-465D-B533-70DBEE0BE9DE}" type="pres">
      <dgm:prSet presAssocID="{E970FABB-A139-47EF-A68E-8DA580C321E3}" presName="compNode" presStyleCnt="0"/>
      <dgm:spPr/>
    </dgm:pt>
    <dgm:pt modelId="{7B76BA8C-28E2-4355-B625-FBA07B1EEE98}" type="pres">
      <dgm:prSet presAssocID="{E970FABB-A139-47EF-A68E-8DA580C321E3}" presName="dummyConnPt" presStyleCnt="0"/>
      <dgm:spPr/>
    </dgm:pt>
    <dgm:pt modelId="{3BA85C40-EAEE-416D-9D42-7E69C1A48C77}" type="pres">
      <dgm:prSet presAssocID="{E970FABB-A139-47EF-A68E-8DA580C321E3}" presName="node" presStyleLbl="node1" presStyleIdx="8" presStyleCnt="9">
        <dgm:presLayoutVars>
          <dgm:bulletEnabled val="1"/>
        </dgm:presLayoutVars>
      </dgm:prSet>
      <dgm:spPr/>
      <dgm:t>
        <a:bodyPr/>
        <a:lstStyle/>
        <a:p>
          <a:endParaRPr lang="en-US"/>
        </a:p>
      </dgm:t>
    </dgm:pt>
  </dgm:ptLst>
  <dgm:cxnLst>
    <dgm:cxn modelId="{006F94FD-95B9-4D64-B4EC-4D01EE5B0F85}" type="presOf" srcId="{7DE627ED-D0E2-4F02-9F4C-42DB502B2F3A}" destId="{7F6501FE-5B40-4B4E-A9F8-90C8644022BF}" srcOrd="0" destOrd="0" presId="urn:microsoft.com/office/officeart/2005/8/layout/bProcess4"/>
    <dgm:cxn modelId="{61F0D4D0-F170-4931-B7C0-7E6C9C891053}" type="presOf" srcId="{07AE142A-D03A-4565-AE99-7195D20D11FA}" destId="{194E975C-CF1A-4C53-A9D5-5A3417FB504B}" srcOrd="0" destOrd="0" presId="urn:microsoft.com/office/officeart/2005/8/layout/bProcess4"/>
    <dgm:cxn modelId="{BCD08074-5BB9-4EAB-90EF-69E14C5BC96E}" type="presOf" srcId="{102ED94E-4573-4684-A186-E2E30E189C63}" destId="{27FDDE27-A82F-45B8-94E3-AB2BDE61285F}" srcOrd="0" destOrd="0" presId="urn:microsoft.com/office/officeart/2005/8/layout/bProcess4"/>
    <dgm:cxn modelId="{10CC55DF-70AF-45B6-842F-A1EF06428B23}" type="presOf" srcId="{A1538766-479A-4596-A092-481F31E09802}" destId="{6C59B542-E3BC-49A2-9D9E-B16F38450174}" srcOrd="0" destOrd="0" presId="urn:microsoft.com/office/officeart/2005/8/layout/bProcess4"/>
    <dgm:cxn modelId="{4F270B47-7AD5-43CC-B3C3-866F6FDA2F74}" srcId="{7DE627ED-D0E2-4F02-9F4C-42DB502B2F3A}" destId="{E970FABB-A139-47EF-A68E-8DA580C321E3}" srcOrd="8" destOrd="0" parTransId="{2E99E168-8D97-4642-81BE-1DA2E2F39B25}" sibTransId="{B43A7EBE-D996-4568-A725-505282F704AD}"/>
    <dgm:cxn modelId="{7DF69141-B3B6-40B1-B661-3349CAEED6CB}" type="presOf" srcId="{DA8999BB-E2A2-4565-8379-0938B58999C1}" destId="{2143AD89-2C83-499E-BBE7-CD8E197FA823}" srcOrd="0" destOrd="0" presId="urn:microsoft.com/office/officeart/2005/8/layout/bProcess4"/>
    <dgm:cxn modelId="{41AEA53E-7BDA-4222-BE51-DC00A8CA7984}" type="presOf" srcId="{34D62188-3CD2-432E-BAD9-1966E8C77F85}" destId="{17EA253E-FA9C-47C0-B07B-293850BF3A24}" srcOrd="0" destOrd="0" presId="urn:microsoft.com/office/officeart/2005/8/layout/bProcess4"/>
    <dgm:cxn modelId="{C7479FE7-5DDF-4B42-8E0D-9F77F434B35D}" srcId="{7DE627ED-D0E2-4F02-9F4C-42DB502B2F3A}" destId="{F2B88F4E-0D9B-426B-B3B2-7AFA9FB79710}" srcOrd="2" destOrd="0" parTransId="{92956153-BD6A-4335-BE29-08ABEF2CA314}" sibTransId="{199456E2-D423-4CE7-8F32-B70BBF5BF3CB}"/>
    <dgm:cxn modelId="{25963F76-D384-4372-8FA1-9B1ACD2E1C58}" srcId="{7DE627ED-D0E2-4F02-9F4C-42DB502B2F3A}" destId="{A1538766-479A-4596-A092-481F31E09802}" srcOrd="3" destOrd="0" parTransId="{0E2F1785-0EEE-4552-9966-595AD123A828}" sibTransId="{9AA67C51-9679-47C5-98A8-6B9892A16424}"/>
    <dgm:cxn modelId="{CC47ED5F-9ADF-4A9A-9D26-120DF55924BC}" srcId="{7DE627ED-D0E2-4F02-9F4C-42DB502B2F3A}" destId="{102ED94E-4573-4684-A186-E2E30E189C63}" srcOrd="0" destOrd="0" parTransId="{57DC9AFA-F0B8-462C-ACDC-2BF4D1697742}" sibTransId="{34D62188-3CD2-432E-BAD9-1966E8C77F85}"/>
    <dgm:cxn modelId="{3F4890B2-CA5F-4158-85A6-E2709CDE9130}" type="presOf" srcId="{5C5B33CF-6606-4909-9BE7-E75DD8229638}" destId="{E1E0D564-96CB-4F8A-BBCE-02554985C6A0}" srcOrd="0" destOrd="0" presId="urn:microsoft.com/office/officeart/2005/8/layout/bProcess4"/>
    <dgm:cxn modelId="{98352F73-FABE-4217-9C8C-E31C0C9772DE}" type="presOf" srcId="{09D1FD7E-0709-4F85-B3E5-3CB27C114AA8}" destId="{8CC69447-231B-49E7-8E47-0BDAEE5AAE09}" srcOrd="0" destOrd="0" presId="urn:microsoft.com/office/officeart/2005/8/layout/bProcess4"/>
    <dgm:cxn modelId="{03221B3C-0C57-44F9-8981-F3816FB22720}" type="presOf" srcId="{924E12CD-392D-40E9-A588-FA3B4E3B5250}" destId="{4DA50313-DCBD-4481-8DA4-9BE7F3DE5421}" srcOrd="0" destOrd="0" presId="urn:microsoft.com/office/officeart/2005/8/layout/bProcess4"/>
    <dgm:cxn modelId="{43E4E2C5-DF04-4AE3-9853-B842D77DB200}" srcId="{7DE627ED-D0E2-4F02-9F4C-42DB502B2F3A}" destId="{5C5B33CF-6606-4909-9BE7-E75DD8229638}" srcOrd="4" destOrd="0" parTransId="{1767F406-8141-4F4E-B25B-E4F1EF73EC81}" sibTransId="{09D1FD7E-0709-4F85-B3E5-3CB27C114AA8}"/>
    <dgm:cxn modelId="{1F731D28-7DFB-4BC9-8F3F-8D8B7167A839}" srcId="{7DE627ED-D0E2-4F02-9F4C-42DB502B2F3A}" destId="{89DD79F9-F111-4056-85A3-CE426EE3ED78}" srcOrd="7" destOrd="0" parTransId="{F8B6EFC0-A748-4C3C-B8A4-B6E1F90976F5}" sibTransId="{924E12CD-392D-40E9-A588-FA3B4E3B5250}"/>
    <dgm:cxn modelId="{25D6DDAB-B664-432E-86C3-64B85ACDA7D1}" type="presOf" srcId="{880E65CD-A563-44D1-83DE-A1149006761C}" destId="{23045774-A26B-4BAE-BD4C-804E4BC0D319}" srcOrd="0" destOrd="0" presId="urn:microsoft.com/office/officeart/2005/8/layout/bProcess4"/>
    <dgm:cxn modelId="{59C5EB26-15DF-4BC1-A3F2-96C8B96C70D2}" type="presOf" srcId="{F2B88F4E-0D9B-426B-B3B2-7AFA9FB79710}" destId="{02423578-0B07-4EA4-B84E-3350FE20936B}" srcOrd="0" destOrd="0" presId="urn:microsoft.com/office/officeart/2005/8/layout/bProcess4"/>
    <dgm:cxn modelId="{24FCA325-7AA4-43C0-8E1B-6B678B309C4A}" srcId="{7DE627ED-D0E2-4F02-9F4C-42DB502B2F3A}" destId="{07AE142A-D03A-4565-AE99-7195D20D11FA}" srcOrd="1" destOrd="0" parTransId="{32418A6F-ADE6-42E5-98E2-0EFC07391549}" sibTransId="{880E65CD-A563-44D1-83DE-A1149006761C}"/>
    <dgm:cxn modelId="{9F1938AD-E73D-4BCA-8EE3-38C1C3F48DBC}" type="presOf" srcId="{89DD79F9-F111-4056-85A3-CE426EE3ED78}" destId="{0872DB05-8140-4436-B573-91E44C8765F7}" srcOrd="0" destOrd="0" presId="urn:microsoft.com/office/officeart/2005/8/layout/bProcess4"/>
    <dgm:cxn modelId="{E1F16CA2-1B2D-4426-B35C-CAB246743A5A}" type="presOf" srcId="{980AC569-08B2-4E87-A9C4-51340650F33B}" destId="{E4CA7D0B-DBE6-48B9-B290-FE34BD968611}" srcOrd="0" destOrd="0" presId="urn:microsoft.com/office/officeart/2005/8/layout/bProcess4"/>
    <dgm:cxn modelId="{1C13BD13-06B5-429E-8D5D-E6401A7CE698}" type="presOf" srcId="{199456E2-D423-4CE7-8F32-B70BBF5BF3CB}" destId="{3D7407FE-40EB-4947-9A98-BE42E72FE611}" srcOrd="0" destOrd="0" presId="urn:microsoft.com/office/officeart/2005/8/layout/bProcess4"/>
    <dgm:cxn modelId="{F677751B-394F-4814-937C-285215C73D83}" type="presOf" srcId="{9AA67C51-9679-47C5-98A8-6B9892A16424}" destId="{32934CA1-49CD-4D27-8AA8-3691A54861EA}" srcOrd="0" destOrd="0" presId="urn:microsoft.com/office/officeart/2005/8/layout/bProcess4"/>
    <dgm:cxn modelId="{532D07F8-5334-4ADE-AB4E-9ADF30DFA228}" type="presOf" srcId="{4FE6560E-45AD-4480-B71C-2B9F53ACD6C6}" destId="{D9004EFB-F4FB-4980-8CF0-6BB06C091F3A}" srcOrd="0" destOrd="0" presId="urn:microsoft.com/office/officeart/2005/8/layout/bProcess4"/>
    <dgm:cxn modelId="{1B1D94B9-036A-4E07-93A5-CFE1D53F1AA1}" type="presOf" srcId="{E970FABB-A139-47EF-A68E-8DA580C321E3}" destId="{3BA85C40-EAEE-416D-9D42-7E69C1A48C77}" srcOrd="0" destOrd="0" presId="urn:microsoft.com/office/officeart/2005/8/layout/bProcess4"/>
    <dgm:cxn modelId="{3B6B0D7D-9B00-46D5-A8D9-988DF059DFFE}" type="presOf" srcId="{E09F9B58-9EF5-4102-8A1C-B022DF180F07}" destId="{DB632EA9-6201-4F6D-8C0F-9C28FEFF9811}" srcOrd="0" destOrd="0" presId="urn:microsoft.com/office/officeart/2005/8/layout/bProcess4"/>
    <dgm:cxn modelId="{D6D28070-39E1-4DEE-A397-405294B32B78}" srcId="{7DE627ED-D0E2-4F02-9F4C-42DB502B2F3A}" destId="{DA8999BB-E2A2-4565-8379-0938B58999C1}" srcOrd="6" destOrd="0" parTransId="{768D5417-0144-42BD-AB93-B3EF219286AF}" sibTransId="{E09F9B58-9EF5-4102-8A1C-B022DF180F07}"/>
    <dgm:cxn modelId="{700D02A1-0069-45AD-BCF2-88DF8F387FFA}" srcId="{7DE627ED-D0E2-4F02-9F4C-42DB502B2F3A}" destId="{980AC569-08B2-4E87-A9C4-51340650F33B}" srcOrd="5" destOrd="0" parTransId="{7BF0B8EB-779A-4098-83C9-CDB7A631BAE6}" sibTransId="{4FE6560E-45AD-4480-B71C-2B9F53ACD6C6}"/>
    <dgm:cxn modelId="{1DAE7B28-BA6E-4F3C-9296-A6A250E201CE}" type="presParOf" srcId="{7F6501FE-5B40-4B4E-A9F8-90C8644022BF}" destId="{42E04B83-8F07-421D-A1DC-BDC36EE91F60}" srcOrd="0" destOrd="0" presId="urn:microsoft.com/office/officeart/2005/8/layout/bProcess4"/>
    <dgm:cxn modelId="{D66DBB3D-EA0C-425A-B799-B75E75FFC8CD}" type="presParOf" srcId="{42E04B83-8F07-421D-A1DC-BDC36EE91F60}" destId="{ABD85B3B-85AB-410F-A708-AD4BE1278F8E}" srcOrd="0" destOrd="0" presId="urn:microsoft.com/office/officeart/2005/8/layout/bProcess4"/>
    <dgm:cxn modelId="{58260242-1D01-400A-B210-A845065F3C2E}" type="presParOf" srcId="{42E04B83-8F07-421D-A1DC-BDC36EE91F60}" destId="{27FDDE27-A82F-45B8-94E3-AB2BDE61285F}" srcOrd="1" destOrd="0" presId="urn:microsoft.com/office/officeart/2005/8/layout/bProcess4"/>
    <dgm:cxn modelId="{D98FC7A9-65DA-4AEE-BBE1-335429EC756A}" type="presParOf" srcId="{7F6501FE-5B40-4B4E-A9F8-90C8644022BF}" destId="{17EA253E-FA9C-47C0-B07B-293850BF3A24}" srcOrd="1" destOrd="0" presId="urn:microsoft.com/office/officeart/2005/8/layout/bProcess4"/>
    <dgm:cxn modelId="{9FC8F873-9E12-4461-B247-C995F71CD9FA}" type="presParOf" srcId="{7F6501FE-5B40-4B4E-A9F8-90C8644022BF}" destId="{7391042B-5E63-4806-AAAD-A0CF080B2C21}" srcOrd="2" destOrd="0" presId="urn:microsoft.com/office/officeart/2005/8/layout/bProcess4"/>
    <dgm:cxn modelId="{05D09F40-D243-4A77-B2D0-A2AC21B95E80}" type="presParOf" srcId="{7391042B-5E63-4806-AAAD-A0CF080B2C21}" destId="{2D88B2CF-98B0-4A08-8AD2-4AB6E74DB51C}" srcOrd="0" destOrd="0" presId="urn:microsoft.com/office/officeart/2005/8/layout/bProcess4"/>
    <dgm:cxn modelId="{C56FC299-556B-4F22-80D5-73417F8826A8}" type="presParOf" srcId="{7391042B-5E63-4806-AAAD-A0CF080B2C21}" destId="{194E975C-CF1A-4C53-A9D5-5A3417FB504B}" srcOrd="1" destOrd="0" presId="urn:microsoft.com/office/officeart/2005/8/layout/bProcess4"/>
    <dgm:cxn modelId="{45BFE780-076D-4468-AB73-EA0C8213C94A}" type="presParOf" srcId="{7F6501FE-5B40-4B4E-A9F8-90C8644022BF}" destId="{23045774-A26B-4BAE-BD4C-804E4BC0D319}" srcOrd="3" destOrd="0" presId="urn:microsoft.com/office/officeart/2005/8/layout/bProcess4"/>
    <dgm:cxn modelId="{247434DD-DA70-458A-883F-871409BCAD0A}" type="presParOf" srcId="{7F6501FE-5B40-4B4E-A9F8-90C8644022BF}" destId="{11A17A99-42A1-493C-A95C-B2C430279F00}" srcOrd="4" destOrd="0" presId="urn:microsoft.com/office/officeart/2005/8/layout/bProcess4"/>
    <dgm:cxn modelId="{78C7CBC4-7949-4054-B529-74EAC29A02C8}" type="presParOf" srcId="{11A17A99-42A1-493C-A95C-B2C430279F00}" destId="{7021418E-AAF8-490A-AA68-1976DEEF14F0}" srcOrd="0" destOrd="0" presId="urn:microsoft.com/office/officeart/2005/8/layout/bProcess4"/>
    <dgm:cxn modelId="{4538B73C-2532-497E-994D-A0045C5F9462}" type="presParOf" srcId="{11A17A99-42A1-493C-A95C-B2C430279F00}" destId="{02423578-0B07-4EA4-B84E-3350FE20936B}" srcOrd="1" destOrd="0" presId="urn:microsoft.com/office/officeart/2005/8/layout/bProcess4"/>
    <dgm:cxn modelId="{5981328B-9160-45D8-BBD2-DA35EC421482}" type="presParOf" srcId="{7F6501FE-5B40-4B4E-A9F8-90C8644022BF}" destId="{3D7407FE-40EB-4947-9A98-BE42E72FE611}" srcOrd="5" destOrd="0" presId="urn:microsoft.com/office/officeart/2005/8/layout/bProcess4"/>
    <dgm:cxn modelId="{B2EB8CF6-5612-4374-9F67-2526C9C75246}" type="presParOf" srcId="{7F6501FE-5B40-4B4E-A9F8-90C8644022BF}" destId="{4D49177C-AE92-491A-B59C-233828438956}" srcOrd="6" destOrd="0" presId="urn:microsoft.com/office/officeart/2005/8/layout/bProcess4"/>
    <dgm:cxn modelId="{F4CA87A7-B07B-445D-9C07-3265A96EE85A}" type="presParOf" srcId="{4D49177C-AE92-491A-B59C-233828438956}" destId="{85E44A45-28CC-4AF5-A2B3-81BA448514BE}" srcOrd="0" destOrd="0" presId="urn:microsoft.com/office/officeart/2005/8/layout/bProcess4"/>
    <dgm:cxn modelId="{FC4554F1-A8C0-46C9-BCA8-AF61E37E4237}" type="presParOf" srcId="{4D49177C-AE92-491A-B59C-233828438956}" destId="{6C59B542-E3BC-49A2-9D9E-B16F38450174}" srcOrd="1" destOrd="0" presId="urn:microsoft.com/office/officeart/2005/8/layout/bProcess4"/>
    <dgm:cxn modelId="{FF499033-34DD-4EF9-8AB1-D7ADE6B223BD}" type="presParOf" srcId="{7F6501FE-5B40-4B4E-A9F8-90C8644022BF}" destId="{32934CA1-49CD-4D27-8AA8-3691A54861EA}" srcOrd="7" destOrd="0" presId="urn:microsoft.com/office/officeart/2005/8/layout/bProcess4"/>
    <dgm:cxn modelId="{398C612D-D2E0-4983-A6E3-768DB8BA1E65}" type="presParOf" srcId="{7F6501FE-5B40-4B4E-A9F8-90C8644022BF}" destId="{E30802F1-B733-4DA9-B1FF-0E7BD5DEF886}" srcOrd="8" destOrd="0" presId="urn:microsoft.com/office/officeart/2005/8/layout/bProcess4"/>
    <dgm:cxn modelId="{EB295F48-3FED-45BF-93B8-540591A4A2F5}" type="presParOf" srcId="{E30802F1-B733-4DA9-B1FF-0E7BD5DEF886}" destId="{124B0BBB-3C2A-46EE-B92C-89E5C3C03274}" srcOrd="0" destOrd="0" presId="urn:microsoft.com/office/officeart/2005/8/layout/bProcess4"/>
    <dgm:cxn modelId="{4C6227F6-62A3-4328-88C8-CD73D1725B48}" type="presParOf" srcId="{E30802F1-B733-4DA9-B1FF-0E7BD5DEF886}" destId="{E1E0D564-96CB-4F8A-BBCE-02554985C6A0}" srcOrd="1" destOrd="0" presId="urn:microsoft.com/office/officeart/2005/8/layout/bProcess4"/>
    <dgm:cxn modelId="{311028C9-B384-4F7D-8D93-805402AA1D61}" type="presParOf" srcId="{7F6501FE-5B40-4B4E-A9F8-90C8644022BF}" destId="{8CC69447-231B-49E7-8E47-0BDAEE5AAE09}" srcOrd="9" destOrd="0" presId="urn:microsoft.com/office/officeart/2005/8/layout/bProcess4"/>
    <dgm:cxn modelId="{5458C1E8-E3D9-4CFF-85C7-1BC08AB06DC1}" type="presParOf" srcId="{7F6501FE-5B40-4B4E-A9F8-90C8644022BF}" destId="{6682FFFF-CBD4-465B-9ED8-5E8E70222EBB}" srcOrd="10" destOrd="0" presId="urn:microsoft.com/office/officeart/2005/8/layout/bProcess4"/>
    <dgm:cxn modelId="{469E1FC5-E657-4CE1-85A1-BD3771842E52}" type="presParOf" srcId="{6682FFFF-CBD4-465B-9ED8-5E8E70222EBB}" destId="{EA7B7B01-A2B1-4644-A528-26B835696237}" srcOrd="0" destOrd="0" presId="urn:microsoft.com/office/officeart/2005/8/layout/bProcess4"/>
    <dgm:cxn modelId="{33477520-5331-48FF-B810-1E3166867847}" type="presParOf" srcId="{6682FFFF-CBD4-465B-9ED8-5E8E70222EBB}" destId="{E4CA7D0B-DBE6-48B9-B290-FE34BD968611}" srcOrd="1" destOrd="0" presId="urn:microsoft.com/office/officeart/2005/8/layout/bProcess4"/>
    <dgm:cxn modelId="{81FD8CAE-BC39-4B38-8098-60E1C91D5905}" type="presParOf" srcId="{7F6501FE-5B40-4B4E-A9F8-90C8644022BF}" destId="{D9004EFB-F4FB-4980-8CF0-6BB06C091F3A}" srcOrd="11" destOrd="0" presId="urn:microsoft.com/office/officeart/2005/8/layout/bProcess4"/>
    <dgm:cxn modelId="{F4D48CA2-E1C7-4A39-B438-74571FBC26CF}" type="presParOf" srcId="{7F6501FE-5B40-4B4E-A9F8-90C8644022BF}" destId="{AF20B5C2-D0D7-4D49-978C-CF260E23BFC3}" srcOrd="12" destOrd="0" presId="urn:microsoft.com/office/officeart/2005/8/layout/bProcess4"/>
    <dgm:cxn modelId="{EF674148-B49E-44F1-ADDD-76DB33737CDA}" type="presParOf" srcId="{AF20B5C2-D0D7-4D49-978C-CF260E23BFC3}" destId="{9F87588E-F440-4252-A1F2-F2E5769D0492}" srcOrd="0" destOrd="0" presId="urn:microsoft.com/office/officeart/2005/8/layout/bProcess4"/>
    <dgm:cxn modelId="{D3CF961E-F3F2-4C25-A8CE-38F17479300A}" type="presParOf" srcId="{AF20B5C2-D0D7-4D49-978C-CF260E23BFC3}" destId="{2143AD89-2C83-499E-BBE7-CD8E197FA823}" srcOrd="1" destOrd="0" presId="urn:microsoft.com/office/officeart/2005/8/layout/bProcess4"/>
    <dgm:cxn modelId="{AA10597D-A362-4DCA-A6A2-71D6D3EB2DB5}" type="presParOf" srcId="{7F6501FE-5B40-4B4E-A9F8-90C8644022BF}" destId="{DB632EA9-6201-4F6D-8C0F-9C28FEFF9811}" srcOrd="13" destOrd="0" presId="urn:microsoft.com/office/officeart/2005/8/layout/bProcess4"/>
    <dgm:cxn modelId="{E1EC5D48-C665-43A1-BC78-7E631B569EE7}" type="presParOf" srcId="{7F6501FE-5B40-4B4E-A9F8-90C8644022BF}" destId="{77FC6BA1-A8E4-42E8-BA94-FF34EA9B3983}" srcOrd="14" destOrd="0" presId="urn:microsoft.com/office/officeart/2005/8/layout/bProcess4"/>
    <dgm:cxn modelId="{39D25E35-B12E-4D7C-B6D7-D9E68A9B7DC5}" type="presParOf" srcId="{77FC6BA1-A8E4-42E8-BA94-FF34EA9B3983}" destId="{8A60F2E9-F825-48BC-AA0F-FD77647BDC8F}" srcOrd="0" destOrd="0" presId="urn:microsoft.com/office/officeart/2005/8/layout/bProcess4"/>
    <dgm:cxn modelId="{02BDE074-DC08-4ECF-BA2E-A34E6B56FFE4}" type="presParOf" srcId="{77FC6BA1-A8E4-42E8-BA94-FF34EA9B3983}" destId="{0872DB05-8140-4436-B573-91E44C8765F7}" srcOrd="1" destOrd="0" presId="urn:microsoft.com/office/officeart/2005/8/layout/bProcess4"/>
    <dgm:cxn modelId="{B8E7D5D4-E7A1-4A68-8EFD-21543CB8B552}" type="presParOf" srcId="{7F6501FE-5B40-4B4E-A9F8-90C8644022BF}" destId="{4DA50313-DCBD-4481-8DA4-9BE7F3DE5421}" srcOrd="15" destOrd="0" presId="urn:microsoft.com/office/officeart/2005/8/layout/bProcess4"/>
    <dgm:cxn modelId="{10A09EE5-BD39-4882-836E-8DD996F012FD}" type="presParOf" srcId="{7F6501FE-5B40-4B4E-A9F8-90C8644022BF}" destId="{56EBEE16-730F-465D-B533-70DBEE0BE9DE}" srcOrd="16" destOrd="0" presId="urn:microsoft.com/office/officeart/2005/8/layout/bProcess4"/>
    <dgm:cxn modelId="{0D5C7F02-30F7-4079-B4A1-E3C90CD92EC6}" type="presParOf" srcId="{56EBEE16-730F-465D-B533-70DBEE0BE9DE}" destId="{7B76BA8C-28E2-4355-B625-FBA07B1EEE98}" srcOrd="0" destOrd="0" presId="urn:microsoft.com/office/officeart/2005/8/layout/bProcess4"/>
    <dgm:cxn modelId="{0D6111F4-09B4-497D-A474-B341B02FF522}" type="presParOf" srcId="{56EBEE16-730F-465D-B533-70DBEE0BE9DE}" destId="{3BA85C40-EAEE-416D-9D42-7E69C1A48C77}"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0F3B49F-3B38-481D-9C4E-42F2EF43C5EF}"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8B7495FE-8757-46B2-A680-64A1775A8AE0}">
      <dgm:prSet phldrT="[Text]"/>
      <dgm:spPr/>
      <dgm:t>
        <a:bodyPr/>
        <a:lstStyle/>
        <a:p>
          <a:endParaRPr lang="en-US" dirty="0"/>
        </a:p>
      </dgm:t>
    </dgm:pt>
    <dgm:pt modelId="{EBBCAB22-D39C-43EE-A270-9931272B9FA2}" type="parTrans" cxnId="{0246865F-6E24-45B2-B54D-F33680EC76B5}">
      <dgm:prSet/>
      <dgm:spPr/>
      <dgm:t>
        <a:bodyPr/>
        <a:lstStyle/>
        <a:p>
          <a:endParaRPr lang="en-US"/>
        </a:p>
      </dgm:t>
    </dgm:pt>
    <dgm:pt modelId="{BCBC9C71-6C68-4AE5-B9B8-ECFFD7E8DB3F}" type="sibTrans" cxnId="{0246865F-6E24-45B2-B54D-F33680EC76B5}">
      <dgm:prSet/>
      <dgm:spPr/>
      <dgm:t>
        <a:bodyPr/>
        <a:lstStyle/>
        <a:p>
          <a:endParaRPr lang="en-US"/>
        </a:p>
      </dgm:t>
    </dgm:pt>
    <dgm:pt modelId="{6CB764BD-021A-487C-8E5F-1F9E97F5D27F}">
      <dgm:prSet phldrT="[Text]" custT="1"/>
      <dgm:spPr/>
      <dgm:t>
        <a:bodyPr/>
        <a:lstStyle/>
        <a:p>
          <a:r>
            <a:rPr lang="en-US" sz="4000" dirty="0" smtClean="0"/>
            <a:t>Cerebral blood flow</a:t>
          </a:r>
          <a:endParaRPr lang="en-US" sz="4000" dirty="0"/>
        </a:p>
      </dgm:t>
    </dgm:pt>
    <dgm:pt modelId="{2D97CF8D-8BC3-4A84-9A5E-7457A87F33A6}" type="parTrans" cxnId="{865157BB-E683-42C6-A297-14EA6644AB76}">
      <dgm:prSet/>
      <dgm:spPr/>
      <dgm:t>
        <a:bodyPr/>
        <a:lstStyle/>
        <a:p>
          <a:endParaRPr lang="en-US"/>
        </a:p>
      </dgm:t>
    </dgm:pt>
    <dgm:pt modelId="{BC61E288-C6D0-4CFD-9DA8-DBDE172F679E}" type="sibTrans" cxnId="{865157BB-E683-42C6-A297-14EA6644AB76}">
      <dgm:prSet/>
      <dgm:spPr/>
      <dgm:t>
        <a:bodyPr/>
        <a:lstStyle/>
        <a:p>
          <a:endParaRPr lang="en-US"/>
        </a:p>
      </dgm:t>
    </dgm:pt>
    <dgm:pt modelId="{111E3E88-96DE-4FDE-9ABF-ECB26B9A2293}">
      <dgm:prSet phldrT="[Text]"/>
      <dgm:spPr/>
      <dgm:t>
        <a:bodyPr/>
        <a:lstStyle/>
        <a:p>
          <a:r>
            <a:rPr lang="en-US" dirty="0" smtClean="0"/>
            <a:t>.</a:t>
          </a:r>
          <a:endParaRPr lang="en-US" dirty="0"/>
        </a:p>
      </dgm:t>
    </dgm:pt>
    <dgm:pt modelId="{902CA08C-1387-4BD0-8A03-33D7697DEE5A}" type="parTrans" cxnId="{7448D126-0D5A-4B7B-91A7-3F599CC2C1BE}">
      <dgm:prSet/>
      <dgm:spPr/>
      <dgm:t>
        <a:bodyPr/>
        <a:lstStyle/>
        <a:p>
          <a:endParaRPr lang="en-US"/>
        </a:p>
      </dgm:t>
    </dgm:pt>
    <dgm:pt modelId="{6843BDE0-3129-4B37-BC22-654CA295FC27}" type="sibTrans" cxnId="{7448D126-0D5A-4B7B-91A7-3F599CC2C1BE}">
      <dgm:prSet/>
      <dgm:spPr/>
      <dgm:t>
        <a:bodyPr/>
        <a:lstStyle/>
        <a:p>
          <a:endParaRPr lang="en-US"/>
        </a:p>
      </dgm:t>
    </dgm:pt>
    <dgm:pt modelId="{603598E6-3BB4-4918-A4C8-9594CD3B4170}">
      <dgm:prSet phldrT="[Text]" custT="1"/>
      <dgm:spPr/>
      <dgm:t>
        <a:bodyPr/>
        <a:lstStyle/>
        <a:p>
          <a:r>
            <a:rPr lang="en-US" sz="3600" dirty="0" smtClean="0"/>
            <a:t>   Intra cranial pressure=</a:t>
          </a:r>
          <a:r>
            <a:rPr lang="en-US" sz="3600" dirty="0" err="1" smtClean="0"/>
            <a:t>twiching</a:t>
          </a:r>
          <a:r>
            <a:rPr lang="en-US" sz="3600" dirty="0" smtClean="0"/>
            <a:t>&amp; </a:t>
          </a:r>
          <a:r>
            <a:rPr lang="en-US" sz="3200" dirty="0" smtClean="0"/>
            <a:t>convulsion</a:t>
          </a:r>
          <a:endParaRPr lang="en-US" sz="3200" dirty="0"/>
        </a:p>
      </dgm:t>
    </dgm:pt>
    <dgm:pt modelId="{C6869E16-E305-4603-B83B-3D1B8A9A7783}" type="parTrans" cxnId="{B80BC51D-9CBA-4CEA-AA73-2A8C0B442336}">
      <dgm:prSet/>
      <dgm:spPr/>
      <dgm:t>
        <a:bodyPr/>
        <a:lstStyle/>
        <a:p>
          <a:endParaRPr lang="en-US"/>
        </a:p>
      </dgm:t>
    </dgm:pt>
    <dgm:pt modelId="{33B8661E-0F20-4AC5-ABED-35DD340B47F1}" type="sibTrans" cxnId="{B80BC51D-9CBA-4CEA-AA73-2A8C0B442336}">
      <dgm:prSet/>
      <dgm:spPr/>
      <dgm:t>
        <a:bodyPr/>
        <a:lstStyle/>
        <a:p>
          <a:endParaRPr lang="en-US"/>
        </a:p>
      </dgm:t>
    </dgm:pt>
    <dgm:pt modelId="{36C38D9F-33D7-4154-9DAD-50DDE6CD03FE}">
      <dgm:prSet phldrT="[Text]"/>
      <dgm:spPr/>
      <dgm:t>
        <a:bodyPr/>
        <a:lstStyle/>
        <a:p>
          <a:r>
            <a:rPr lang="en-US" dirty="0" smtClean="0"/>
            <a:t>.</a:t>
          </a:r>
          <a:endParaRPr lang="en-US" dirty="0"/>
        </a:p>
      </dgm:t>
    </dgm:pt>
    <dgm:pt modelId="{B87DFAF5-F615-47D8-B99A-945F161DF5CA}" type="parTrans" cxnId="{116CE76B-2726-45EC-9E93-A15D87962354}">
      <dgm:prSet/>
      <dgm:spPr/>
      <dgm:t>
        <a:bodyPr/>
        <a:lstStyle/>
        <a:p>
          <a:endParaRPr lang="en-US"/>
        </a:p>
      </dgm:t>
    </dgm:pt>
    <dgm:pt modelId="{B734F296-6837-4903-A8A7-BDBFF1F486B0}" type="sibTrans" cxnId="{116CE76B-2726-45EC-9E93-A15D87962354}">
      <dgm:prSet/>
      <dgm:spPr/>
      <dgm:t>
        <a:bodyPr/>
        <a:lstStyle/>
        <a:p>
          <a:endParaRPr lang="en-US"/>
        </a:p>
      </dgm:t>
    </dgm:pt>
    <dgm:pt modelId="{B45F7A63-62CA-4C9B-B12E-91EEABB6976B}">
      <dgm:prSet phldrT="[Text]"/>
      <dgm:spPr/>
      <dgm:t>
        <a:bodyPr/>
        <a:lstStyle/>
        <a:p>
          <a:r>
            <a:rPr lang="en-US" dirty="0" smtClean="0"/>
            <a:t>Brain edema leading to coma</a:t>
          </a:r>
          <a:endParaRPr lang="en-US" dirty="0"/>
        </a:p>
      </dgm:t>
    </dgm:pt>
    <dgm:pt modelId="{B8ACDF8C-5685-41F1-B5CB-0608493E7125}" type="parTrans" cxnId="{B8F208A3-1E88-48FA-B034-D548C3357C2B}">
      <dgm:prSet/>
      <dgm:spPr/>
      <dgm:t>
        <a:bodyPr/>
        <a:lstStyle/>
        <a:p>
          <a:endParaRPr lang="en-US"/>
        </a:p>
      </dgm:t>
    </dgm:pt>
    <dgm:pt modelId="{E5B9F827-DB11-4633-A465-6FC7327818E3}" type="sibTrans" cxnId="{B8F208A3-1E88-48FA-B034-D548C3357C2B}">
      <dgm:prSet/>
      <dgm:spPr/>
      <dgm:t>
        <a:bodyPr/>
        <a:lstStyle/>
        <a:p>
          <a:endParaRPr lang="en-US"/>
        </a:p>
      </dgm:t>
    </dgm:pt>
    <dgm:pt modelId="{7CBF1572-FA4F-432D-B675-638C9BD3F63C}" type="pres">
      <dgm:prSet presAssocID="{80F3B49F-3B38-481D-9C4E-42F2EF43C5EF}" presName="Name0" presStyleCnt="0">
        <dgm:presLayoutVars>
          <dgm:dir/>
          <dgm:animLvl val="lvl"/>
          <dgm:resizeHandles val="exact"/>
        </dgm:presLayoutVars>
      </dgm:prSet>
      <dgm:spPr/>
      <dgm:t>
        <a:bodyPr/>
        <a:lstStyle/>
        <a:p>
          <a:endParaRPr lang="en-US"/>
        </a:p>
      </dgm:t>
    </dgm:pt>
    <dgm:pt modelId="{7E8A45C2-957E-49F2-AB6B-8A8AB3DCE77F}" type="pres">
      <dgm:prSet presAssocID="{8B7495FE-8757-46B2-A680-64A1775A8AE0}" presName="compositeNode" presStyleCnt="0">
        <dgm:presLayoutVars>
          <dgm:bulletEnabled val="1"/>
        </dgm:presLayoutVars>
      </dgm:prSet>
      <dgm:spPr/>
    </dgm:pt>
    <dgm:pt modelId="{A1572959-E9FC-488B-9501-4DB92B4BBBBE}" type="pres">
      <dgm:prSet presAssocID="{8B7495FE-8757-46B2-A680-64A1775A8AE0}" presName="bgRect" presStyleLbl="node1" presStyleIdx="0" presStyleCnt="3"/>
      <dgm:spPr/>
      <dgm:t>
        <a:bodyPr/>
        <a:lstStyle/>
        <a:p>
          <a:endParaRPr lang="en-US"/>
        </a:p>
      </dgm:t>
    </dgm:pt>
    <dgm:pt modelId="{0ED19DAE-7678-4023-BDEC-284590AA85FA}" type="pres">
      <dgm:prSet presAssocID="{8B7495FE-8757-46B2-A680-64A1775A8AE0}" presName="parentNode" presStyleLbl="node1" presStyleIdx="0" presStyleCnt="3">
        <dgm:presLayoutVars>
          <dgm:chMax val="0"/>
          <dgm:bulletEnabled val="1"/>
        </dgm:presLayoutVars>
      </dgm:prSet>
      <dgm:spPr/>
      <dgm:t>
        <a:bodyPr/>
        <a:lstStyle/>
        <a:p>
          <a:endParaRPr lang="en-US"/>
        </a:p>
      </dgm:t>
    </dgm:pt>
    <dgm:pt modelId="{63917B56-7C9F-437D-AA68-30CF2C1A5B21}" type="pres">
      <dgm:prSet presAssocID="{8B7495FE-8757-46B2-A680-64A1775A8AE0}" presName="childNode" presStyleLbl="node1" presStyleIdx="0" presStyleCnt="3">
        <dgm:presLayoutVars>
          <dgm:bulletEnabled val="1"/>
        </dgm:presLayoutVars>
      </dgm:prSet>
      <dgm:spPr/>
      <dgm:t>
        <a:bodyPr/>
        <a:lstStyle/>
        <a:p>
          <a:endParaRPr lang="en-US"/>
        </a:p>
      </dgm:t>
    </dgm:pt>
    <dgm:pt modelId="{B94DF237-2DFF-4759-AB45-61BBBAAFF9EA}" type="pres">
      <dgm:prSet presAssocID="{BCBC9C71-6C68-4AE5-B9B8-ECFFD7E8DB3F}" presName="hSp" presStyleCnt="0"/>
      <dgm:spPr/>
    </dgm:pt>
    <dgm:pt modelId="{40FFAE98-EC5C-441B-A9E0-F7D84C701824}" type="pres">
      <dgm:prSet presAssocID="{BCBC9C71-6C68-4AE5-B9B8-ECFFD7E8DB3F}" presName="vProcSp" presStyleCnt="0"/>
      <dgm:spPr/>
    </dgm:pt>
    <dgm:pt modelId="{BCFD4D04-7AD7-4608-8874-BEC0145C16A5}" type="pres">
      <dgm:prSet presAssocID="{BCBC9C71-6C68-4AE5-B9B8-ECFFD7E8DB3F}" presName="vSp1" presStyleCnt="0"/>
      <dgm:spPr/>
    </dgm:pt>
    <dgm:pt modelId="{688CC8BD-1A9E-4C11-8B6F-0BBD80B7ED0B}" type="pres">
      <dgm:prSet presAssocID="{BCBC9C71-6C68-4AE5-B9B8-ECFFD7E8DB3F}" presName="simulatedConn" presStyleLbl="solidFgAcc1" presStyleIdx="0" presStyleCnt="2"/>
      <dgm:spPr/>
    </dgm:pt>
    <dgm:pt modelId="{83ADA024-E820-423F-A958-48E09C4776D9}" type="pres">
      <dgm:prSet presAssocID="{BCBC9C71-6C68-4AE5-B9B8-ECFFD7E8DB3F}" presName="vSp2" presStyleCnt="0"/>
      <dgm:spPr/>
    </dgm:pt>
    <dgm:pt modelId="{FC5D6512-30B8-4DE7-A010-7878992717AB}" type="pres">
      <dgm:prSet presAssocID="{BCBC9C71-6C68-4AE5-B9B8-ECFFD7E8DB3F}" presName="sibTrans" presStyleCnt="0"/>
      <dgm:spPr/>
    </dgm:pt>
    <dgm:pt modelId="{D6C0B778-4227-4641-B998-5AEC4ADEBB6A}" type="pres">
      <dgm:prSet presAssocID="{111E3E88-96DE-4FDE-9ABF-ECB26B9A2293}" presName="compositeNode" presStyleCnt="0">
        <dgm:presLayoutVars>
          <dgm:bulletEnabled val="1"/>
        </dgm:presLayoutVars>
      </dgm:prSet>
      <dgm:spPr/>
    </dgm:pt>
    <dgm:pt modelId="{F01EF4E4-E5AE-42F5-8F90-80C008BE3192}" type="pres">
      <dgm:prSet presAssocID="{111E3E88-96DE-4FDE-9ABF-ECB26B9A2293}" presName="bgRect" presStyleLbl="node1" presStyleIdx="1" presStyleCnt="3"/>
      <dgm:spPr/>
      <dgm:t>
        <a:bodyPr/>
        <a:lstStyle/>
        <a:p>
          <a:endParaRPr lang="en-US"/>
        </a:p>
      </dgm:t>
    </dgm:pt>
    <dgm:pt modelId="{C772D827-C273-4348-9F9D-60FB9FD4643B}" type="pres">
      <dgm:prSet presAssocID="{111E3E88-96DE-4FDE-9ABF-ECB26B9A2293}" presName="parentNode" presStyleLbl="node1" presStyleIdx="1" presStyleCnt="3">
        <dgm:presLayoutVars>
          <dgm:chMax val="0"/>
          <dgm:bulletEnabled val="1"/>
        </dgm:presLayoutVars>
      </dgm:prSet>
      <dgm:spPr/>
      <dgm:t>
        <a:bodyPr/>
        <a:lstStyle/>
        <a:p>
          <a:endParaRPr lang="en-US"/>
        </a:p>
      </dgm:t>
    </dgm:pt>
    <dgm:pt modelId="{6382098A-C39B-4271-A2C9-22D15790A500}" type="pres">
      <dgm:prSet presAssocID="{111E3E88-96DE-4FDE-9ABF-ECB26B9A2293}" presName="childNode" presStyleLbl="node1" presStyleIdx="1" presStyleCnt="3">
        <dgm:presLayoutVars>
          <dgm:bulletEnabled val="1"/>
        </dgm:presLayoutVars>
      </dgm:prSet>
      <dgm:spPr/>
      <dgm:t>
        <a:bodyPr/>
        <a:lstStyle/>
        <a:p>
          <a:endParaRPr lang="en-US"/>
        </a:p>
      </dgm:t>
    </dgm:pt>
    <dgm:pt modelId="{10D56A4F-C4B3-4125-8CD1-4B12A63EB59D}" type="pres">
      <dgm:prSet presAssocID="{6843BDE0-3129-4B37-BC22-654CA295FC27}" presName="hSp" presStyleCnt="0"/>
      <dgm:spPr/>
    </dgm:pt>
    <dgm:pt modelId="{DFC344F3-A8F2-4E8A-8ACE-6C5642AFDF5A}" type="pres">
      <dgm:prSet presAssocID="{6843BDE0-3129-4B37-BC22-654CA295FC27}" presName="vProcSp" presStyleCnt="0"/>
      <dgm:spPr/>
    </dgm:pt>
    <dgm:pt modelId="{1424DA83-AE1A-4B34-84CC-61C46A4918FF}" type="pres">
      <dgm:prSet presAssocID="{6843BDE0-3129-4B37-BC22-654CA295FC27}" presName="vSp1" presStyleCnt="0"/>
      <dgm:spPr/>
    </dgm:pt>
    <dgm:pt modelId="{9B9B953C-382A-4A3C-B2C6-8281FC140D10}" type="pres">
      <dgm:prSet presAssocID="{6843BDE0-3129-4B37-BC22-654CA295FC27}" presName="simulatedConn" presStyleLbl="solidFgAcc1" presStyleIdx="1" presStyleCnt="2"/>
      <dgm:spPr/>
    </dgm:pt>
    <dgm:pt modelId="{D492A259-C347-49FD-A00F-4C5F3477CCA6}" type="pres">
      <dgm:prSet presAssocID="{6843BDE0-3129-4B37-BC22-654CA295FC27}" presName="vSp2" presStyleCnt="0"/>
      <dgm:spPr/>
    </dgm:pt>
    <dgm:pt modelId="{0BCA20CC-F51D-41BF-8027-D55C4833EBA1}" type="pres">
      <dgm:prSet presAssocID="{6843BDE0-3129-4B37-BC22-654CA295FC27}" presName="sibTrans" presStyleCnt="0"/>
      <dgm:spPr/>
    </dgm:pt>
    <dgm:pt modelId="{65A4B8D7-F3BF-44B0-8DF2-0614A7BDF0A2}" type="pres">
      <dgm:prSet presAssocID="{36C38D9F-33D7-4154-9DAD-50DDE6CD03FE}" presName="compositeNode" presStyleCnt="0">
        <dgm:presLayoutVars>
          <dgm:bulletEnabled val="1"/>
        </dgm:presLayoutVars>
      </dgm:prSet>
      <dgm:spPr/>
    </dgm:pt>
    <dgm:pt modelId="{7FA32AED-903E-45E3-83F4-273AD97814EF}" type="pres">
      <dgm:prSet presAssocID="{36C38D9F-33D7-4154-9DAD-50DDE6CD03FE}" presName="bgRect" presStyleLbl="node1" presStyleIdx="2" presStyleCnt="3"/>
      <dgm:spPr/>
      <dgm:t>
        <a:bodyPr/>
        <a:lstStyle/>
        <a:p>
          <a:endParaRPr lang="en-US"/>
        </a:p>
      </dgm:t>
    </dgm:pt>
    <dgm:pt modelId="{CDB05D11-EBBE-46D9-BB93-5FD688F2021D}" type="pres">
      <dgm:prSet presAssocID="{36C38D9F-33D7-4154-9DAD-50DDE6CD03FE}" presName="parentNode" presStyleLbl="node1" presStyleIdx="2" presStyleCnt="3">
        <dgm:presLayoutVars>
          <dgm:chMax val="0"/>
          <dgm:bulletEnabled val="1"/>
        </dgm:presLayoutVars>
      </dgm:prSet>
      <dgm:spPr/>
      <dgm:t>
        <a:bodyPr/>
        <a:lstStyle/>
        <a:p>
          <a:endParaRPr lang="en-US"/>
        </a:p>
      </dgm:t>
    </dgm:pt>
    <dgm:pt modelId="{A0110173-58E5-4CB8-8D05-825CA1C607E9}" type="pres">
      <dgm:prSet presAssocID="{36C38D9F-33D7-4154-9DAD-50DDE6CD03FE}" presName="childNode" presStyleLbl="node1" presStyleIdx="2" presStyleCnt="3">
        <dgm:presLayoutVars>
          <dgm:bulletEnabled val="1"/>
        </dgm:presLayoutVars>
      </dgm:prSet>
      <dgm:spPr/>
      <dgm:t>
        <a:bodyPr/>
        <a:lstStyle/>
        <a:p>
          <a:endParaRPr lang="en-US"/>
        </a:p>
      </dgm:t>
    </dgm:pt>
  </dgm:ptLst>
  <dgm:cxnLst>
    <dgm:cxn modelId="{116CE76B-2726-45EC-9E93-A15D87962354}" srcId="{80F3B49F-3B38-481D-9C4E-42F2EF43C5EF}" destId="{36C38D9F-33D7-4154-9DAD-50DDE6CD03FE}" srcOrd="2" destOrd="0" parTransId="{B87DFAF5-F615-47D8-B99A-945F161DF5CA}" sibTransId="{B734F296-6837-4903-A8A7-BDBFF1F486B0}"/>
    <dgm:cxn modelId="{5E301866-7D33-4486-8E45-ED9EF59CEAC6}" type="presOf" srcId="{8B7495FE-8757-46B2-A680-64A1775A8AE0}" destId="{0ED19DAE-7678-4023-BDEC-284590AA85FA}" srcOrd="1" destOrd="0" presId="urn:microsoft.com/office/officeart/2005/8/layout/hProcess7"/>
    <dgm:cxn modelId="{10E52043-C40D-4513-BEE5-FB8046107CA6}" type="presOf" srcId="{B45F7A63-62CA-4C9B-B12E-91EEABB6976B}" destId="{A0110173-58E5-4CB8-8D05-825CA1C607E9}" srcOrd="0" destOrd="0" presId="urn:microsoft.com/office/officeart/2005/8/layout/hProcess7"/>
    <dgm:cxn modelId="{06627E5D-36E9-4E3B-8D1D-C54AD810FF3B}" type="presOf" srcId="{6CB764BD-021A-487C-8E5F-1F9E97F5D27F}" destId="{63917B56-7C9F-437D-AA68-30CF2C1A5B21}" srcOrd="0" destOrd="0" presId="urn:microsoft.com/office/officeart/2005/8/layout/hProcess7"/>
    <dgm:cxn modelId="{B80BC51D-9CBA-4CEA-AA73-2A8C0B442336}" srcId="{111E3E88-96DE-4FDE-9ABF-ECB26B9A2293}" destId="{603598E6-3BB4-4918-A4C8-9594CD3B4170}" srcOrd="0" destOrd="0" parTransId="{C6869E16-E305-4603-B83B-3D1B8A9A7783}" sibTransId="{33B8661E-0F20-4AC5-ABED-35DD340B47F1}"/>
    <dgm:cxn modelId="{68D1AE6C-4061-4E83-B4D7-5E7E3A93E1F0}" type="presOf" srcId="{80F3B49F-3B38-481D-9C4E-42F2EF43C5EF}" destId="{7CBF1572-FA4F-432D-B675-638C9BD3F63C}" srcOrd="0" destOrd="0" presId="urn:microsoft.com/office/officeart/2005/8/layout/hProcess7"/>
    <dgm:cxn modelId="{C774DBE0-67CE-4510-A56E-3FF3A15FE4FD}" type="presOf" srcId="{36C38D9F-33D7-4154-9DAD-50DDE6CD03FE}" destId="{CDB05D11-EBBE-46D9-BB93-5FD688F2021D}" srcOrd="1" destOrd="0" presId="urn:microsoft.com/office/officeart/2005/8/layout/hProcess7"/>
    <dgm:cxn modelId="{01CE46E5-05FE-49B6-923D-4F02FAD5DB80}" type="presOf" srcId="{603598E6-3BB4-4918-A4C8-9594CD3B4170}" destId="{6382098A-C39B-4271-A2C9-22D15790A500}" srcOrd="0" destOrd="0" presId="urn:microsoft.com/office/officeart/2005/8/layout/hProcess7"/>
    <dgm:cxn modelId="{0246865F-6E24-45B2-B54D-F33680EC76B5}" srcId="{80F3B49F-3B38-481D-9C4E-42F2EF43C5EF}" destId="{8B7495FE-8757-46B2-A680-64A1775A8AE0}" srcOrd="0" destOrd="0" parTransId="{EBBCAB22-D39C-43EE-A270-9931272B9FA2}" sibTransId="{BCBC9C71-6C68-4AE5-B9B8-ECFFD7E8DB3F}"/>
    <dgm:cxn modelId="{5AF5D8AD-BD2C-4956-8830-CDEFED7D3C92}" type="presOf" srcId="{36C38D9F-33D7-4154-9DAD-50DDE6CD03FE}" destId="{7FA32AED-903E-45E3-83F4-273AD97814EF}" srcOrd="0" destOrd="0" presId="urn:microsoft.com/office/officeart/2005/8/layout/hProcess7"/>
    <dgm:cxn modelId="{401B8B77-C8BE-47ED-8D35-54C8980910A7}" type="presOf" srcId="{8B7495FE-8757-46B2-A680-64A1775A8AE0}" destId="{A1572959-E9FC-488B-9501-4DB92B4BBBBE}" srcOrd="0" destOrd="0" presId="urn:microsoft.com/office/officeart/2005/8/layout/hProcess7"/>
    <dgm:cxn modelId="{865157BB-E683-42C6-A297-14EA6644AB76}" srcId="{8B7495FE-8757-46B2-A680-64A1775A8AE0}" destId="{6CB764BD-021A-487C-8E5F-1F9E97F5D27F}" srcOrd="0" destOrd="0" parTransId="{2D97CF8D-8BC3-4A84-9A5E-7457A87F33A6}" sibTransId="{BC61E288-C6D0-4CFD-9DA8-DBDE172F679E}"/>
    <dgm:cxn modelId="{73A45C64-DB97-4177-B99D-9FC603571191}" type="presOf" srcId="{111E3E88-96DE-4FDE-9ABF-ECB26B9A2293}" destId="{C772D827-C273-4348-9F9D-60FB9FD4643B}" srcOrd="1" destOrd="0" presId="urn:microsoft.com/office/officeart/2005/8/layout/hProcess7"/>
    <dgm:cxn modelId="{7448D126-0D5A-4B7B-91A7-3F599CC2C1BE}" srcId="{80F3B49F-3B38-481D-9C4E-42F2EF43C5EF}" destId="{111E3E88-96DE-4FDE-9ABF-ECB26B9A2293}" srcOrd="1" destOrd="0" parTransId="{902CA08C-1387-4BD0-8A03-33D7697DEE5A}" sibTransId="{6843BDE0-3129-4B37-BC22-654CA295FC27}"/>
    <dgm:cxn modelId="{65095F0C-C3CB-4799-8E90-26AEA05713D4}" type="presOf" srcId="{111E3E88-96DE-4FDE-9ABF-ECB26B9A2293}" destId="{F01EF4E4-E5AE-42F5-8F90-80C008BE3192}" srcOrd="0" destOrd="0" presId="urn:microsoft.com/office/officeart/2005/8/layout/hProcess7"/>
    <dgm:cxn modelId="{B8F208A3-1E88-48FA-B034-D548C3357C2B}" srcId="{36C38D9F-33D7-4154-9DAD-50DDE6CD03FE}" destId="{B45F7A63-62CA-4C9B-B12E-91EEABB6976B}" srcOrd="0" destOrd="0" parTransId="{B8ACDF8C-5685-41F1-B5CB-0608493E7125}" sibTransId="{E5B9F827-DB11-4633-A465-6FC7327818E3}"/>
    <dgm:cxn modelId="{E74D8F2C-6B96-47DF-A64F-7565A24390B2}" type="presParOf" srcId="{7CBF1572-FA4F-432D-B675-638C9BD3F63C}" destId="{7E8A45C2-957E-49F2-AB6B-8A8AB3DCE77F}" srcOrd="0" destOrd="0" presId="urn:microsoft.com/office/officeart/2005/8/layout/hProcess7"/>
    <dgm:cxn modelId="{01B3A054-3703-434E-B998-71E532829CE2}" type="presParOf" srcId="{7E8A45C2-957E-49F2-AB6B-8A8AB3DCE77F}" destId="{A1572959-E9FC-488B-9501-4DB92B4BBBBE}" srcOrd="0" destOrd="0" presId="urn:microsoft.com/office/officeart/2005/8/layout/hProcess7"/>
    <dgm:cxn modelId="{537B62FB-5BBF-4A60-9DD5-C63138E74BCD}" type="presParOf" srcId="{7E8A45C2-957E-49F2-AB6B-8A8AB3DCE77F}" destId="{0ED19DAE-7678-4023-BDEC-284590AA85FA}" srcOrd="1" destOrd="0" presId="urn:microsoft.com/office/officeart/2005/8/layout/hProcess7"/>
    <dgm:cxn modelId="{A397FAD7-F25D-4F5E-A1C0-E5A66EE67693}" type="presParOf" srcId="{7E8A45C2-957E-49F2-AB6B-8A8AB3DCE77F}" destId="{63917B56-7C9F-437D-AA68-30CF2C1A5B21}" srcOrd="2" destOrd="0" presId="urn:microsoft.com/office/officeart/2005/8/layout/hProcess7"/>
    <dgm:cxn modelId="{045B4E9C-94CC-47C4-BC18-6910DB96CC25}" type="presParOf" srcId="{7CBF1572-FA4F-432D-B675-638C9BD3F63C}" destId="{B94DF237-2DFF-4759-AB45-61BBBAAFF9EA}" srcOrd="1" destOrd="0" presId="urn:microsoft.com/office/officeart/2005/8/layout/hProcess7"/>
    <dgm:cxn modelId="{8963199A-EC94-4CF8-9354-B47FA7CAD7EC}" type="presParOf" srcId="{7CBF1572-FA4F-432D-B675-638C9BD3F63C}" destId="{40FFAE98-EC5C-441B-A9E0-F7D84C701824}" srcOrd="2" destOrd="0" presId="urn:microsoft.com/office/officeart/2005/8/layout/hProcess7"/>
    <dgm:cxn modelId="{61419855-5BC8-4B50-BB7E-4435B8C32CA4}" type="presParOf" srcId="{40FFAE98-EC5C-441B-A9E0-F7D84C701824}" destId="{BCFD4D04-7AD7-4608-8874-BEC0145C16A5}" srcOrd="0" destOrd="0" presId="urn:microsoft.com/office/officeart/2005/8/layout/hProcess7"/>
    <dgm:cxn modelId="{DA8B79A7-DB48-46B6-8491-3495EE774A5C}" type="presParOf" srcId="{40FFAE98-EC5C-441B-A9E0-F7D84C701824}" destId="{688CC8BD-1A9E-4C11-8B6F-0BBD80B7ED0B}" srcOrd="1" destOrd="0" presId="urn:microsoft.com/office/officeart/2005/8/layout/hProcess7"/>
    <dgm:cxn modelId="{0C88CAC2-A5A5-471F-AFAD-DF8D90826281}" type="presParOf" srcId="{40FFAE98-EC5C-441B-A9E0-F7D84C701824}" destId="{83ADA024-E820-423F-A958-48E09C4776D9}" srcOrd="2" destOrd="0" presId="urn:microsoft.com/office/officeart/2005/8/layout/hProcess7"/>
    <dgm:cxn modelId="{97FFC64F-B328-44C1-BDA0-F97D20312244}" type="presParOf" srcId="{7CBF1572-FA4F-432D-B675-638C9BD3F63C}" destId="{FC5D6512-30B8-4DE7-A010-7878992717AB}" srcOrd="3" destOrd="0" presId="urn:microsoft.com/office/officeart/2005/8/layout/hProcess7"/>
    <dgm:cxn modelId="{28C00B4A-7757-4A46-9427-3C6DBA0A938E}" type="presParOf" srcId="{7CBF1572-FA4F-432D-B675-638C9BD3F63C}" destId="{D6C0B778-4227-4641-B998-5AEC4ADEBB6A}" srcOrd="4" destOrd="0" presId="urn:microsoft.com/office/officeart/2005/8/layout/hProcess7"/>
    <dgm:cxn modelId="{06A962B8-EADB-4E0E-9CC3-74CE01A5E105}" type="presParOf" srcId="{D6C0B778-4227-4641-B998-5AEC4ADEBB6A}" destId="{F01EF4E4-E5AE-42F5-8F90-80C008BE3192}" srcOrd="0" destOrd="0" presId="urn:microsoft.com/office/officeart/2005/8/layout/hProcess7"/>
    <dgm:cxn modelId="{4B181169-4B73-4FE7-8EC2-7C0A679DB82D}" type="presParOf" srcId="{D6C0B778-4227-4641-B998-5AEC4ADEBB6A}" destId="{C772D827-C273-4348-9F9D-60FB9FD4643B}" srcOrd="1" destOrd="0" presId="urn:microsoft.com/office/officeart/2005/8/layout/hProcess7"/>
    <dgm:cxn modelId="{9591AA61-18B4-43EE-88E8-CBEC97639D27}" type="presParOf" srcId="{D6C0B778-4227-4641-B998-5AEC4ADEBB6A}" destId="{6382098A-C39B-4271-A2C9-22D15790A500}" srcOrd="2" destOrd="0" presId="urn:microsoft.com/office/officeart/2005/8/layout/hProcess7"/>
    <dgm:cxn modelId="{E0D6599D-3419-4217-9A17-58A5E4C40B17}" type="presParOf" srcId="{7CBF1572-FA4F-432D-B675-638C9BD3F63C}" destId="{10D56A4F-C4B3-4125-8CD1-4B12A63EB59D}" srcOrd="5" destOrd="0" presId="urn:microsoft.com/office/officeart/2005/8/layout/hProcess7"/>
    <dgm:cxn modelId="{531E83FF-8D53-463E-9C09-9E3B8C1FE602}" type="presParOf" srcId="{7CBF1572-FA4F-432D-B675-638C9BD3F63C}" destId="{DFC344F3-A8F2-4E8A-8ACE-6C5642AFDF5A}" srcOrd="6" destOrd="0" presId="urn:microsoft.com/office/officeart/2005/8/layout/hProcess7"/>
    <dgm:cxn modelId="{65297765-19ED-4B3A-9647-BEBFC53279E2}" type="presParOf" srcId="{DFC344F3-A8F2-4E8A-8ACE-6C5642AFDF5A}" destId="{1424DA83-AE1A-4B34-84CC-61C46A4918FF}" srcOrd="0" destOrd="0" presId="urn:microsoft.com/office/officeart/2005/8/layout/hProcess7"/>
    <dgm:cxn modelId="{64F20BC3-058D-4529-B955-CC1C244E34FB}" type="presParOf" srcId="{DFC344F3-A8F2-4E8A-8ACE-6C5642AFDF5A}" destId="{9B9B953C-382A-4A3C-B2C6-8281FC140D10}" srcOrd="1" destOrd="0" presId="urn:microsoft.com/office/officeart/2005/8/layout/hProcess7"/>
    <dgm:cxn modelId="{2AD6A8DC-CCDB-4C2B-9506-CCD758A61866}" type="presParOf" srcId="{DFC344F3-A8F2-4E8A-8ACE-6C5642AFDF5A}" destId="{D492A259-C347-49FD-A00F-4C5F3477CCA6}" srcOrd="2" destOrd="0" presId="urn:microsoft.com/office/officeart/2005/8/layout/hProcess7"/>
    <dgm:cxn modelId="{6D6E000A-75C7-4734-A358-E66681602E7C}" type="presParOf" srcId="{7CBF1572-FA4F-432D-B675-638C9BD3F63C}" destId="{0BCA20CC-F51D-41BF-8027-D55C4833EBA1}" srcOrd="7" destOrd="0" presId="urn:microsoft.com/office/officeart/2005/8/layout/hProcess7"/>
    <dgm:cxn modelId="{210B64B8-A28E-49C1-9DDD-F082D97FCE27}" type="presParOf" srcId="{7CBF1572-FA4F-432D-B675-638C9BD3F63C}" destId="{65A4B8D7-F3BF-44B0-8DF2-0614A7BDF0A2}" srcOrd="8" destOrd="0" presId="urn:microsoft.com/office/officeart/2005/8/layout/hProcess7"/>
    <dgm:cxn modelId="{AA8CA76D-39CF-4571-8FF6-8E7EE68E470D}" type="presParOf" srcId="{65A4B8D7-F3BF-44B0-8DF2-0614A7BDF0A2}" destId="{7FA32AED-903E-45E3-83F4-273AD97814EF}" srcOrd="0" destOrd="0" presId="urn:microsoft.com/office/officeart/2005/8/layout/hProcess7"/>
    <dgm:cxn modelId="{D9CC2D89-C540-4EBE-A7AB-1539BFA2A6AD}" type="presParOf" srcId="{65A4B8D7-F3BF-44B0-8DF2-0614A7BDF0A2}" destId="{CDB05D11-EBBE-46D9-BB93-5FD688F2021D}" srcOrd="1" destOrd="0" presId="urn:microsoft.com/office/officeart/2005/8/layout/hProcess7"/>
    <dgm:cxn modelId="{C51A8905-C0B3-44A8-934D-4E0F0760F4B3}" type="presParOf" srcId="{65A4B8D7-F3BF-44B0-8DF2-0614A7BDF0A2}" destId="{A0110173-58E5-4CB8-8D05-825CA1C607E9}" srcOrd="2" destOrd="0" presId="urn:microsoft.com/office/officeart/2005/8/layout/hProcess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D6519E-F755-4971-B275-1CFE949D79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6A3630D-75A2-4953-ADAC-A5F6177A2108}">
      <dgm:prSet phldrT="[Text]"/>
      <dgm:spPr/>
      <dgm:t>
        <a:bodyPr/>
        <a:lstStyle/>
        <a:p>
          <a:r>
            <a:rPr lang="en-US" dirty="0" smtClean="0"/>
            <a:t>1.</a:t>
          </a:r>
          <a:endParaRPr lang="en-US" dirty="0"/>
        </a:p>
      </dgm:t>
    </dgm:pt>
    <dgm:pt modelId="{D6A641E6-B9EF-4C02-B14D-33CD858F21A2}" type="parTrans" cxnId="{7C516051-4530-4C4E-9322-720CFA61F749}">
      <dgm:prSet/>
      <dgm:spPr/>
      <dgm:t>
        <a:bodyPr/>
        <a:lstStyle/>
        <a:p>
          <a:endParaRPr lang="en-US"/>
        </a:p>
      </dgm:t>
    </dgm:pt>
    <dgm:pt modelId="{E4C9543B-0343-4F4D-B0D1-7CEB538373DD}" type="sibTrans" cxnId="{7C516051-4530-4C4E-9322-720CFA61F749}">
      <dgm:prSet/>
      <dgm:spPr/>
      <dgm:t>
        <a:bodyPr/>
        <a:lstStyle/>
        <a:p>
          <a:endParaRPr lang="en-US"/>
        </a:p>
      </dgm:t>
    </dgm:pt>
    <dgm:pt modelId="{410BA33B-3389-4215-A421-481D5AF72B22}">
      <dgm:prSet phldrT="[Text]" custT="1"/>
      <dgm:spPr/>
      <dgm:t>
        <a:bodyPr/>
        <a:lstStyle/>
        <a:p>
          <a:r>
            <a:rPr lang="en-US" sz="2400" dirty="0" smtClean="0"/>
            <a:t>Hypoxic hypoxia/hypoxemic hypoxia</a:t>
          </a:r>
          <a:r>
            <a:rPr lang="en-US" sz="3200" dirty="0" smtClean="0"/>
            <a:t>		</a:t>
          </a:r>
          <a:endParaRPr lang="en-US" sz="3200" dirty="0"/>
        </a:p>
      </dgm:t>
    </dgm:pt>
    <dgm:pt modelId="{97C50144-BFB3-43AA-83FF-2F91B243F712}" type="parTrans" cxnId="{C7759A73-2B59-477E-9EE6-19D94B894DA7}">
      <dgm:prSet/>
      <dgm:spPr/>
      <dgm:t>
        <a:bodyPr/>
        <a:lstStyle/>
        <a:p>
          <a:endParaRPr lang="en-US"/>
        </a:p>
      </dgm:t>
    </dgm:pt>
    <dgm:pt modelId="{C5F28105-2643-4320-B2A5-9F1A85F5F1B7}" type="sibTrans" cxnId="{C7759A73-2B59-477E-9EE6-19D94B894DA7}">
      <dgm:prSet/>
      <dgm:spPr/>
      <dgm:t>
        <a:bodyPr/>
        <a:lstStyle/>
        <a:p>
          <a:endParaRPr lang="en-US"/>
        </a:p>
      </dgm:t>
    </dgm:pt>
    <dgm:pt modelId="{A3D53B4A-080D-4ABF-B6D5-8D7961E3BC4D}">
      <dgm:prSet phldrT="[Text]"/>
      <dgm:spPr/>
      <dgm:t>
        <a:bodyPr/>
        <a:lstStyle/>
        <a:p>
          <a:r>
            <a:rPr lang="en-US" dirty="0" smtClean="0"/>
            <a:t>2.</a:t>
          </a:r>
          <a:endParaRPr lang="en-US" dirty="0"/>
        </a:p>
      </dgm:t>
    </dgm:pt>
    <dgm:pt modelId="{43FE758E-36DF-474C-BF64-E4155BB63CB8}" type="parTrans" cxnId="{B08F096F-CAA9-487A-A99B-513AD235CC1A}">
      <dgm:prSet/>
      <dgm:spPr/>
      <dgm:t>
        <a:bodyPr/>
        <a:lstStyle/>
        <a:p>
          <a:endParaRPr lang="en-US"/>
        </a:p>
      </dgm:t>
    </dgm:pt>
    <dgm:pt modelId="{BBC2B203-AE19-412F-94CA-E601A704C10B}" type="sibTrans" cxnId="{B08F096F-CAA9-487A-A99B-513AD235CC1A}">
      <dgm:prSet/>
      <dgm:spPr/>
      <dgm:t>
        <a:bodyPr/>
        <a:lstStyle/>
        <a:p>
          <a:endParaRPr lang="en-US"/>
        </a:p>
      </dgm:t>
    </dgm:pt>
    <dgm:pt modelId="{0604F570-32C5-4FBC-9A42-F518CB5B7854}">
      <dgm:prSet phldrT="[Text]" custT="1"/>
      <dgm:spPr/>
      <dgm:t>
        <a:bodyPr/>
        <a:lstStyle/>
        <a:p>
          <a:r>
            <a:rPr lang="en-US" sz="2400" b="0" dirty="0" err="1" smtClean="0"/>
            <a:t>Anaemic</a:t>
          </a:r>
          <a:r>
            <a:rPr lang="en-US" sz="2400" b="0" dirty="0" smtClean="0"/>
            <a:t> hypoxia:-  </a:t>
          </a:r>
          <a:r>
            <a:rPr lang="en-US" sz="2400" b="0" dirty="0" err="1" smtClean="0"/>
            <a:t>Anaemia</a:t>
          </a:r>
          <a:r>
            <a:rPr lang="en-US" sz="2400" b="0" dirty="0" smtClean="0"/>
            <a:t> &amp;</a:t>
          </a:r>
          <a:r>
            <a:rPr lang="en-US" sz="2400" b="0" dirty="0" err="1" smtClean="0"/>
            <a:t>Dyshaemoglobinemia</a:t>
          </a:r>
          <a:r>
            <a:rPr lang="en-US" sz="2000" b="0" dirty="0" smtClean="0"/>
            <a:t>                                   </a:t>
          </a:r>
          <a:endParaRPr lang="en-US" sz="2000" b="0" dirty="0"/>
        </a:p>
      </dgm:t>
    </dgm:pt>
    <dgm:pt modelId="{18C3DF64-C9C4-468D-ADD0-B829732BDB64}" type="parTrans" cxnId="{649AC243-1A90-493F-A494-8D3C8D2E5921}">
      <dgm:prSet/>
      <dgm:spPr/>
      <dgm:t>
        <a:bodyPr/>
        <a:lstStyle/>
        <a:p>
          <a:endParaRPr lang="en-US"/>
        </a:p>
      </dgm:t>
    </dgm:pt>
    <dgm:pt modelId="{34DD2D1D-576D-48EB-B1ED-18C9CDBD36A9}" type="sibTrans" cxnId="{649AC243-1A90-493F-A494-8D3C8D2E5921}">
      <dgm:prSet/>
      <dgm:spPr/>
      <dgm:t>
        <a:bodyPr/>
        <a:lstStyle/>
        <a:p>
          <a:endParaRPr lang="en-US"/>
        </a:p>
      </dgm:t>
    </dgm:pt>
    <dgm:pt modelId="{474F4D28-811E-4721-A886-295AF17B5468}">
      <dgm:prSet phldrT="[Text]"/>
      <dgm:spPr/>
      <dgm:t>
        <a:bodyPr/>
        <a:lstStyle/>
        <a:p>
          <a:r>
            <a:rPr lang="en-US" dirty="0" smtClean="0"/>
            <a:t>3.</a:t>
          </a:r>
          <a:endParaRPr lang="en-US" dirty="0"/>
        </a:p>
      </dgm:t>
    </dgm:pt>
    <dgm:pt modelId="{678618F3-9D6A-4B58-8DF3-89CEDB121738}" type="parTrans" cxnId="{61F3F166-3CD0-4120-A9CC-6ED9C5BB89CD}">
      <dgm:prSet/>
      <dgm:spPr/>
      <dgm:t>
        <a:bodyPr/>
        <a:lstStyle/>
        <a:p>
          <a:endParaRPr lang="en-US"/>
        </a:p>
      </dgm:t>
    </dgm:pt>
    <dgm:pt modelId="{89433FDA-EDC6-4418-89A5-F76C3C61FDA7}" type="sibTrans" cxnId="{61F3F166-3CD0-4120-A9CC-6ED9C5BB89CD}">
      <dgm:prSet/>
      <dgm:spPr/>
      <dgm:t>
        <a:bodyPr/>
        <a:lstStyle/>
        <a:p>
          <a:endParaRPr lang="en-US"/>
        </a:p>
      </dgm:t>
    </dgm:pt>
    <dgm:pt modelId="{9A89DF6F-3BA8-427B-87DD-828ED04C84B8}">
      <dgm:prSet phldrT="[Text]" custT="1"/>
      <dgm:spPr/>
      <dgm:t>
        <a:bodyPr/>
        <a:lstStyle/>
        <a:p>
          <a:r>
            <a:rPr lang="en-US" sz="2400" dirty="0" smtClean="0"/>
            <a:t>Stagnant hypoxia</a:t>
          </a:r>
          <a:endParaRPr lang="en-US" sz="2400" dirty="0"/>
        </a:p>
      </dgm:t>
    </dgm:pt>
    <dgm:pt modelId="{94B6ED4D-E17E-43E5-9DAE-3AF2BD12AABC}" type="parTrans" cxnId="{A4C044B5-9AB0-4A70-A5A4-2551A5BA98B8}">
      <dgm:prSet/>
      <dgm:spPr/>
      <dgm:t>
        <a:bodyPr/>
        <a:lstStyle/>
        <a:p>
          <a:endParaRPr lang="en-US"/>
        </a:p>
      </dgm:t>
    </dgm:pt>
    <dgm:pt modelId="{3E024AD0-CDA9-4849-9949-C7B594F8FBF2}" type="sibTrans" cxnId="{A4C044B5-9AB0-4A70-A5A4-2551A5BA98B8}">
      <dgm:prSet/>
      <dgm:spPr/>
      <dgm:t>
        <a:bodyPr/>
        <a:lstStyle/>
        <a:p>
          <a:endParaRPr lang="en-US"/>
        </a:p>
      </dgm:t>
    </dgm:pt>
    <dgm:pt modelId="{D7B1DD2A-E59F-456C-BF2D-5C1910BD0697}">
      <dgm:prSet phldrT="[Text]"/>
      <dgm:spPr/>
      <dgm:t>
        <a:bodyPr/>
        <a:lstStyle/>
        <a:p>
          <a:r>
            <a:rPr lang="en-US" dirty="0" smtClean="0"/>
            <a:t>4.</a:t>
          </a:r>
          <a:endParaRPr lang="en-US" dirty="0"/>
        </a:p>
      </dgm:t>
    </dgm:pt>
    <dgm:pt modelId="{7A9D805D-C5D9-497F-90AF-5118F7FD54AD}" type="parTrans" cxnId="{554EDBEF-006A-4F5F-B489-C4AF57488276}">
      <dgm:prSet/>
      <dgm:spPr/>
      <dgm:t>
        <a:bodyPr/>
        <a:lstStyle/>
        <a:p>
          <a:endParaRPr lang="en-US"/>
        </a:p>
      </dgm:t>
    </dgm:pt>
    <dgm:pt modelId="{D01996F0-6B47-476F-B1EC-A4FE7512E26C}" type="sibTrans" cxnId="{554EDBEF-006A-4F5F-B489-C4AF57488276}">
      <dgm:prSet/>
      <dgm:spPr/>
      <dgm:t>
        <a:bodyPr/>
        <a:lstStyle/>
        <a:p>
          <a:endParaRPr lang="en-US"/>
        </a:p>
      </dgm:t>
    </dgm:pt>
    <dgm:pt modelId="{9F453C2A-85CC-4238-BF0C-AB29BCFD4FFC}">
      <dgm:prSet custT="1"/>
      <dgm:spPr/>
      <dgm:t>
        <a:bodyPr/>
        <a:lstStyle/>
        <a:p>
          <a:r>
            <a:rPr lang="en-US" sz="2400" dirty="0" err="1" smtClean="0"/>
            <a:t>Histotoxic</a:t>
          </a:r>
          <a:r>
            <a:rPr lang="en-US" sz="2400" dirty="0" smtClean="0"/>
            <a:t> hypoxia</a:t>
          </a:r>
          <a:endParaRPr lang="en-US" sz="2400" dirty="0"/>
        </a:p>
      </dgm:t>
    </dgm:pt>
    <dgm:pt modelId="{6DBAB0CC-6100-4B33-AB59-6267F5B2202B}" type="parTrans" cxnId="{F61B02EA-5E40-49B8-938E-3E04CF0DE733}">
      <dgm:prSet/>
      <dgm:spPr/>
      <dgm:t>
        <a:bodyPr/>
        <a:lstStyle/>
        <a:p>
          <a:endParaRPr lang="en-US"/>
        </a:p>
      </dgm:t>
    </dgm:pt>
    <dgm:pt modelId="{9C1A2364-1A33-4056-926F-E3F9A65F08B2}" type="sibTrans" cxnId="{F61B02EA-5E40-49B8-938E-3E04CF0DE733}">
      <dgm:prSet/>
      <dgm:spPr/>
      <dgm:t>
        <a:bodyPr/>
        <a:lstStyle/>
        <a:p>
          <a:endParaRPr lang="en-US"/>
        </a:p>
      </dgm:t>
    </dgm:pt>
    <dgm:pt modelId="{F789BD9F-BDCF-4C23-8E28-6F5E4FB6C178}" type="pres">
      <dgm:prSet presAssocID="{1FD6519E-F755-4971-B275-1CFE949D7907}" presName="linearFlow" presStyleCnt="0">
        <dgm:presLayoutVars>
          <dgm:dir/>
          <dgm:animLvl val="lvl"/>
          <dgm:resizeHandles val="exact"/>
        </dgm:presLayoutVars>
      </dgm:prSet>
      <dgm:spPr/>
      <dgm:t>
        <a:bodyPr/>
        <a:lstStyle/>
        <a:p>
          <a:endParaRPr lang="en-US"/>
        </a:p>
      </dgm:t>
    </dgm:pt>
    <dgm:pt modelId="{398D6507-4694-4954-89B2-CD70B064999B}" type="pres">
      <dgm:prSet presAssocID="{F6A3630D-75A2-4953-ADAC-A5F6177A2108}" presName="composite" presStyleCnt="0"/>
      <dgm:spPr/>
    </dgm:pt>
    <dgm:pt modelId="{45D9BE60-DAFB-4DD6-BEB4-11FE11F67512}" type="pres">
      <dgm:prSet presAssocID="{F6A3630D-75A2-4953-ADAC-A5F6177A2108}" presName="parentText" presStyleLbl="alignNode1" presStyleIdx="0" presStyleCnt="4">
        <dgm:presLayoutVars>
          <dgm:chMax val="1"/>
          <dgm:bulletEnabled val="1"/>
        </dgm:presLayoutVars>
      </dgm:prSet>
      <dgm:spPr/>
      <dgm:t>
        <a:bodyPr/>
        <a:lstStyle/>
        <a:p>
          <a:endParaRPr lang="en-US"/>
        </a:p>
      </dgm:t>
    </dgm:pt>
    <dgm:pt modelId="{26976B12-FADD-42E1-9611-0AE4A5401B59}" type="pres">
      <dgm:prSet presAssocID="{F6A3630D-75A2-4953-ADAC-A5F6177A2108}" presName="descendantText" presStyleLbl="alignAcc1" presStyleIdx="0" presStyleCnt="4" custLinFactNeighborX="-206" custLinFactNeighborY="-10492">
        <dgm:presLayoutVars>
          <dgm:bulletEnabled val="1"/>
        </dgm:presLayoutVars>
      </dgm:prSet>
      <dgm:spPr/>
      <dgm:t>
        <a:bodyPr/>
        <a:lstStyle/>
        <a:p>
          <a:endParaRPr lang="en-US"/>
        </a:p>
      </dgm:t>
    </dgm:pt>
    <dgm:pt modelId="{8799EB3F-E86A-45DC-8D64-2F76E579C948}" type="pres">
      <dgm:prSet presAssocID="{E4C9543B-0343-4F4D-B0D1-7CEB538373DD}" presName="sp" presStyleCnt="0"/>
      <dgm:spPr/>
    </dgm:pt>
    <dgm:pt modelId="{32E60B21-1FA4-4DCE-B591-A2550FD60FCA}" type="pres">
      <dgm:prSet presAssocID="{A3D53B4A-080D-4ABF-B6D5-8D7961E3BC4D}" presName="composite" presStyleCnt="0"/>
      <dgm:spPr/>
    </dgm:pt>
    <dgm:pt modelId="{CD5446E9-E522-480B-A420-93BF33ABF2CE}" type="pres">
      <dgm:prSet presAssocID="{A3D53B4A-080D-4ABF-B6D5-8D7961E3BC4D}" presName="parentText" presStyleLbl="alignNode1" presStyleIdx="1" presStyleCnt="4">
        <dgm:presLayoutVars>
          <dgm:chMax val="1"/>
          <dgm:bulletEnabled val="1"/>
        </dgm:presLayoutVars>
      </dgm:prSet>
      <dgm:spPr/>
      <dgm:t>
        <a:bodyPr/>
        <a:lstStyle/>
        <a:p>
          <a:endParaRPr lang="en-US"/>
        </a:p>
      </dgm:t>
    </dgm:pt>
    <dgm:pt modelId="{498B7193-8DC6-483A-B425-BA882D18C2D9}" type="pres">
      <dgm:prSet presAssocID="{A3D53B4A-080D-4ABF-B6D5-8D7961E3BC4D}" presName="descendantText" presStyleLbl="alignAcc1" presStyleIdx="1" presStyleCnt="4" custLinFactNeighborX="-206" custLinFactNeighborY="309">
        <dgm:presLayoutVars>
          <dgm:bulletEnabled val="1"/>
        </dgm:presLayoutVars>
      </dgm:prSet>
      <dgm:spPr/>
      <dgm:t>
        <a:bodyPr/>
        <a:lstStyle/>
        <a:p>
          <a:endParaRPr lang="en-US"/>
        </a:p>
      </dgm:t>
    </dgm:pt>
    <dgm:pt modelId="{7516C4F1-5CF6-4FC6-A222-4AC944FE25AE}" type="pres">
      <dgm:prSet presAssocID="{BBC2B203-AE19-412F-94CA-E601A704C10B}" presName="sp" presStyleCnt="0"/>
      <dgm:spPr/>
    </dgm:pt>
    <dgm:pt modelId="{BDA7EBED-1C1B-498B-ADBB-1643A96CD98F}" type="pres">
      <dgm:prSet presAssocID="{474F4D28-811E-4721-A886-295AF17B5468}" presName="composite" presStyleCnt="0"/>
      <dgm:spPr/>
    </dgm:pt>
    <dgm:pt modelId="{B4DFA429-1ADF-40C6-ACA1-61618CC4EB43}" type="pres">
      <dgm:prSet presAssocID="{474F4D28-811E-4721-A886-295AF17B5468}" presName="parentText" presStyleLbl="alignNode1" presStyleIdx="2" presStyleCnt="4">
        <dgm:presLayoutVars>
          <dgm:chMax val="1"/>
          <dgm:bulletEnabled val="1"/>
        </dgm:presLayoutVars>
      </dgm:prSet>
      <dgm:spPr/>
      <dgm:t>
        <a:bodyPr/>
        <a:lstStyle/>
        <a:p>
          <a:endParaRPr lang="en-US"/>
        </a:p>
      </dgm:t>
    </dgm:pt>
    <dgm:pt modelId="{7EDE08A5-4877-4DF5-9DEF-D5BE747865AD}" type="pres">
      <dgm:prSet presAssocID="{474F4D28-811E-4721-A886-295AF17B5468}" presName="descendantText" presStyleLbl="alignAcc1" presStyleIdx="2" presStyleCnt="4">
        <dgm:presLayoutVars>
          <dgm:bulletEnabled val="1"/>
        </dgm:presLayoutVars>
      </dgm:prSet>
      <dgm:spPr/>
      <dgm:t>
        <a:bodyPr/>
        <a:lstStyle/>
        <a:p>
          <a:endParaRPr lang="en-US"/>
        </a:p>
      </dgm:t>
    </dgm:pt>
    <dgm:pt modelId="{622B7A3B-7E3E-4C2C-AA88-1AD457B6EE89}" type="pres">
      <dgm:prSet presAssocID="{89433FDA-EDC6-4418-89A5-F76C3C61FDA7}" presName="sp" presStyleCnt="0"/>
      <dgm:spPr/>
    </dgm:pt>
    <dgm:pt modelId="{B5D092DC-9F99-4FCE-A2DA-772612937A2C}" type="pres">
      <dgm:prSet presAssocID="{D7B1DD2A-E59F-456C-BF2D-5C1910BD0697}" presName="composite" presStyleCnt="0"/>
      <dgm:spPr/>
    </dgm:pt>
    <dgm:pt modelId="{F9808CB5-BA22-44C3-AEAE-CE8E91F35608}" type="pres">
      <dgm:prSet presAssocID="{D7B1DD2A-E59F-456C-BF2D-5C1910BD0697}" presName="parentText" presStyleLbl="alignNode1" presStyleIdx="3" presStyleCnt="4" custLinFactNeighborX="5071" custLinFactNeighborY="-3612">
        <dgm:presLayoutVars>
          <dgm:chMax val="1"/>
          <dgm:bulletEnabled val="1"/>
        </dgm:presLayoutVars>
      </dgm:prSet>
      <dgm:spPr/>
      <dgm:t>
        <a:bodyPr/>
        <a:lstStyle/>
        <a:p>
          <a:endParaRPr lang="en-US"/>
        </a:p>
      </dgm:t>
    </dgm:pt>
    <dgm:pt modelId="{5B671CED-98EF-40DF-8C20-FEC482FD9FAB}" type="pres">
      <dgm:prSet presAssocID="{D7B1DD2A-E59F-456C-BF2D-5C1910BD0697}" presName="descendantText" presStyleLbl="alignAcc1" presStyleIdx="3" presStyleCnt="4">
        <dgm:presLayoutVars>
          <dgm:bulletEnabled val="1"/>
        </dgm:presLayoutVars>
      </dgm:prSet>
      <dgm:spPr/>
      <dgm:t>
        <a:bodyPr/>
        <a:lstStyle/>
        <a:p>
          <a:endParaRPr lang="en-US"/>
        </a:p>
      </dgm:t>
    </dgm:pt>
  </dgm:ptLst>
  <dgm:cxnLst>
    <dgm:cxn modelId="{F61B02EA-5E40-49B8-938E-3E04CF0DE733}" srcId="{D7B1DD2A-E59F-456C-BF2D-5C1910BD0697}" destId="{9F453C2A-85CC-4238-BF0C-AB29BCFD4FFC}" srcOrd="0" destOrd="0" parTransId="{6DBAB0CC-6100-4B33-AB59-6267F5B2202B}" sibTransId="{9C1A2364-1A33-4056-926F-E3F9A65F08B2}"/>
    <dgm:cxn modelId="{5FCC5333-0C3D-4492-9ECD-32852F55728C}" type="presOf" srcId="{0604F570-32C5-4FBC-9A42-F518CB5B7854}" destId="{498B7193-8DC6-483A-B425-BA882D18C2D9}" srcOrd="0" destOrd="0" presId="urn:microsoft.com/office/officeart/2005/8/layout/chevron2"/>
    <dgm:cxn modelId="{A4C044B5-9AB0-4A70-A5A4-2551A5BA98B8}" srcId="{474F4D28-811E-4721-A886-295AF17B5468}" destId="{9A89DF6F-3BA8-427B-87DD-828ED04C84B8}" srcOrd="0" destOrd="0" parTransId="{94B6ED4D-E17E-43E5-9DAE-3AF2BD12AABC}" sibTransId="{3E024AD0-CDA9-4849-9949-C7B594F8FBF2}"/>
    <dgm:cxn modelId="{7C516051-4530-4C4E-9322-720CFA61F749}" srcId="{1FD6519E-F755-4971-B275-1CFE949D7907}" destId="{F6A3630D-75A2-4953-ADAC-A5F6177A2108}" srcOrd="0" destOrd="0" parTransId="{D6A641E6-B9EF-4C02-B14D-33CD858F21A2}" sibTransId="{E4C9543B-0343-4F4D-B0D1-7CEB538373DD}"/>
    <dgm:cxn modelId="{B08F096F-CAA9-487A-A99B-513AD235CC1A}" srcId="{1FD6519E-F755-4971-B275-1CFE949D7907}" destId="{A3D53B4A-080D-4ABF-B6D5-8D7961E3BC4D}" srcOrd="1" destOrd="0" parTransId="{43FE758E-36DF-474C-BF64-E4155BB63CB8}" sibTransId="{BBC2B203-AE19-412F-94CA-E601A704C10B}"/>
    <dgm:cxn modelId="{C7759A73-2B59-477E-9EE6-19D94B894DA7}" srcId="{F6A3630D-75A2-4953-ADAC-A5F6177A2108}" destId="{410BA33B-3389-4215-A421-481D5AF72B22}" srcOrd="0" destOrd="0" parTransId="{97C50144-BFB3-43AA-83FF-2F91B243F712}" sibTransId="{C5F28105-2643-4320-B2A5-9F1A85F5F1B7}"/>
    <dgm:cxn modelId="{1562BC3B-34D4-406C-8FBC-80A8147969AE}" type="presOf" srcId="{474F4D28-811E-4721-A886-295AF17B5468}" destId="{B4DFA429-1ADF-40C6-ACA1-61618CC4EB43}" srcOrd="0" destOrd="0" presId="urn:microsoft.com/office/officeart/2005/8/layout/chevron2"/>
    <dgm:cxn modelId="{649AC243-1A90-493F-A494-8D3C8D2E5921}" srcId="{A3D53B4A-080D-4ABF-B6D5-8D7961E3BC4D}" destId="{0604F570-32C5-4FBC-9A42-F518CB5B7854}" srcOrd="0" destOrd="0" parTransId="{18C3DF64-C9C4-468D-ADD0-B829732BDB64}" sibTransId="{34DD2D1D-576D-48EB-B1ED-18C9CDBD36A9}"/>
    <dgm:cxn modelId="{554EDBEF-006A-4F5F-B489-C4AF57488276}" srcId="{1FD6519E-F755-4971-B275-1CFE949D7907}" destId="{D7B1DD2A-E59F-456C-BF2D-5C1910BD0697}" srcOrd="3" destOrd="0" parTransId="{7A9D805D-C5D9-497F-90AF-5118F7FD54AD}" sibTransId="{D01996F0-6B47-476F-B1EC-A4FE7512E26C}"/>
    <dgm:cxn modelId="{5535BB1A-8FCF-4BB2-9607-23DB610AF342}" type="presOf" srcId="{D7B1DD2A-E59F-456C-BF2D-5C1910BD0697}" destId="{F9808CB5-BA22-44C3-AEAE-CE8E91F35608}" srcOrd="0" destOrd="0" presId="urn:microsoft.com/office/officeart/2005/8/layout/chevron2"/>
    <dgm:cxn modelId="{770D6645-B956-4560-811D-CF5AFD2EF985}" type="presOf" srcId="{9F453C2A-85CC-4238-BF0C-AB29BCFD4FFC}" destId="{5B671CED-98EF-40DF-8C20-FEC482FD9FAB}" srcOrd="0" destOrd="0" presId="urn:microsoft.com/office/officeart/2005/8/layout/chevron2"/>
    <dgm:cxn modelId="{87B25E50-EEFB-4558-8E42-FABCBFE2E3E5}" type="presOf" srcId="{9A89DF6F-3BA8-427B-87DD-828ED04C84B8}" destId="{7EDE08A5-4877-4DF5-9DEF-D5BE747865AD}" srcOrd="0" destOrd="0" presId="urn:microsoft.com/office/officeart/2005/8/layout/chevron2"/>
    <dgm:cxn modelId="{36BF8605-3F66-4D75-B0B9-4B4F0ABDBE36}" type="presOf" srcId="{A3D53B4A-080D-4ABF-B6D5-8D7961E3BC4D}" destId="{CD5446E9-E522-480B-A420-93BF33ABF2CE}" srcOrd="0" destOrd="0" presId="urn:microsoft.com/office/officeart/2005/8/layout/chevron2"/>
    <dgm:cxn modelId="{B301B372-5300-4B76-851E-F0F9FEC6EE3B}" type="presOf" srcId="{1FD6519E-F755-4971-B275-1CFE949D7907}" destId="{F789BD9F-BDCF-4C23-8E28-6F5E4FB6C178}" srcOrd="0" destOrd="0" presId="urn:microsoft.com/office/officeart/2005/8/layout/chevron2"/>
    <dgm:cxn modelId="{5658F268-4B0F-494C-B5D7-638E94128D31}" type="presOf" srcId="{410BA33B-3389-4215-A421-481D5AF72B22}" destId="{26976B12-FADD-42E1-9611-0AE4A5401B59}" srcOrd="0" destOrd="0" presId="urn:microsoft.com/office/officeart/2005/8/layout/chevron2"/>
    <dgm:cxn modelId="{61F3F166-3CD0-4120-A9CC-6ED9C5BB89CD}" srcId="{1FD6519E-F755-4971-B275-1CFE949D7907}" destId="{474F4D28-811E-4721-A886-295AF17B5468}" srcOrd="2" destOrd="0" parTransId="{678618F3-9D6A-4B58-8DF3-89CEDB121738}" sibTransId="{89433FDA-EDC6-4418-89A5-F76C3C61FDA7}"/>
    <dgm:cxn modelId="{3539DB4C-8E71-4F7F-84FC-48D5768007FF}" type="presOf" srcId="{F6A3630D-75A2-4953-ADAC-A5F6177A2108}" destId="{45D9BE60-DAFB-4DD6-BEB4-11FE11F67512}" srcOrd="0" destOrd="0" presId="urn:microsoft.com/office/officeart/2005/8/layout/chevron2"/>
    <dgm:cxn modelId="{55DFCA54-E46B-41FD-87B7-F48050463DB1}" type="presParOf" srcId="{F789BD9F-BDCF-4C23-8E28-6F5E4FB6C178}" destId="{398D6507-4694-4954-89B2-CD70B064999B}" srcOrd="0" destOrd="0" presId="urn:microsoft.com/office/officeart/2005/8/layout/chevron2"/>
    <dgm:cxn modelId="{76E8CCEE-B86C-49A7-93D4-6A9FD0BD88FC}" type="presParOf" srcId="{398D6507-4694-4954-89B2-CD70B064999B}" destId="{45D9BE60-DAFB-4DD6-BEB4-11FE11F67512}" srcOrd="0" destOrd="0" presId="urn:microsoft.com/office/officeart/2005/8/layout/chevron2"/>
    <dgm:cxn modelId="{43B28099-BC05-4B64-A393-1FBFE4F6D162}" type="presParOf" srcId="{398D6507-4694-4954-89B2-CD70B064999B}" destId="{26976B12-FADD-42E1-9611-0AE4A5401B59}" srcOrd="1" destOrd="0" presId="urn:microsoft.com/office/officeart/2005/8/layout/chevron2"/>
    <dgm:cxn modelId="{67211AD6-346B-4C07-8E0D-BEE8C3E96270}" type="presParOf" srcId="{F789BD9F-BDCF-4C23-8E28-6F5E4FB6C178}" destId="{8799EB3F-E86A-45DC-8D64-2F76E579C948}" srcOrd="1" destOrd="0" presId="urn:microsoft.com/office/officeart/2005/8/layout/chevron2"/>
    <dgm:cxn modelId="{7C22A7FB-7EC4-4BA5-8EA2-D080D632ED08}" type="presParOf" srcId="{F789BD9F-BDCF-4C23-8E28-6F5E4FB6C178}" destId="{32E60B21-1FA4-4DCE-B591-A2550FD60FCA}" srcOrd="2" destOrd="0" presId="urn:microsoft.com/office/officeart/2005/8/layout/chevron2"/>
    <dgm:cxn modelId="{35BA9170-E9F4-42F1-9085-1688E6FCFBB9}" type="presParOf" srcId="{32E60B21-1FA4-4DCE-B591-A2550FD60FCA}" destId="{CD5446E9-E522-480B-A420-93BF33ABF2CE}" srcOrd="0" destOrd="0" presId="urn:microsoft.com/office/officeart/2005/8/layout/chevron2"/>
    <dgm:cxn modelId="{5679BE2F-5B3A-4CDB-BCC1-524624CAC9E3}" type="presParOf" srcId="{32E60B21-1FA4-4DCE-B591-A2550FD60FCA}" destId="{498B7193-8DC6-483A-B425-BA882D18C2D9}" srcOrd="1" destOrd="0" presId="urn:microsoft.com/office/officeart/2005/8/layout/chevron2"/>
    <dgm:cxn modelId="{7833B493-B0D5-44A5-91A2-50DE04BC5C88}" type="presParOf" srcId="{F789BD9F-BDCF-4C23-8E28-6F5E4FB6C178}" destId="{7516C4F1-5CF6-4FC6-A222-4AC944FE25AE}" srcOrd="3" destOrd="0" presId="urn:microsoft.com/office/officeart/2005/8/layout/chevron2"/>
    <dgm:cxn modelId="{7B9A83F2-625B-4475-906C-9192364D5FE7}" type="presParOf" srcId="{F789BD9F-BDCF-4C23-8E28-6F5E4FB6C178}" destId="{BDA7EBED-1C1B-498B-ADBB-1643A96CD98F}" srcOrd="4" destOrd="0" presId="urn:microsoft.com/office/officeart/2005/8/layout/chevron2"/>
    <dgm:cxn modelId="{69701FFA-4CBE-4AED-B7C1-050DAA2E4684}" type="presParOf" srcId="{BDA7EBED-1C1B-498B-ADBB-1643A96CD98F}" destId="{B4DFA429-1ADF-40C6-ACA1-61618CC4EB43}" srcOrd="0" destOrd="0" presId="urn:microsoft.com/office/officeart/2005/8/layout/chevron2"/>
    <dgm:cxn modelId="{980812E8-10CC-4145-A7D5-94CDEEE90075}" type="presParOf" srcId="{BDA7EBED-1C1B-498B-ADBB-1643A96CD98F}" destId="{7EDE08A5-4877-4DF5-9DEF-D5BE747865AD}" srcOrd="1" destOrd="0" presId="urn:microsoft.com/office/officeart/2005/8/layout/chevron2"/>
    <dgm:cxn modelId="{2C3A631F-4CC8-4666-A06E-E9808522CFF2}" type="presParOf" srcId="{F789BD9F-BDCF-4C23-8E28-6F5E4FB6C178}" destId="{622B7A3B-7E3E-4C2C-AA88-1AD457B6EE89}" srcOrd="5" destOrd="0" presId="urn:microsoft.com/office/officeart/2005/8/layout/chevron2"/>
    <dgm:cxn modelId="{002BFBFB-08B5-467F-A372-9FBC8EE305C1}" type="presParOf" srcId="{F789BD9F-BDCF-4C23-8E28-6F5E4FB6C178}" destId="{B5D092DC-9F99-4FCE-A2DA-772612937A2C}" srcOrd="6" destOrd="0" presId="urn:microsoft.com/office/officeart/2005/8/layout/chevron2"/>
    <dgm:cxn modelId="{BB02C678-AC2A-4832-88FB-04E3895DFBC2}" type="presParOf" srcId="{B5D092DC-9F99-4FCE-A2DA-772612937A2C}" destId="{F9808CB5-BA22-44C3-AEAE-CE8E91F35608}" srcOrd="0" destOrd="0" presId="urn:microsoft.com/office/officeart/2005/8/layout/chevron2"/>
    <dgm:cxn modelId="{010444AF-5A59-4A3F-BAFD-1DF45D766619}" type="presParOf" srcId="{B5D092DC-9F99-4FCE-A2DA-772612937A2C}" destId="{5B671CED-98EF-40DF-8C20-FEC482FD9FA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7005682-216A-4B9A-AAEF-18C1390749F9}"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F302982F-606B-4EA5-A395-5E92ADBB2CD7}">
      <dgm:prSet phldrT="[Text]"/>
      <dgm:spPr/>
      <dgm:t>
        <a:bodyPr/>
        <a:lstStyle/>
        <a:p>
          <a:r>
            <a:rPr lang="en-US" dirty="0" smtClean="0"/>
            <a:t>In both TV,RR</a:t>
          </a:r>
          <a:endParaRPr lang="en-US" dirty="0"/>
        </a:p>
      </dgm:t>
    </dgm:pt>
    <dgm:pt modelId="{92340009-F85D-48CE-81C3-16120127E628}" type="parTrans" cxnId="{890C753D-30E6-49EB-A66A-FD1DC4177C37}">
      <dgm:prSet/>
      <dgm:spPr/>
      <dgm:t>
        <a:bodyPr/>
        <a:lstStyle/>
        <a:p>
          <a:endParaRPr lang="en-US"/>
        </a:p>
      </dgm:t>
    </dgm:pt>
    <dgm:pt modelId="{B407F5AB-BEA4-4020-A51B-8679DBC78AB1}" type="sibTrans" cxnId="{890C753D-30E6-49EB-A66A-FD1DC4177C37}">
      <dgm:prSet/>
      <dgm:spPr/>
      <dgm:t>
        <a:bodyPr/>
        <a:lstStyle/>
        <a:p>
          <a:endParaRPr lang="en-US"/>
        </a:p>
      </dgm:t>
    </dgm:pt>
    <dgm:pt modelId="{EA67AA22-0792-401B-8E8E-E42D77583641}">
      <dgm:prSet phldrT="[Text]"/>
      <dgm:spPr/>
      <dgm:t>
        <a:bodyPr/>
        <a:lstStyle/>
        <a:p>
          <a:r>
            <a:rPr lang="en-US" dirty="0" smtClean="0"/>
            <a:t>In minute ventilation</a:t>
          </a:r>
          <a:endParaRPr lang="en-US" dirty="0"/>
        </a:p>
      </dgm:t>
    </dgm:pt>
    <dgm:pt modelId="{9772D8F5-F6B3-4BB4-B538-F1A866D81930}" type="parTrans" cxnId="{A8F9141E-D0B5-4089-9017-4A2CB57A0F25}">
      <dgm:prSet/>
      <dgm:spPr/>
      <dgm:t>
        <a:bodyPr/>
        <a:lstStyle/>
        <a:p>
          <a:endParaRPr lang="en-US"/>
        </a:p>
      </dgm:t>
    </dgm:pt>
    <dgm:pt modelId="{BA3A6396-6AD0-4762-9827-8ECD86A58C45}" type="sibTrans" cxnId="{A8F9141E-D0B5-4089-9017-4A2CB57A0F25}">
      <dgm:prSet/>
      <dgm:spPr/>
      <dgm:t>
        <a:bodyPr/>
        <a:lstStyle/>
        <a:p>
          <a:endParaRPr lang="en-US"/>
        </a:p>
      </dgm:t>
    </dgm:pt>
    <dgm:pt modelId="{33207F9A-D35D-444C-8EBA-9FC72F559B2E}">
      <dgm:prSet phldrT="[Text]"/>
      <dgm:spPr/>
      <dgm:t>
        <a:bodyPr/>
        <a:lstStyle/>
        <a:p>
          <a:r>
            <a:rPr lang="en-US" dirty="0" smtClean="0"/>
            <a:t>Respiratory depression</a:t>
          </a:r>
          <a:endParaRPr lang="en-US" dirty="0"/>
        </a:p>
      </dgm:t>
    </dgm:pt>
    <dgm:pt modelId="{478BE6B6-76C6-42ED-BDC7-7A1C1BCB8FCF}" type="parTrans" cxnId="{4DA2E5F4-DE4C-4B78-8D80-6EC2F623BC44}">
      <dgm:prSet/>
      <dgm:spPr/>
      <dgm:t>
        <a:bodyPr/>
        <a:lstStyle/>
        <a:p>
          <a:endParaRPr lang="en-US"/>
        </a:p>
      </dgm:t>
    </dgm:pt>
    <dgm:pt modelId="{7D9969B8-8351-44C5-B8E8-F7F13C2F24CB}" type="sibTrans" cxnId="{4DA2E5F4-DE4C-4B78-8D80-6EC2F623BC44}">
      <dgm:prSet/>
      <dgm:spPr/>
      <dgm:t>
        <a:bodyPr/>
        <a:lstStyle/>
        <a:p>
          <a:endParaRPr lang="en-US"/>
        </a:p>
      </dgm:t>
    </dgm:pt>
    <dgm:pt modelId="{4E327479-1313-4436-AB25-9D29A53B1168}">
      <dgm:prSet phldrT="[Text]"/>
      <dgm:spPr/>
      <dgm:t>
        <a:bodyPr/>
        <a:lstStyle/>
        <a:p>
          <a:r>
            <a:rPr lang="en-US" dirty="0" smtClean="0"/>
            <a:t>ventilation</a:t>
          </a:r>
          <a:endParaRPr lang="en-US" dirty="0"/>
        </a:p>
      </dgm:t>
    </dgm:pt>
    <dgm:pt modelId="{2A8FC586-E260-417D-8BB2-E7677F2FEB93}" type="parTrans" cxnId="{16279AA0-0EBC-46B2-B1EB-52EDBD98E697}">
      <dgm:prSet/>
      <dgm:spPr/>
      <dgm:t>
        <a:bodyPr/>
        <a:lstStyle/>
        <a:p>
          <a:endParaRPr lang="en-US"/>
        </a:p>
      </dgm:t>
    </dgm:pt>
    <dgm:pt modelId="{0A5EA81F-8129-4CFB-95EA-D07A2CB36740}" type="sibTrans" cxnId="{16279AA0-0EBC-46B2-B1EB-52EDBD98E697}">
      <dgm:prSet/>
      <dgm:spPr/>
      <dgm:t>
        <a:bodyPr/>
        <a:lstStyle/>
        <a:p>
          <a:endParaRPr lang="en-US"/>
        </a:p>
      </dgm:t>
    </dgm:pt>
    <dgm:pt modelId="{7327ACFC-6CC8-4990-B5C0-48EE4AE8EBAC}">
      <dgm:prSet phldrT="[Text]" phldr="1"/>
      <dgm:spPr/>
      <dgm:t>
        <a:bodyPr/>
        <a:lstStyle/>
        <a:p>
          <a:endParaRPr lang="en-US"/>
        </a:p>
      </dgm:t>
    </dgm:pt>
    <dgm:pt modelId="{2C9DCC71-D09D-418C-A340-2F8E94BA28AC}" type="parTrans" cxnId="{252D7FF1-F8A6-48DA-9891-29F1216C6934}">
      <dgm:prSet/>
      <dgm:spPr/>
      <dgm:t>
        <a:bodyPr/>
        <a:lstStyle/>
        <a:p>
          <a:endParaRPr lang="en-US"/>
        </a:p>
      </dgm:t>
    </dgm:pt>
    <dgm:pt modelId="{1C83B5AC-9EB7-4175-A7DB-3C47ACD7821F}" type="sibTrans" cxnId="{252D7FF1-F8A6-48DA-9891-29F1216C6934}">
      <dgm:prSet/>
      <dgm:spPr/>
      <dgm:t>
        <a:bodyPr/>
        <a:lstStyle/>
        <a:p>
          <a:endParaRPr lang="en-US"/>
        </a:p>
      </dgm:t>
    </dgm:pt>
    <dgm:pt modelId="{9FCE5266-9290-4144-976C-9DD7D3709EAE}">
      <dgm:prSet phldrT="[Text]"/>
      <dgm:spPr/>
      <dgm:t>
        <a:bodyPr/>
        <a:lstStyle/>
        <a:p>
          <a:r>
            <a:rPr lang="en-US" dirty="0" smtClean="0"/>
            <a:t>Work of breathing</a:t>
          </a:r>
          <a:endParaRPr lang="en-US" dirty="0"/>
        </a:p>
      </dgm:t>
    </dgm:pt>
    <dgm:pt modelId="{6E24ED31-1C68-41E5-B74F-E78C611CE3E5}" type="parTrans" cxnId="{D2266EE0-0362-4313-BDA6-AFF9D5101B02}">
      <dgm:prSet/>
      <dgm:spPr/>
      <dgm:t>
        <a:bodyPr/>
        <a:lstStyle/>
        <a:p>
          <a:endParaRPr lang="en-US"/>
        </a:p>
      </dgm:t>
    </dgm:pt>
    <dgm:pt modelId="{002B06F6-2F60-489E-B949-1EE4BB0E8E97}" type="sibTrans" cxnId="{D2266EE0-0362-4313-BDA6-AFF9D5101B02}">
      <dgm:prSet/>
      <dgm:spPr/>
      <dgm:t>
        <a:bodyPr/>
        <a:lstStyle/>
        <a:p>
          <a:endParaRPr lang="en-US"/>
        </a:p>
      </dgm:t>
    </dgm:pt>
    <dgm:pt modelId="{A2B78CA5-E410-4165-A7CC-628088C4EBB8}">
      <dgm:prSet phldrT="[Text]"/>
      <dgm:spPr/>
      <dgm:t>
        <a:bodyPr/>
        <a:lstStyle/>
        <a:p>
          <a:r>
            <a:rPr lang="en-US" dirty="0" smtClean="0"/>
            <a:t>O2 supply to resp. muscle</a:t>
          </a:r>
          <a:endParaRPr lang="en-US" dirty="0"/>
        </a:p>
      </dgm:t>
    </dgm:pt>
    <dgm:pt modelId="{25EA7C0C-7109-4E2F-806B-0F1C7DEE31A4}" type="parTrans" cxnId="{B411B2E3-6DF1-4D40-B2F4-1DFE9D0DBE16}">
      <dgm:prSet/>
      <dgm:spPr/>
      <dgm:t>
        <a:bodyPr/>
        <a:lstStyle/>
        <a:p>
          <a:endParaRPr lang="en-US"/>
        </a:p>
      </dgm:t>
    </dgm:pt>
    <dgm:pt modelId="{2771009E-A0AD-4C67-9ED7-7D2E946FCD71}" type="sibTrans" cxnId="{B411B2E3-6DF1-4D40-B2F4-1DFE9D0DBE16}">
      <dgm:prSet/>
      <dgm:spPr/>
      <dgm:t>
        <a:bodyPr/>
        <a:lstStyle/>
        <a:p>
          <a:endParaRPr lang="en-US"/>
        </a:p>
      </dgm:t>
    </dgm:pt>
    <dgm:pt modelId="{0DF4F439-F53A-41CD-A88D-DCD00D8CAD84}">
      <dgm:prSet phldrT="[Text]"/>
      <dgm:spPr/>
      <dgm:t>
        <a:bodyPr/>
        <a:lstStyle/>
        <a:p>
          <a:r>
            <a:rPr lang="en-US" dirty="0" smtClean="0"/>
            <a:t>Reflex stimulation of respiratory centre</a:t>
          </a:r>
          <a:endParaRPr lang="en-US" dirty="0"/>
        </a:p>
      </dgm:t>
    </dgm:pt>
    <dgm:pt modelId="{1DA3893E-28DC-489E-850A-158498C547A2}" type="sibTrans" cxnId="{AF1A4914-2C85-4536-91B3-E1EA1EA0DDAB}">
      <dgm:prSet/>
      <dgm:spPr/>
      <dgm:t>
        <a:bodyPr/>
        <a:lstStyle/>
        <a:p>
          <a:endParaRPr lang="en-US"/>
        </a:p>
      </dgm:t>
    </dgm:pt>
    <dgm:pt modelId="{CD32C841-ED42-4F0A-A58A-5037FDB5EBBE}" type="parTrans" cxnId="{AF1A4914-2C85-4536-91B3-E1EA1EA0DDAB}">
      <dgm:prSet/>
      <dgm:spPr/>
      <dgm:t>
        <a:bodyPr/>
        <a:lstStyle/>
        <a:p>
          <a:endParaRPr lang="en-US"/>
        </a:p>
      </dgm:t>
    </dgm:pt>
    <dgm:pt modelId="{5CBA8F16-2D25-48AE-8116-7A0580B51E5D}" type="pres">
      <dgm:prSet presAssocID="{C7005682-216A-4B9A-AAEF-18C1390749F9}" presName="Name0" presStyleCnt="0">
        <dgm:presLayoutVars>
          <dgm:dir/>
          <dgm:animLvl val="lvl"/>
          <dgm:resizeHandles val="exact"/>
        </dgm:presLayoutVars>
      </dgm:prSet>
      <dgm:spPr/>
      <dgm:t>
        <a:bodyPr/>
        <a:lstStyle/>
        <a:p>
          <a:endParaRPr lang="en-US"/>
        </a:p>
      </dgm:t>
    </dgm:pt>
    <dgm:pt modelId="{1DCF19DD-ECF2-4653-B34C-F04CB735F20B}" type="pres">
      <dgm:prSet presAssocID="{9FCE5266-9290-4144-976C-9DD7D3709EAE}" presName="boxAndChildren" presStyleCnt="0"/>
      <dgm:spPr/>
    </dgm:pt>
    <dgm:pt modelId="{5119A325-51CB-4F68-8C98-6721440E709C}" type="pres">
      <dgm:prSet presAssocID="{9FCE5266-9290-4144-976C-9DD7D3709EAE}" presName="parentTextBox" presStyleLbl="node1" presStyleIdx="0" presStyleCnt="3"/>
      <dgm:spPr/>
      <dgm:t>
        <a:bodyPr/>
        <a:lstStyle/>
        <a:p>
          <a:endParaRPr lang="en-US"/>
        </a:p>
      </dgm:t>
    </dgm:pt>
    <dgm:pt modelId="{DE62860C-D48B-437A-A0FE-6518680BD21E}" type="pres">
      <dgm:prSet presAssocID="{9FCE5266-9290-4144-976C-9DD7D3709EAE}" presName="entireBox" presStyleLbl="node1" presStyleIdx="0" presStyleCnt="3"/>
      <dgm:spPr/>
      <dgm:t>
        <a:bodyPr/>
        <a:lstStyle/>
        <a:p>
          <a:endParaRPr lang="en-US"/>
        </a:p>
      </dgm:t>
    </dgm:pt>
    <dgm:pt modelId="{867A3E1B-B2AE-4A1E-9C93-FC9B1302F348}" type="pres">
      <dgm:prSet presAssocID="{9FCE5266-9290-4144-976C-9DD7D3709EAE}" presName="descendantBox" presStyleCnt="0"/>
      <dgm:spPr/>
    </dgm:pt>
    <dgm:pt modelId="{DB6ED7AA-9AA6-43EE-8D28-B29F5660D34A}" type="pres">
      <dgm:prSet presAssocID="{A2B78CA5-E410-4165-A7CC-628088C4EBB8}" presName="childTextBox" presStyleLbl="fgAccFollowNode1" presStyleIdx="0" presStyleCnt="5" custLinFactNeighborY="11190">
        <dgm:presLayoutVars>
          <dgm:bulletEnabled val="1"/>
        </dgm:presLayoutVars>
      </dgm:prSet>
      <dgm:spPr/>
      <dgm:t>
        <a:bodyPr/>
        <a:lstStyle/>
        <a:p>
          <a:endParaRPr lang="en-US"/>
        </a:p>
      </dgm:t>
    </dgm:pt>
    <dgm:pt modelId="{C4B27FA6-1099-4503-9FF2-6F90F176D8D9}" type="pres">
      <dgm:prSet presAssocID="{7D9969B8-8351-44C5-B8E8-F7F13C2F24CB}" presName="sp" presStyleCnt="0"/>
      <dgm:spPr/>
    </dgm:pt>
    <dgm:pt modelId="{DD2FD56D-98DD-4068-AF58-FD5A00ABB89E}" type="pres">
      <dgm:prSet presAssocID="{33207F9A-D35D-444C-8EBA-9FC72F559B2E}" presName="arrowAndChildren" presStyleCnt="0"/>
      <dgm:spPr/>
    </dgm:pt>
    <dgm:pt modelId="{3953085A-DDB0-4ABC-9F2F-05D8265C33CB}" type="pres">
      <dgm:prSet presAssocID="{33207F9A-D35D-444C-8EBA-9FC72F559B2E}" presName="parentTextArrow" presStyleLbl="node1" presStyleIdx="0" presStyleCnt="3"/>
      <dgm:spPr/>
      <dgm:t>
        <a:bodyPr/>
        <a:lstStyle/>
        <a:p>
          <a:endParaRPr lang="en-US"/>
        </a:p>
      </dgm:t>
    </dgm:pt>
    <dgm:pt modelId="{CAEDC6BB-ADDE-4A25-A4E9-DD8D5442916B}" type="pres">
      <dgm:prSet presAssocID="{33207F9A-D35D-444C-8EBA-9FC72F559B2E}" presName="arrow" presStyleLbl="node1" presStyleIdx="1" presStyleCnt="3"/>
      <dgm:spPr/>
      <dgm:t>
        <a:bodyPr/>
        <a:lstStyle/>
        <a:p>
          <a:endParaRPr lang="en-US"/>
        </a:p>
      </dgm:t>
    </dgm:pt>
    <dgm:pt modelId="{98C3FB99-4BEC-4F93-8949-1D14B30E486B}" type="pres">
      <dgm:prSet presAssocID="{33207F9A-D35D-444C-8EBA-9FC72F559B2E}" presName="descendantArrow" presStyleCnt="0"/>
      <dgm:spPr/>
    </dgm:pt>
    <dgm:pt modelId="{E018A8C1-F36F-4F14-A171-9CEF9A773612}" type="pres">
      <dgm:prSet presAssocID="{4E327479-1313-4436-AB25-9D29A53B1168}" presName="childTextArrow" presStyleLbl="fgAccFollowNode1" presStyleIdx="1" presStyleCnt="5">
        <dgm:presLayoutVars>
          <dgm:bulletEnabled val="1"/>
        </dgm:presLayoutVars>
      </dgm:prSet>
      <dgm:spPr/>
      <dgm:t>
        <a:bodyPr/>
        <a:lstStyle/>
        <a:p>
          <a:endParaRPr lang="en-US"/>
        </a:p>
      </dgm:t>
    </dgm:pt>
    <dgm:pt modelId="{94A76245-350F-49FC-B7E4-2ADDE3DE90D6}" type="pres">
      <dgm:prSet presAssocID="{7327ACFC-6CC8-4990-B5C0-48EE4AE8EBAC}" presName="childTextArrow" presStyleLbl="fgAccFollowNode1" presStyleIdx="2" presStyleCnt="5">
        <dgm:presLayoutVars>
          <dgm:bulletEnabled val="1"/>
        </dgm:presLayoutVars>
      </dgm:prSet>
      <dgm:spPr/>
      <dgm:t>
        <a:bodyPr/>
        <a:lstStyle/>
        <a:p>
          <a:endParaRPr lang="en-US"/>
        </a:p>
      </dgm:t>
    </dgm:pt>
    <dgm:pt modelId="{2CF7FFB1-86E6-4DC3-87C7-91544A49E114}" type="pres">
      <dgm:prSet presAssocID="{1DA3893E-28DC-489E-850A-158498C547A2}" presName="sp" presStyleCnt="0"/>
      <dgm:spPr/>
    </dgm:pt>
    <dgm:pt modelId="{5674BE92-45EB-4655-AE5F-B79585D571AB}" type="pres">
      <dgm:prSet presAssocID="{0DF4F439-F53A-41CD-A88D-DCD00D8CAD84}" presName="arrowAndChildren" presStyleCnt="0"/>
      <dgm:spPr/>
    </dgm:pt>
    <dgm:pt modelId="{8D0F4130-FCA3-496B-A0B0-17B350E603F4}" type="pres">
      <dgm:prSet presAssocID="{0DF4F439-F53A-41CD-A88D-DCD00D8CAD84}" presName="parentTextArrow" presStyleLbl="node1" presStyleIdx="1" presStyleCnt="3"/>
      <dgm:spPr/>
      <dgm:t>
        <a:bodyPr/>
        <a:lstStyle/>
        <a:p>
          <a:endParaRPr lang="en-US"/>
        </a:p>
      </dgm:t>
    </dgm:pt>
    <dgm:pt modelId="{B54B1F83-A106-41D8-AA88-C3AA363E0E0E}" type="pres">
      <dgm:prSet presAssocID="{0DF4F439-F53A-41CD-A88D-DCD00D8CAD84}" presName="arrow" presStyleLbl="node1" presStyleIdx="2" presStyleCnt="3" custLinFactNeighborX="520" custLinFactNeighborY="-428"/>
      <dgm:spPr/>
      <dgm:t>
        <a:bodyPr/>
        <a:lstStyle/>
        <a:p>
          <a:endParaRPr lang="en-US"/>
        </a:p>
      </dgm:t>
    </dgm:pt>
    <dgm:pt modelId="{1772D76F-B0EB-4C12-BFFD-115601AC3729}" type="pres">
      <dgm:prSet presAssocID="{0DF4F439-F53A-41CD-A88D-DCD00D8CAD84}" presName="descendantArrow" presStyleCnt="0"/>
      <dgm:spPr/>
    </dgm:pt>
    <dgm:pt modelId="{8BDD152C-070C-4117-8AED-14D746FFBF26}" type="pres">
      <dgm:prSet presAssocID="{F302982F-606B-4EA5-A395-5E92ADBB2CD7}" presName="childTextArrow" presStyleLbl="fgAccFollowNode1" presStyleIdx="3" presStyleCnt="5">
        <dgm:presLayoutVars>
          <dgm:bulletEnabled val="1"/>
        </dgm:presLayoutVars>
      </dgm:prSet>
      <dgm:spPr/>
      <dgm:t>
        <a:bodyPr/>
        <a:lstStyle/>
        <a:p>
          <a:endParaRPr lang="en-US"/>
        </a:p>
      </dgm:t>
    </dgm:pt>
    <dgm:pt modelId="{C7EC575A-EAC4-44F7-A4A3-16F628BB92DD}" type="pres">
      <dgm:prSet presAssocID="{EA67AA22-0792-401B-8E8E-E42D77583641}" presName="childTextArrow" presStyleLbl="fgAccFollowNode1" presStyleIdx="4" presStyleCnt="5">
        <dgm:presLayoutVars>
          <dgm:bulletEnabled val="1"/>
        </dgm:presLayoutVars>
      </dgm:prSet>
      <dgm:spPr/>
      <dgm:t>
        <a:bodyPr/>
        <a:lstStyle/>
        <a:p>
          <a:endParaRPr lang="en-US"/>
        </a:p>
      </dgm:t>
    </dgm:pt>
  </dgm:ptLst>
  <dgm:cxnLst>
    <dgm:cxn modelId="{AF1A4914-2C85-4536-91B3-E1EA1EA0DDAB}" srcId="{C7005682-216A-4B9A-AAEF-18C1390749F9}" destId="{0DF4F439-F53A-41CD-A88D-DCD00D8CAD84}" srcOrd="0" destOrd="0" parTransId="{CD32C841-ED42-4F0A-A58A-5037FDB5EBBE}" sibTransId="{1DA3893E-28DC-489E-850A-158498C547A2}"/>
    <dgm:cxn modelId="{A3C5C4A9-38E8-40F4-9A23-2C39A489308F}" type="presOf" srcId="{7327ACFC-6CC8-4990-B5C0-48EE4AE8EBAC}" destId="{94A76245-350F-49FC-B7E4-2ADDE3DE90D6}" srcOrd="0" destOrd="0" presId="urn:microsoft.com/office/officeart/2005/8/layout/process4"/>
    <dgm:cxn modelId="{252D7FF1-F8A6-48DA-9891-29F1216C6934}" srcId="{33207F9A-D35D-444C-8EBA-9FC72F559B2E}" destId="{7327ACFC-6CC8-4990-B5C0-48EE4AE8EBAC}" srcOrd="1" destOrd="0" parTransId="{2C9DCC71-D09D-418C-A340-2F8E94BA28AC}" sibTransId="{1C83B5AC-9EB7-4175-A7DB-3C47ACD7821F}"/>
    <dgm:cxn modelId="{DA933E0F-625A-4512-850A-B23188AC1C8C}" type="presOf" srcId="{9FCE5266-9290-4144-976C-9DD7D3709EAE}" destId="{DE62860C-D48B-437A-A0FE-6518680BD21E}" srcOrd="1" destOrd="0" presId="urn:microsoft.com/office/officeart/2005/8/layout/process4"/>
    <dgm:cxn modelId="{16279AA0-0EBC-46B2-B1EB-52EDBD98E697}" srcId="{33207F9A-D35D-444C-8EBA-9FC72F559B2E}" destId="{4E327479-1313-4436-AB25-9D29A53B1168}" srcOrd="0" destOrd="0" parTransId="{2A8FC586-E260-417D-8BB2-E7677F2FEB93}" sibTransId="{0A5EA81F-8129-4CFB-95EA-D07A2CB36740}"/>
    <dgm:cxn modelId="{C9F0678E-223C-4B92-B311-8535B21381F1}" type="presOf" srcId="{9FCE5266-9290-4144-976C-9DD7D3709EAE}" destId="{5119A325-51CB-4F68-8C98-6721440E709C}" srcOrd="0" destOrd="0" presId="urn:microsoft.com/office/officeart/2005/8/layout/process4"/>
    <dgm:cxn modelId="{3EF7517C-966C-420A-9649-F85F6D00267E}" type="presOf" srcId="{33207F9A-D35D-444C-8EBA-9FC72F559B2E}" destId="{3953085A-DDB0-4ABC-9F2F-05D8265C33CB}" srcOrd="0" destOrd="0" presId="urn:microsoft.com/office/officeart/2005/8/layout/process4"/>
    <dgm:cxn modelId="{70744552-5C1D-4277-BD00-CC96D4A02F42}" type="presOf" srcId="{0DF4F439-F53A-41CD-A88D-DCD00D8CAD84}" destId="{B54B1F83-A106-41D8-AA88-C3AA363E0E0E}" srcOrd="1" destOrd="0" presId="urn:microsoft.com/office/officeart/2005/8/layout/process4"/>
    <dgm:cxn modelId="{A8F9141E-D0B5-4089-9017-4A2CB57A0F25}" srcId="{0DF4F439-F53A-41CD-A88D-DCD00D8CAD84}" destId="{EA67AA22-0792-401B-8E8E-E42D77583641}" srcOrd="1" destOrd="0" parTransId="{9772D8F5-F6B3-4BB4-B538-F1A866D81930}" sibTransId="{BA3A6396-6AD0-4762-9827-8ECD86A58C45}"/>
    <dgm:cxn modelId="{6F3E6FCB-85AA-4D28-85C2-58BCDD6ECD09}" type="presOf" srcId="{F302982F-606B-4EA5-A395-5E92ADBB2CD7}" destId="{8BDD152C-070C-4117-8AED-14D746FFBF26}" srcOrd="0" destOrd="0" presId="urn:microsoft.com/office/officeart/2005/8/layout/process4"/>
    <dgm:cxn modelId="{755F565D-2D67-4CC9-8760-EBAA2B36769E}" type="presOf" srcId="{C7005682-216A-4B9A-AAEF-18C1390749F9}" destId="{5CBA8F16-2D25-48AE-8116-7A0580B51E5D}" srcOrd="0" destOrd="0" presId="urn:microsoft.com/office/officeart/2005/8/layout/process4"/>
    <dgm:cxn modelId="{B411B2E3-6DF1-4D40-B2F4-1DFE9D0DBE16}" srcId="{9FCE5266-9290-4144-976C-9DD7D3709EAE}" destId="{A2B78CA5-E410-4165-A7CC-628088C4EBB8}" srcOrd="0" destOrd="0" parTransId="{25EA7C0C-7109-4E2F-806B-0F1C7DEE31A4}" sibTransId="{2771009E-A0AD-4C67-9ED7-7D2E946FCD71}"/>
    <dgm:cxn modelId="{058CEFA2-C632-4EA2-808C-9FD2ED4834FA}" type="presOf" srcId="{0DF4F439-F53A-41CD-A88D-DCD00D8CAD84}" destId="{8D0F4130-FCA3-496B-A0B0-17B350E603F4}" srcOrd="0" destOrd="0" presId="urn:microsoft.com/office/officeart/2005/8/layout/process4"/>
    <dgm:cxn modelId="{930527BC-5869-4207-8925-1F50CC70AB1B}" type="presOf" srcId="{4E327479-1313-4436-AB25-9D29A53B1168}" destId="{E018A8C1-F36F-4F14-A171-9CEF9A773612}" srcOrd="0" destOrd="0" presId="urn:microsoft.com/office/officeart/2005/8/layout/process4"/>
    <dgm:cxn modelId="{890C753D-30E6-49EB-A66A-FD1DC4177C37}" srcId="{0DF4F439-F53A-41CD-A88D-DCD00D8CAD84}" destId="{F302982F-606B-4EA5-A395-5E92ADBB2CD7}" srcOrd="0" destOrd="0" parTransId="{92340009-F85D-48CE-81C3-16120127E628}" sibTransId="{B407F5AB-BEA4-4020-A51B-8679DBC78AB1}"/>
    <dgm:cxn modelId="{7486C196-C186-4D80-A6D3-46BA5CB760CD}" type="presOf" srcId="{EA67AA22-0792-401B-8E8E-E42D77583641}" destId="{C7EC575A-EAC4-44F7-A4A3-16F628BB92DD}" srcOrd="0" destOrd="0" presId="urn:microsoft.com/office/officeart/2005/8/layout/process4"/>
    <dgm:cxn modelId="{9A98ED0B-BBF7-4250-97C9-EE79A3393766}" type="presOf" srcId="{A2B78CA5-E410-4165-A7CC-628088C4EBB8}" destId="{DB6ED7AA-9AA6-43EE-8D28-B29F5660D34A}" srcOrd="0" destOrd="0" presId="urn:microsoft.com/office/officeart/2005/8/layout/process4"/>
    <dgm:cxn modelId="{D2266EE0-0362-4313-BDA6-AFF9D5101B02}" srcId="{C7005682-216A-4B9A-AAEF-18C1390749F9}" destId="{9FCE5266-9290-4144-976C-9DD7D3709EAE}" srcOrd="2" destOrd="0" parTransId="{6E24ED31-1C68-41E5-B74F-E78C611CE3E5}" sibTransId="{002B06F6-2F60-489E-B949-1EE4BB0E8E97}"/>
    <dgm:cxn modelId="{4B2A15FC-013A-473F-A74F-63C1BE303A6A}" type="presOf" srcId="{33207F9A-D35D-444C-8EBA-9FC72F559B2E}" destId="{CAEDC6BB-ADDE-4A25-A4E9-DD8D5442916B}" srcOrd="1" destOrd="0" presId="urn:microsoft.com/office/officeart/2005/8/layout/process4"/>
    <dgm:cxn modelId="{4DA2E5F4-DE4C-4B78-8D80-6EC2F623BC44}" srcId="{C7005682-216A-4B9A-AAEF-18C1390749F9}" destId="{33207F9A-D35D-444C-8EBA-9FC72F559B2E}" srcOrd="1" destOrd="0" parTransId="{478BE6B6-76C6-42ED-BDC7-7A1C1BCB8FCF}" sibTransId="{7D9969B8-8351-44C5-B8E8-F7F13C2F24CB}"/>
    <dgm:cxn modelId="{A40D1030-0377-4621-BAF2-30D69F9C96C4}" type="presParOf" srcId="{5CBA8F16-2D25-48AE-8116-7A0580B51E5D}" destId="{1DCF19DD-ECF2-4653-B34C-F04CB735F20B}" srcOrd="0" destOrd="0" presId="urn:microsoft.com/office/officeart/2005/8/layout/process4"/>
    <dgm:cxn modelId="{7C90D876-56AA-4FC9-8CF5-8278E61AE0DB}" type="presParOf" srcId="{1DCF19DD-ECF2-4653-B34C-F04CB735F20B}" destId="{5119A325-51CB-4F68-8C98-6721440E709C}" srcOrd="0" destOrd="0" presId="urn:microsoft.com/office/officeart/2005/8/layout/process4"/>
    <dgm:cxn modelId="{E944363B-E0DE-4908-A247-FA28E815CA73}" type="presParOf" srcId="{1DCF19DD-ECF2-4653-B34C-F04CB735F20B}" destId="{DE62860C-D48B-437A-A0FE-6518680BD21E}" srcOrd="1" destOrd="0" presId="urn:microsoft.com/office/officeart/2005/8/layout/process4"/>
    <dgm:cxn modelId="{214BEB88-12F4-4A7D-8491-D2642189C329}" type="presParOf" srcId="{1DCF19DD-ECF2-4653-B34C-F04CB735F20B}" destId="{867A3E1B-B2AE-4A1E-9C93-FC9B1302F348}" srcOrd="2" destOrd="0" presId="urn:microsoft.com/office/officeart/2005/8/layout/process4"/>
    <dgm:cxn modelId="{A25D3639-0D19-4A7D-990C-6B7CE643AC98}" type="presParOf" srcId="{867A3E1B-B2AE-4A1E-9C93-FC9B1302F348}" destId="{DB6ED7AA-9AA6-43EE-8D28-B29F5660D34A}" srcOrd="0" destOrd="0" presId="urn:microsoft.com/office/officeart/2005/8/layout/process4"/>
    <dgm:cxn modelId="{3211A07C-2915-43A1-93D4-7A5C9561A46A}" type="presParOf" srcId="{5CBA8F16-2D25-48AE-8116-7A0580B51E5D}" destId="{C4B27FA6-1099-4503-9FF2-6F90F176D8D9}" srcOrd="1" destOrd="0" presId="urn:microsoft.com/office/officeart/2005/8/layout/process4"/>
    <dgm:cxn modelId="{B7C0A183-AEE6-4B54-952A-0D63FC6ABF9F}" type="presParOf" srcId="{5CBA8F16-2D25-48AE-8116-7A0580B51E5D}" destId="{DD2FD56D-98DD-4068-AF58-FD5A00ABB89E}" srcOrd="2" destOrd="0" presId="urn:microsoft.com/office/officeart/2005/8/layout/process4"/>
    <dgm:cxn modelId="{4ADBF58B-CA86-4174-A684-239B7798955C}" type="presParOf" srcId="{DD2FD56D-98DD-4068-AF58-FD5A00ABB89E}" destId="{3953085A-DDB0-4ABC-9F2F-05D8265C33CB}" srcOrd="0" destOrd="0" presId="urn:microsoft.com/office/officeart/2005/8/layout/process4"/>
    <dgm:cxn modelId="{4E919DDB-F926-4AD7-B3A6-C2120E527A87}" type="presParOf" srcId="{DD2FD56D-98DD-4068-AF58-FD5A00ABB89E}" destId="{CAEDC6BB-ADDE-4A25-A4E9-DD8D5442916B}" srcOrd="1" destOrd="0" presId="urn:microsoft.com/office/officeart/2005/8/layout/process4"/>
    <dgm:cxn modelId="{FBC34A9C-4307-45D6-9596-55A45AE7437F}" type="presParOf" srcId="{DD2FD56D-98DD-4068-AF58-FD5A00ABB89E}" destId="{98C3FB99-4BEC-4F93-8949-1D14B30E486B}" srcOrd="2" destOrd="0" presId="urn:microsoft.com/office/officeart/2005/8/layout/process4"/>
    <dgm:cxn modelId="{56547207-47B7-4327-AE7E-8660D23FC70F}" type="presParOf" srcId="{98C3FB99-4BEC-4F93-8949-1D14B30E486B}" destId="{E018A8C1-F36F-4F14-A171-9CEF9A773612}" srcOrd="0" destOrd="0" presId="urn:microsoft.com/office/officeart/2005/8/layout/process4"/>
    <dgm:cxn modelId="{A33E4081-7DCB-4707-B29B-774CF9E25549}" type="presParOf" srcId="{98C3FB99-4BEC-4F93-8949-1D14B30E486B}" destId="{94A76245-350F-49FC-B7E4-2ADDE3DE90D6}" srcOrd="1" destOrd="0" presId="urn:microsoft.com/office/officeart/2005/8/layout/process4"/>
    <dgm:cxn modelId="{4F158A1A-E482-42EC-A005-5F42680DFB9E}" type="presParOf" srcId="{5CBA8F16-2D25-48AE-8116-7A0580B51E5D}" destId="{2CF7FFB1-86E6-4DC3-87C7-91544A49E114}" srcOrd="3" destOrd="0" presId="urn:microsoft.com/office/officeart/2005/8/layout/process4"/>
    <dgm:cxn modelId="{17AD921C-D653-4419-B491-8131EB3104D4}" type="presParOf" srcId="{5CBA8F16-2D25-48AE-8116-7A0580B51E5D}" destId="{5674BE92-45EB-4655-AE5F-B79585D571AB}" srcOrd="4" destOrd="0" presId="urn:microsoft.com/office/officeart/2005/8/layout/process4"/>
    <dgm:cxn modelId="{A530D5FC-B69A-4071-8485-AE21FEDEE68A}" type="presParOf" srcId="{5674BE92-45EB-4655-AE5F-B79585D571AB}" destId="{8D0F4130-FCA3-496B-A0B0-17B350E603F4}" srcOrd="0" destOrd="0" presId="urn:microsoft.com/office/officeart/2005/8/layout/process4"/>
    <dgm:cxn modelId="{92DB6B52-A424-4339-BB86-C5B44187D733}" type="presParOf" srcId="{5674BE92-45EB-4655-AE5F-B79585D571AB}" destId="{B54B1F83-A106-41D8-AA88-C3AA363E0E0E}" srcOrd="1" destOrd="0" presId="urn:microsoft.com/office/officeart/2005/8/layout/process4"/>
    <dgm:cxn modelId="{B42C5AB4-9646-42BE-A712-A94A4D2FB931}" type="presParOf" srcId="{5674BE92-45EB-4655-AE5F-B79585D571AB}" destId="{1772D76F-B0EB-4C12-BFFD-115601AC3729}" srcOrd="2" destOrd="0" presId="urn:microsoft.com/office/officeart/2005/8/layout/process4"/>
    <dgm:cxn modelId="{6B2F0526-30AF-41B5-964A-0B9B02D24D63}" type="presParOf" srcId="{1772D76F-B0EB-4C12-BFFD-115601AC3729}" destId="{8BDD152C-070C-4117-8AED-14D746FFBF26}" srcOrd="0" destOrd="0" presId="urn:microsoft.com/office/officeart/2005/8/layout/process4"/>
    <dgm:cxn modelId="{7D698762-98C1-42C5-800D-97D7CDEB2998}" type="presParOf" srcId="{1772D76F-B0EB-4C12-BFFD-115601AC3729}" destId="{C7EC575A-EAC4-44F7-A4A3-16F628BB92DD}"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514543E8-C466-4219-AD7B-84998E2D88D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6B586C2-E4FF-46B6-8335-9CC5ABD15E80}">
      <dgm:prSet phldrT="[Text]"/>
      <dgm:spPr/>
      <dgm:t>
        <a:bodyPr/>
        <a:lstStyle/>
        <a:p>
          <a:r>
            <a:rPr lang="en-US" dirty="0" smtClean="0"/>
            <a:t>Hypoxia </a:t>
          </a:r>
          <a:endParaRPr lang="en-US" dirty="0"/>
        </a:p>
      </dgm:t>
    </dgm:pt>
    <dgm:pt modelId="{283FB068-42C9-44CC-A439-B87DB02FC4AC}" type="parTrans" cxnId="{A10FD042-2749-4207-A9C7-4A1600E28069}">
      <dgm:prSet/>
      <dgm:spPr/>
      <dgm:t>
        <a:bodyPr/>
        <a:lstStyle/>
        <a:p>
          <a:endParaRPr lang="en-US"/>
        </a:p>
      </dgm:t>
    </dgm:pt>
    <dgm:pt modelId="{9B40375F-CE86-4097-9580-486EF6CD97CB}" type="sibTrans" cxnId="{A10FD042-2749-4207-A9C7-4A1600E28069}">
      <dgm:prSet/>
      <dgm:spPr/>
      <dgm:t>
        <a:bodyPr/>
        <a:lstStyle/>
        <a:p>
          <a:endParaRPr lang="en-US"/>
        </a:p>
      </dgm:t>
    </dgm:pt>
    <dgm:pt modelId="{88EB1AA8-B8A5-4F25-B192-6C2B8F62DAD9}">
      <dgm:prSet/>
      <dgm:spPr/>
      <dgm:t>
        <a:bodyPr/>
        <a:lstStyle/>
        <a:p>
          <a:r>
            <a:rPr lang="en-US" smtClean="0"/>
            <a:t>Shift of blood flow from poorly to well ventilated regions of lungs</a:t>
          </a:r>
          <a:endParaRPr lang="en-US" dirty="0"/>
        </a:p>
      </dgm:t>
    </dgm:pt>
    <dgm:pt modelId="{35DF48F1-96CF-4A9F-975F-7033E758E1EC}" type="parTrans" cxnId="{0B6195DA-C0DC-4F6D-8439-F76766B2FB9E}">
      <dgm:prSet/>
      <dgm:spPr/>
      <dgm:t>
        <a:bodyPr/>
        <a:lstStyle/>
        <a:p>
          <a:endParaRPr lang="en-US"/>
        </a:p>
      </dgm:t>
    </dgm:pt>
    <dgm:pt modelId="{0FBF0666-CC89-4855-81EB-375234D9ADA9}" type="sibTrans" cxnId="{0B6195DA-C0DC-4F6D-8439-F76766B2FB9E}">
      <dgm:prSet/>
      <dgm:spPr/>
      <dgm:t>
        <a:bodyPr/>
        <a:lstStyle/>
        <a:p>
          <a:endParaRPr lang="en-US"/>
        </a:p>
      </dgm:t>
    </dgm:pt>
    <dgm:pt modelId="{2598BA23-C32F-4864-B513-9A19AB11D9ED}">
      <dgm:prSet/>
      <dgm:spPr/>
      <dgm:t>
        <a:bodyPr/>
        <a:lstStyle/>
        <a:p>
          <a:r>
            <a:rPr lang="en-US" smtClean="0"/>
            <a:t>Hypoxic pulmonary vasoconstriction</a:t>
          </a:r>
          <a:endParaRPr lang="en-US" dirty="0"/>
        </a:p>
      </dgm:t>
    </dgm:pt>
    <dgm:pt modelId="{5525E218-90D8-4E1C-B39F-84368387169F}" type="parTrans" cxnId="{4D14C1E7-A523-4BD4-BD73-B04AE301E1DF}">
      <dgm:prSet/>
      <dgm:spPr/>
      <dgm:t>
        <a:bodyPr/>
        <a:lstStyle/>
        <a:p>
          <a:endParaRPr lang="en-US"/>
        </a:p>
      </dgm:t>
    </dgm:pt>
    <dgm:pt modelId="{4414D583-6817-46A4-BFE5-AB629D289B23}" type="sibTrans" cxnId="{4D14C1E7-A523-4BD4-BD73-B04AE301E1DF}">
      <dgm:prSet/>
      <dgm:spPr/>
      <dgm:t>
        <a:bodyPr/>
        <a:lstStyle/>
        <a:p>
          <a:endParaRPr lang="en-US"/>
        </a:p>
      </dgm:t>
    </dgm:pt>
    <dgm:pt modelId="{6891075D-5FC3-4789-A3A8-DD17D2B9D4BE}" type="pres">
      <dgm:prSet presAssocID="{514543E8-C466-4219-AD7B-84998E2D88DA}" presName="outerComposite" presStyleCnt="0">
        <dgm:presLayoutVars>
          <dgm:chMax val="5"/>
          <dgm:dir/>
          <dgm:resizeHandles val="exact"/>
        </dgm:presLayoutVars>
      </dgm:prSet>
      <dgm:spPr/>
      <dgm:t>
        <a:bodyPr/>
        <a:lstStyle/>
        <a:p>
          <a:endParaRPr lang="en-US"/>
        </a:p>
      </dgm:t>
    </dgm:pt>
    <dgm:pt modelId="{EFCCEF3C-3C67-47A0-8CCD-74AF117B4321}" type="pres">
      <dgm:prSet presAssocID="{514543E8-C466-4219-AD7B-84998E2D88DA}" presName="dummyMaxCanvas" presStyleCnt="0">
        <dgm:presLayoutVars/>
      </dgm:prSet>
      <dgm:spPr/>
    </dgm:pt>
    <dgm:pt modelId="{C486323F-B8DB-4A0B-8259-2E5EB673D722}" type="pres">
      <dgm:prSet presAssocID="{514543E8-C466-4219-AD7B-84998E2D88DA}" presName="ThreeNodes_1" presStyleLbl="node1" presStyleIdx="0" presStyleCnt="3">
        <dgm:presLayoutVars>
          <dgm:bulletEnabled val="1"/>
        </dgm:presLayoutVars>
      </dgm:prSet>
      <dgm:spPr/>
      <dgm:t>
        <a:bodyPr/>
        <a:lstStyle/>
        <a:p>
          <a:endParaRPr lang="en-US"/>
        </a:p>
      </dgm:t>
    </dgm:pt>
    <dgm:pt modelId="{0A0C318C-67C2-4658-9354-15D97B4F1C5B}" type="pres">
      <dgm:prSet presAssocID="{514543E8-C466-4219-AD7B-84998E2D88DA}" presName="ThreeNodes_2" presStyleLbl="node1" presStyleIdx="1" presStyleCnt="3">
        <dgm:presLayoutVars>
          <dgm:bulletEnabled val="1"/>
        </dgm:presLayoutVars>
      </dgm:prSet>
      <dgm:spPr/>
      <dgm:t>
        <a:bodyPr/>
        <a:lstStyle/>
        <a:p>
          <a:endParaRPr lang="en-US"/>
        </a:p>
      </dgm:t>
    </dgm:pt>
    <dgm:pt modelId="{BCD20A15-A347-467B-AB62-A2B4EE4D8864}" type="pres">
      <dgm:prSet presAssocID="{514543E8-C466-4219-AD7B-84998E2D88DA}" presName="ThreeNodes_3" presStyleLbl="node1" presStyleIdx="2" presStyleCnt="3">
        <dgm:presLayoutVars>
          <dgm:bulletEnabled val="1"/>
        </dgm:presLayoutVars>
      </dgm:prSet>
      <dgm:spPr/>
      <dgm:t>
        <a:bodyPr/>
        <a:lstStyle/>
        <a:p>
          <a:endParaRPr lang="en-US"/>
        </a:p>
      </dgm:t>
    </dgm:pt>
    <dgm:pt modelId="{098F01ED-02D2-4F0D-B46B-9DCED8B4D498}" type="pres">
      <dgm:prSet presAssocID="{514543E8-C466-4219-AD7B-84998E2D88DA}" presName="ThreeConn_1-2" presStyleLbl="fgAccFollowNode1" presStyleIdx="0" presStyleCnt="2">
        <dgm:presLayoutVars>
          <dgm:bulletEnabled val="1"/>
        </dgm:presLayoutVars>
      </dgm:prSet>
      <dgm:spPr/>
      <dgm:t>
        <a:bodyPr/>
        <a:lstStyle/>
        <a:p>
          <a:endParaRPr lang="en-US"/>
        </a:p>
      </dgm:t>
    </dgm:pt>
    <dgm:pt modelId="{61E1DB78-044B-4ED9-8054-22078EB67FCD}" type="pres">
      <dgm:prSet presAssocID="{514543E8-C466-4219-AD7B-84998E2D88DA}" presName="ThreeConn_2-3" presStyleLbl="fgAccFollowNode1" presStyleIdx="1" presStyleCnt="2">
        <dgm:presLayoutVars>
          <dgm:bulletEnabled val="1"/>
        </dgm:presLayoutVars>
      </dgm:prSet>
      <dgm:spPr/>
      <dgm:t>
        <a:bodyPr/>
        <a:lstStyle/>
        <a:p>
          <a:endParaRPr lang="en-US"/>
        </a:p>
      </dgm:t>
    </dgm:pt>
    <dgm:pt modelId="{18FB3772-18D5-43FF-8AD3-18FDC2D79FBD}" type="pres">
      <dgm:prSet presAssocID="{514543E8-C466-4219-AD7B-84998E2D88DA}" presName="ThreeNodes_1_text" presStyleLbl="node1" presStyleIdx="2" presStyleCnt="3">
        <dgm:presLayoutVars>
          <dgm:bulletEnabled val="1"/>
        </dgm:presLayoutVars>
      </dgm:prSet>
      <dgm:spPr/>
      <dgm:t>
        <a:bodyPr/>
        <a:lstStyle/>
        <a:p>
          <a:endParaRPr lang="en-US"/>
        </a:p>
      </dgm:t>
    </dgm:pt>
    <dgm:pt modelId="{24970842-5DCD-4300-96FD-7E9830EB2967}" type="pres">
      <dgm:prSet presAssocID="{514543E8-C466-4219-AD7B-84998E2D88DA}" presName="ThreeNodes_2_text" presStyleLbl="node1" presStyleIdx="2" presStyleCnt="3">
        <dgm:presLayoutVars>
          <dgm:bulletEnabled val="1"/>
        </dgm:presLayoutVars>
      </dgm:prSet>
      <dgm:spPr/>
      <dgm:t>
        <a:bodyPr/>
        <a:lstStyle/>
        <a:p>
          <a:endParaRPr lang="en-US"/>
        </a:p>
      </dgm:t>
    </dgm:pt>
    <dgm:pt modelId="{4B27341D-7EBE-4E3D-AC3C-011479F42F48}" type="pres">
      <dgm:prSet presAssocID="{514543E8-C466-4219-AD7B-84998E2D88DA}" presName="ThreeNodes_3_text" presStyleLbl="node1" presStyleIdx="2" presStyleCnt="3">
        <dgm:presLayoutVars>
          <dgm:bulletEnabled val="1"/>
        </dgm:presLayoutVars>
      </dgm:prSet>
      <dgm:spPr/>
      <dgm:t>
        <a:bodyPr/>
        <a:lstStyle/>
        <a:p>
          <a:endParaRPr lang="en-US"/>
        </a:p>
      </dgm:t>
    </dgm:pt>
  </dgm:ptLst>
  <dgm:cxnLst>
    <dgm:cxn modelId="{1E4AD5E8-A270-4F31-A795-E5FB16E089CE}" type="presOf" srcId="{2598BA23-C32F-4864-B513-9A19AB11D9ED}" destId="{0A0C318C-67C2-4658-9354-15D97B4F1C5B}" srcOrd="0" destOrd="0" presId="urn:microsoft.com/office/officeart/2005/8/layout/vProcess5"/>
    <dgm:cxn modelId="{1E7844A1-88DA-44C4-A889-389CC2B60B6A}" type="presOf" srcId="{46B586C2-E4FF-46B6-8335-9CC5ABD15E80}" destId="{18FB3772-18D5-43FF-8AD3-18FDC2D79FBD}" srcOrd="1" destOrd="0" presId="urn:microsoft.com/office/officeart/2005/8/layout/vProcess5"/>
    <dgm:cxn modelId="{DE09DAC7-218D-4E94-8EF3-4800F38B4557}" type="presOf" srcId="{9B40375F-CE86-4097-9580-486EF6CD97CB}" destId="{098F01ED-02D2-4F0D-B46B-9DCED8B4D498}" srcOrd="0" destOrd="0" presId="urn:microsoft.com/office/officeart/2005/8/layout/vProcess5"/>
    <dgm:cxn modelId="{F89A0353-A186-48E1-B8C6-4FADA2E5BF18}" type="presOf" srcId="{4414D583-6817-46A4-BFE5-AB629D289B23}" destId="{61E1DB78-044B-4ED9-8054-22078EB67FCD}" srcOrd="0" destOrd="0" presId="urn:microsoft.com/office/officeart/2005/8/layout/vProcess5"/>
    <dgm:cxn modelId="{8AA68EE4-4A71-4977-A681-09C94841D5F8}" type="presOf" srcId="{514543E8-C466-4219-AD7B-84998E2D88DA}" destId="{6891075D-5FC3-4789-A3A8-DD17D2B9D4BE}" srcOrd="0" destOrd="0" presId="urn:microsoft.com/office/officeart/2005/8/layout/vProcess5"/>
    <dgm:cxn modelId="{5577D773-654B-4602-BBCC-9AF45C2D0C89}" type="presOf" srcId="{2598BA23-C32F-4864-B513-9A19AB11D9ED}" destId="{24970842-5DCD-4300-96FD-7E9830EB2967}" srcOrd="1" destOrd="0" presId="urn:microsoft.com/office/officeart/2005/8/layout/vProcess5"/>
    <dgm:cxn modelId="{4D14C1E7-A523-4BD4-BD73-B04AE301E1DF}" srcId="{514543E8-C466-4219-AD7B-84998E2D88DA}" destId="{2598BA23-C32F-4864-B513-9A19AB11D9ED}" srcOrd="1" destOrd="0" parTransId="{5525E218-90D8-4E1C-B39F-84368387169F}" sibTransId="{4414D583-6817-46A4-BFE5-AB629D289B23}"/>
    <dgm:cxn modelId="{C6C04FB1-9E4C-4571-8E00-60D4EC54FCF4}" type="presOf" srcId="{46B586C2-E4FF-46B6-8335-9CC5ABD15E80}" destId="{C486323F-B8DB-4A0B-8259-2E5EB673D722}" srcOrd="0" destOrd="0" presId="urn:microsoft.com/office/officeart/2005/8/layout/vProcess5"/>
    <dgm:cxn modelId="{656D49B6-296D-4617-90F9-0080FEC531AE}" type="presOf" srcId="{88EB1AA8-B8A5-4F25-B192-6C2B8F62DAD9}" destId="{4B27341D-7EBE-4E3D-AC3C-011479F42F48}" srcOrd="1" destOrd="0" presId="urn:microsoft.com/office/officeart/2005/8/layout/vProcess5"/>
    <dgm:cxn modelId="{0B6195DA-C0DC-4F6D-8439-F76766B2FB9E}" srcId="{514543E8-C466-4219-AD7B-84998E2D88DA}" destId="{88EB1AA8-B8A5-4F25-B192-6C2B8F62DAD9}" srcOrd="2" destOrd="0" parTransId="{35DF48F1-96CF-4A9F-975F-7033E758E1EC}" sibTransId="{0FBF0666-CC89-4855-81EB-375234D9ADA9}"/>
    <dgm:cxn modelId="{803D19D8-5AC7-42D9-926B-DA48A6446A0B}" type="presOf" srcId="{88EB1AA8-B8A5-4F25-B192-6C2B8F62DAD9}" destId="{BCD20A15-A347-467B-AB62-A2B4EE4D8864}" srcOrd="0" destOrd="0" presId="urn:microsoft.com/office/officeart/2005/8/layout/vProcess5"/>
    <dgm:cxn modelId="{A10FD042-2749-4207-A9C7-4A1600E28069}" srcId="{514543E8-C466-4219-AD7B-84998E2D88DA}" destId="{46B586C2-E4FF-46B6-8335-9CC5ABD15E80}" srcOrd="0" destOrd="0" parTransId="{283FB068-42C9-44CC-A439-B87DB02FC4AC}" sibTransId="{9B40375F-CE86-4097-9580-486EF6CD97CB}"/>
    <dgm:cxn modelId="{653AC767-ECF2-4AA3-AC67-BF4C8D204194}" type="presParOf" srcId="{6891075D-5FC3-4789-A3A8-DD17D2B9D4BE}" destId="{EFCCEF3C-3C67-47A0-8CCD-74AF117B4321}" srcOrd="0" destOrd="0" presId="urn:microsoft.com/office/officeart/2005/8/layout/vProcess5"/>
    <dgm:cxn modelId="{BABD6355-F99C-4D52-9E63-51CDC2853425}" type="presParOf" srcId="{6891075D-5FC3-4789-A3A8-DD17D2B9D4BE}" destId="{C486323F-B8DB-4A0B-8259-2E5EB673D722}" srcOrd="1" destOrd="0" presId="urn:microsoft.com/office/officeart/2005/8/layout/vProcess5"/>
    <dgm:cxn modelId="{E94C9FDC-90FD-4CAF-B1FD-AD41ABDB87D4}" type="presParOf" srcId="{6891075D-5FC3-4789-A3A8-DD17D2B9D4BE}" destId="{0A0C318C-67C2-4658-9354-15D97B4F1C5B}" srcOrd="2" destOrd="0" presId="urn:microsoft.com/office/officeart/2005/8/layout/vProcess5"/>
    <dgm:cxn modelId="{BF47A36F-AF74-403F-9DBA-5CE81BF5DFEB}" type="presParOf" srcId="{6891075D-5FC3-4789-A3A8-DD17D2B9D4BE}" destId="{BCD20A15-A347-467B-AB62-A2B4EE4D8864}" srcOrd="3" destOrd="0" presId="urn:microsoft.com/office/officeart/2005/8/layout/vProcess5"/>
    <dgm:cxn modelId="{2C7BE9E6-2C28-48EA-8D07-49F11651B80D}" type="presParOf" srcId="{6891075D-5FC3-4789-A3A8-DD17D2B9D4BE}" destId="{098F01ED-02D2-4F0D-B46B-9DCED8B4D498}" srcOrd="4" destOrd="0" presId="urn:microsoft.com/office/officeart/2005/8/layout/vProcess5"/>
    <dgm:cxn modelId="{E3357F72-1249-46AB-81D3-B56EDF960239}" type="presParOf" srcId="{6891075D-5FC3-4789-A3A8-DD17D2B9D4BE}" destId="{61E1DB78-044B-4ED9-8054-22078EB67FCD}" srcOrd="5" destOrd="0" presId="urn:microsoft.com/office/officeart/2005/8/layout/vProcess5"/>
    <dgm:cxn modelId="{CDF5AE0C-8E5D-4586-ADFA-56D92287CC02}" type="presParOf" srcId="{6891075D-5FC3-4789-A3A8-DD17D2B9D4BE}" destId="{18FB3772-18D5-43FF-8AD3-18FDC2D79FBD}" srcOrd="6" destOrd="0" presId="urn:microsoft.com/office/officeart/2005/8/layout/vProcess5"/>
    <dgm:cxn modelId="{75A7130A-2056-43FE-B8DC-A5D36F8D362A}" type="presParOf" srcId="{6891075D-5FC3-4789-A3A8-DD17D2B9D4BE}" destId="{24970842-5DCD-4300-96FD-7E9830EB2967}" srcOrd="7" destOrd="0" presId="urn:microsoft.com/office/officeart/2005/8/layout/vProcess5"/>
    <dgm:cxn modelId="{B53CDE81-8371-447F-992B-5698450DE1D7}" type="presParOf" srcId="{6891075D-5FC3-4789-A3A8-DD17D2B9D4BE}" destId="{4B27341D-7EBE-4E3D-AC3C-011479F42F4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CE8C05A-5CD6-4961-A511-B2DDCF431FC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1A6848A2-D8BD-4E47-9A07-7FB1A3BB86AC}">
      <dgm:prSet phldrT="[Text]"/>
      <dgm:spPr/>
      <dgm:t>
        <a:bodyPr/>
        <a:lstStyle/>
        <a:p>
          <a:r>
            <a:rPr lang="en-US" dirty="0" smtClean="0"/>
            <a:t>Effects on CVS</a:t>
          </a:r>
          <a:endParaRPr lang="en-US" dirty="0"/>
        </a:p>
      </dgm:t>
    </dgm:pt>
    <dgm:pt modelId="{CBB53BB1-3E7E-4001-B026-2CA47A8BB030}" type="parTrans" cxnId="{C306E452-4461-4067-96A2-DCDC8FE3F16D}">
      <dgm:prSet/>
      <dgm:spPr/>
      <dgm:t>
        <a:bodyPr/>
        <a:lstStyle/>
        <a:p>
          <a:endParaRPr lang="en-US"/>
        </a:p>
      </dgm:t>
    </dgm:pt>
    <dgm:pt modelId="{86B1B9E1-F49F-4457-83AF-1CB7BE11B362}" type="sibTrans" cxnId="{C306E452-4461-4067-96A2-DCDC8FE3F16D}">
      <dgm:prSet/>
      <dgm:spPr/>
      <dgm:t>
        <a:bodyPr/>
        <a:lstStyle/>
        <a:p>
          <a:endParaRPr lang="en-US"/>
        </a:p>
      </dgm:t>
    </dgm:pt>
    <dgm:pt modelId="{4EA796AD-6C76-4797-8CE3-87B0A9536415}">
      <dgm:prSet phldrT="[Text]"/>
      <dgm:spPr/>
      <dgm:t>
        <a:bodyPr/>
        <a:lstStyle/>
        <a:p>
          <a:r>
            <a:rPr lang="en-US" dirty="0" smtClean="0"/>
            <a:t>CO</a:t>
          </a:r>
          <a:endParaRPr lang="en-US" dirty="0"/>
        </a:p>
      </dgm:t>
    </dgm:pt>
    <dgm:pt modelId="{1036AD7B-4AB8-4794-892C-2BFA800E0904}" type="parTrans" cxnId="{07E403F5-159F-4A06-8D5A-25BA9E1414C0}">
      <dgm:prSet/>
      <dgm:spPr/>
      <dgm:t>
        <a:bodyPr/>
        <a:lstStyle/>
        <a:p>
          <a:endParaRPr lang="en-US"/>
        </a:p>
      </dgm:t>
    </dgm:pt>
    <dgm:pt modelId="{B7268288-3222-4BBD-904C-EF03FEB2C399}" type="sibTrans" cxnId="{07E403F5-159F-4A06-8D5A-25BA9E1414C0}">
      <dgm:prSet/>
      <dgm:spPr/>
      <dgm:t>
        <a:bodyPr/>
        <a:lstStyle/>
        <a:p>
          <a:endParaRPr lang="en-US"/>
        </a:p>
      </dgm:t>
    </dgm:pt>
    <dgm:pt modelId="{6177304C-8830-4C49-B4E3-E56530E756EF}">
      <dgm:prSet phldrT="[Text]"/>
      <dgm:spPr/>
      <dgm:t>
        <a:bodyPr/>
        <a:lstStyle/>
        <a:p>
          <a:r>
            <a:rPr lang="en-US" dirty="0" err="1" smtClean="0"/>
            <a:t>arrythmias</a:t>
          </a:r>
          <a:endParaRPr lang="en-US" dirty="0"/>
        </a:p>
      </dgm:t>
    </dgm:pt>
    <dgm:pt modelId="{A3F00C81-DBA2-4AAC-901C-E56CAEF969B3}" type="parTrans" cxnId="{DF6887C3-779B-4DF7-8B39-E92D718160F6}">
      <dgm:prSet/>
      <dgm:spPr/>
      <dgm:t>
        <a:bodyPr/>
        <a:lstStyle/>
        <a:p>
          <a:endParaRPr lang="en-US"/>
        </a:p>
      </dgm:t>
    </dgm:pt>
    <dgm:pt modelId="{EB252C62-2102-45EC-B6BB-A5DF19D1F1C9}" type="sibTrans" cxnId="{DF6887C3-779B-4DF7-8B39-E92D718160F6}">
      <dgm:prSet/>
      <dgm:spPr/>
      <dgm:t>
        <a:bodyPr/>
        <a:lstStyle/>
        <a:p>
          <a:endParaRPr lang="en-US"/>
        </a:p>
      </dgm:t>
    </dgm:pt>
    <dgm:pt modelId="{6B526905-9935-4C93-964A-BCB69368DB36}">
      <dgm:prSet phldrT="[Text]"/>
      <dgm:spPr/>
      <dgm:t>
        <a:bodyPr/>
        <a:lstStyle/>
        <a:p>
          <a:r>
            <a:rPr lang="en-US" dirty="0" smtClean="0"/>
            <a:t>Production of </a:t>
          </a:r>
          <a:r>
            <a:rPr lang="en-US" dirty="0" err="1" smtClean="0"/>
            <a:t>catecholamines</a:t>
          </a:r>
          <a:endParaRPr lang="en-US" dirty="0"/>
        </a:p>
      </dgm:t>
    </dgm:pt>
    <dgm:pt modelId="{57F4C467-5084-43E4-AEB0-26FF0FAE92B1}" type="parTrans" cxnId="{32322525-5B3E-435C-B262-E0B47D8E9103}">
      <dgm:prSet/>
      <dgm:spPr/>
      <dgm:t>
        <a:bodyPr/>
        <a:lstStyle/>
        <a:p>
          <a:endParaRPr lang="en-US"/>
        </a:p>
      </dgm:t>
    </dgm:pt>
    <dgm:pt modelId="{37DF7A7F-39E6-444B-8E7A-7A1586C88A92}" type="sibTrans" cxnId="{32322525-5B3E-435C-B262-E0B47D8E9103}">
      <dgm:prSet/>
      <dgm:spPr/>
      <dgm:t>
        <a:bodyPr/>
        <a:lstStyle/>
        <a:p>
          <a:endParaRPr lang="en-US"/>
        </a:p>
      </dgm:t>
    </dgm:pt>
    <dgm:pt modelId="{4643AC4A-02D4-433D-B500-08BA53D1C21B}">
      <dgm:prSet phldrT="[Text]"/>
      <dgm:spPr/>
      <dgm:t>
        <a:bodyPr/>
        <a:lstStyle/>
        <a:p>
          <a:r>
            <a:rPr lang="en-US" dirty="0" smtClean="0"/>
            <a:t>HR,BP(risk of MI)</a:t>
          </a:r>
          <a:endParaRPr lang="en-US" dirty="0"/>
        </a:p>
      </dgm:t>
    </dgm:pt>
    <dgm:pt modelId="{C0BABE25-4589-4CF0-8903-4BF2CCAD259C}" type="parTrans" cxnId="{66B66900-1601-4815-AB1C-33650CE5D41F}">
      <dgm:prSet/>
      <dgm:spPr/>
      <dgm:t>
        <a:bodyPr/>
        <a:lstStyle/>
        <a:p>
          <a:endParaRPr lang="en-US"/>
        </a:p>
      </dgm:t>
    </dgm:pt>
    <dgm:pt modelId="{55EB44E0-4E25-44D6-B9E1-45BCBC77FF3D}" type="sibTrans" cxnId="{66B66900-1601-4815-AB1C-33650CE5D41F}">
      <dgm:prSet/>
      <dgm:spPr/>
      <dgm:t>
        <a:bodyPr/>
        <a:lstStyle/>
        <a:p>
          <a:endParaRPr lang="en-US"/>
        </a:p>
      </dgm:t>
    </dgm:pt>
    <dgm:pt modelId="{CD736482-534D-491F-B8C4-E34F65DCAA95}" type="pres">
      <dgm:prSet presAssocID="{ECE8C05A-5CD6-4961-A511-B2DDCF431FC2}" presName="diagram" presStyleCnt="0">
        <dgm:presLayoutVars>
          <dgm:dir/>
          <dgm:resizeHandles val="exact"/>
        </dgm:presLayoutVars>
      </dgm:prSet>
      <dgm:spPr/>
      <dgm:t>
        <a:bodyPr/>
        <a:lstStyle/>
        <a:p>
          <a:endParaRPr lang="en-US"/>
        </a:p>
      </dgm:t>
    </dgm:pt>
    <dgm:pt modelId="{B5C038EC-6409-4422-9A38-794D544A60CF}" type="pres">
      <dgm:prSet presAssocID="{1A6848A2-D8BD-4E47-9A07-7FB1A3BB86AC}" presName="node" presStyleLbl="node1" presStyleIdx="0" presStyleCnt="5">
        <dgm:presLayoutVars>
          <dgm:bulletEnabled val="1"/>
        </dgm:presLayoutVars>
      </dgm:prSet>
      <dgm:spPr/>
      <dgm:t>
        <a:bodyPr/>
        <a:lstStyle/>
        <a:p>
          <a:endParaRPr lang="en-US"/>
        </a:p>
      </dgm:t>
    </dgm:pt>
    <dgm:pt modelId="{3CB0CD97-CD0F-43D5-8BAD-3E343F826303}" type="pres">
      <dgm:prSet presAssocID="{86B1B9E1-F49F-4457-83AF-1CB7BE11B362}" presName="sibTrans" presStyleLbl="sibTrans2D1" presStyleIdx="0" presStyleCnt="4"/>
      <dgm:spPr/>
      <dgm:t>
        <a:bodyPr/>
        <a:lstStyle/>
        <a:p>
          <a:endParaRPr lang="en-US"/>
        </a:p>
      </dgm:t>
    </dgm:pt>
    <dgm:pt modelId="{0E18B79D-59FF-4A5A-B33F-25CEFE521990}" type="pres">
      <dgm:prSet presAssocID="{86B1B9E1-F49F-4457-83AF-1CB7BE11B362}" presName="connectorText" presStyleLbl="sibTrans2D1" presStyleIdx="0" presStyleCnt="4"/>
      <dgm:spPr/>
      <dgm:t>
        <a:bodyPr/>
        <a:lstStyle/>
        <a:p>
          <a:endParaRPr lang="en-US"/>
        </a:p>
      </dgm:t>
    </dgm:pt>
    <dgm:pt modelId="{82D81508-D623-46B4-B909-E39FF6770846}" type="pres">
      <dgm:prSet presAssocID="{4EA796AD-6C76-4797-8CE3-87B0A9536415}" presName="node" presStyleLbl="node1" presStyleIdx="1" presStyleCnt="5">
        <dgm:presLayoutVars>
          <dgm:bulletEnabled val="1"/>
        </dgm:presLayoutVars>
      </dgm:prSet>
      <dgm:spPr/>
      <dgm:t>
        <a:bodyPr/>
        <a:lstStyle/>
        <a:p>
          <a:endParaRPr lang="en-US"/>
        </a:p>
      </dgm:t>
    </dgm:pt>
    <dgm:pt modelId="{294AE006-18B5-449B-BF7D-465770AF1317}" type="pres">
      <dgm:prSet presAssocID="{B7268288-3222-4BBD-904C-EF03FEB2C399}" presName="sibTrans" presStyleLbl="sibTrans2D1" presStyleIdx="1" presStyleCnt="4"/>
      <dgm:spPr/>
      <dgm:t>
        <a:bodyPr/>
        <a:lstStyle/>
        <a:p>
          <a:endParaRPr lang="en-US"/>
        </a:p>
      </dgm:t>
    </dgm:pt>
    <dgm:pt modelId="{F5BBEDF6-44C4-43FC-99EB-A8B2F77631EE}" type="pres">
      <dgm:prSet presAssocID="{B7268288-3222-4BBD-904C-EF03FEB2C399}" presName="connectorText" presStyleLbl="sibTrans2D1" presStyleIdx="1" presStyleCnt="4"/>
      <dgm:spPr/>
      <dgm:t>
        <a:bodyPr/>
        <a:lstStyle/>
        <a:p>
          <a:endParaRPr lang="en-US"/>
        </a:p>
      </dgm:t>
    </dgm:pt>
    <dgm:pt modelId="{B1506D45-C399-480E-9B56-EC381701F8A2}" type="pres">
      <dgm:prSet presAssocID="{6177304C-8830-4C49-B4E3-E56530E756EF}" presName="node" presStyleLbl="node1" presStyleIdx="2" presStyleCnt="5">
        <dgm:presLayoutVars>
          <dgm:bulletEnabled val="1"/>
        </dgm:presLayoutVars>
      </dgm:prSet>
      <dgm:spPr/>
      <dgm:t>
        <a:bodyPr/>
        <a:lstStyle/>
        <a:p>
          <a:endParaRPr lang="en-US"/>
        </a:p>
      </dgm:t>
    </dgm:pt>
    <dgm:pt modelId="{2DC6C701-6A18-4893-A549-F51D0D018C41}" type="pres">
      <dgm:prSet presAssocID="{EB252C62-2102-45EC-B6BB-A5DF19D1F1C9}" presName="sibTrans" presStyleLbl="sibTrans2D1" presStyleIdx="2" presStyleCnt="4" custAng="10800000"/>
      <dgm:spPr/>
      <dgm:t>
        <a:bodyPr/>
        <a:lstStyle/>
        <a:p>
          <a:endParaRPr lang="en-US"/>
        </a:p>
      </dgm:t>
    </dgm:pt>
    <dgm:pt modelId="{7A73219C-C4E4-4DED-9A87-A28B79A4DCC3}" type="pres">
      <dgm:prSet presAssocID="{EB252C62-2102-45EC-B6BB-A5DF19D1F1C9}" presName="connectorText" presStyleLbl="sibTrans2D1" presStyleIdx="2" presStyleCnt="4"/>
      <dgm:spPr/>
      <dgm:t>
        <a:bodyPr/>
        <a:lstStyle/>
        <a:p>
          <a:endParaRPr lang="en-US"/>
        </a:p>
      </dgm:t>
    </dgm:pt>
    <dgm:pt modelId="{8E757430-6EEF-49E0-B34E-22A07BB987C7}" type="pres">
      <dgm:prSet presAssocID="{6B526905-9935-4C93-964A-BCB69368DB36}" presName="node" presStyleLbl="node1" presStyleIdx="3" presStyleCnt="5">
        <dgm:presLayoutVars>
          <dgm:bulletEnabled val="1"/>
        </dgm:presLayoutVars>
      </dgm:prSet>
      <dgm:spPr/>
      <dgm:t>
        <a:bodyPr/>
        <a:lstStyle/>
        <a:p>
          <a:endParaRPr lang="en-US"/>
        </a:p>
      </dgm:t>
    </dgm:pt>
    <dgm:pt modelId="{23AEF2C8-6C15-4AC7-AD9C-AE1B2B099DB9}" type="pres">
      <dgm:prSet presAssocID="{37DF7A7F-39E6-444B-8E7A-7A1586C88A92}" presName="sibTrans" presStyleLbl="sibTrans2D1" presStyleIdx="3" presStyleCnt="4" custAng="10892479" custLinFactNeighborX="13315" custLinFactNeighborY="4410"/>
      <dgm:spPr/>
      <dgm:t>
        <a:bodyPr/>
        <a:lstStyle/>
        <a:p>
          <a:endParaRPr lang="en-US"/>
        </a:p>
      </dgm:t>
    </dgm:pt>
    <dgm:pt modelId="{18FA1DA0-1EF8-4F69-9188-8E4DC5AD807B}" type="pres">
      <dgm:prSet presAssocID="{37DF7A7F-39E6-444B-8E7A-7A1586C88A92}" presName="connectorText" presStyleLbl="sibTrans2D1" presStyleIdx="3" presStyleCnt="4"/>
      <dgm:spPr/>
      <dgm:t>
        <a:bodyPr/>
        <a:lstStyle/>
        <a:p>
          <a:endParaRPr lang="en-US"/>
        </a:p>
      </dgm:t>
    </dgm:pt>
    <dgm:pt modelId="{04736552-21D7-49A0-A17F-648E556657B4}" type="pres">
      <dgm:prSet presAssocID="{4643AC4A-02D4-433D-B500-08BA53D1C21B}" presName="node" presStyleLbl="node1" presStyleIdx="4" presStyleCnt="5" custLinFactNeighborX="433" custLinFactNeighborY="6259">
        <dgm:presLayoutVars>
          <dgm:bulletEnabled val="1"/>
        </dgm:presLayoutVars>
      </dgm:prSet>
      <dgm:spPr/>
      <dgm:t>
        <a:bodyPr/>
        <a:lstStyle/>
        <a:p>
          <a:endParaRPr lang="en-US"/>
        </a:p>
      </dgm:t>
    </dgm:pt>
  </dgm:ptLst>
  <dgm:cxnLst>
    <dgm:cxn modelId="{DBAFEF13-0453-412C-80B0-84CC2C169EA4}" type="presOf" srcId="{37DF7A7F-39E6-444B-8E7A-7A1586C88A92}" destId="{23AEF2C8-6C15-4AC7-AD9C-AE1B2B099DB9}" srcOrd="0" destOrd="0" presId="urn:microsoft.com/office/officeart/2005/8/layout/process5"/>
    <dgm:cxn modelId="{C07F44CC-0C5D-45ED-85B2-DD28D29EE437}" type="presOf" srcId="{37DF7A7F-39E6-444B-8E7A-7A1586C88A92}" destId="{18FA1DA0-1EF8-4F69-9188-8E4DC5AD807B}" srcOrd="1" destOrd="0" presId="urn:microsoft.com/office/officeart/2005/8/layout/process5"/>
    <dgm:cxn modelId="{DCE4707C-6BB5-4FF8-817E-4D351BAC2E1E}" type="presOf" srcId="{B7268288-3222-4BBD-904C-EF03FEB2C399}" destId="{294AE006-18B5-449B-BF7D-465770AF1317}" srcOrd="0" destOrd="0" presId="urn:microsoft.com/office/officeart/2005/8/layout/process5"/>
    <dgm:cxn modelId="{66B66900-1601-4815-AB1C-33650CE5D41F}" srcId="{ECE8C05A-5CD6-4961-A511-B2DDCF431FC2}" destId="{4643AC4A-02D4-433D-B500-08BA53D1C21B}" srcOrd="4" destOrd="0" parTransId="{C0BABE25-4589-4CF0-8903-4BF2CCAD259C}" sibTransId="{55EB44E0-4E25-44D6-B9E1-45BCBC77FF3D}"/>
    <dgm:cxn modelId="{C306E452-4461-4067-96A2-DCDC8FE3F16D}" srcId="{ECE8C05A-5CD6-4961-A511-B2DDCF431FC2}" destId="{1A6848A2-D8BD-4E47-9A07-7FB1A3BB86AC}" srcOrd="0" destOrd="0" parTransId="{CBB53BB1-3E7E-4001-B026-2CA47A8BB030}" sibTransId="{86B1B9E1-F49F-4457-83AF-1CB7BE11B362}"/>
    <dgm:cxn modelId="{DF6887C3-779B-4DF7-8B39-E92D718160F6}" srcId="{ECE8C05A-5CD6-4961-A511-B2DDCF431FC2}" destId="{6177304C-8830-4C49-B4E3-E56530E756EF}" srcOrd="2" destOrd="0" parTransId="{A3F00C81-DBA2-4AAC-901C-E56CAEF969B3}" sibTransId="{EB252C62-2102-45EC-B6BB-A5DF19D1F1C9}"/>
    <dgm:cxn modelId="{ECEB2154-C636-4D42-B877-5F4B37C38322}" type="presOf" srcId="{4EA796AD-6C76-4797-8CE3-87B0A9536415}" destId="{82D81508-D623-46B4-B909-E39FF6770846}" srcOrd="0" destOrd="0" presId="urn:microsoft.com/office/officeart/2005/8/layout/process5"/>
    <dgm:cxn modelId="{79A538A7-739B-441C-A2C6-C252DB6400E9}" type="presOf" srcId="{1A6848A2-D8BD-4E47-9A07-7FB1A3BB86AC}" destId="{B5C038EC-6409-4422-9A38-794D544A60CF}" srcOrd="0" destOrd="0" presId="urn:microsoft.com/office/officeart/2005/8/layout/process5"/>
    <dgm:cxn modelId="{32322525-5B3E-435C-B262-E0B47D8E9103}" srcId="{ECE8C05A-5CD6-4961-A511-B2DDCF431FC2}" destId="{6B526905-9935-4C93-964A-BCB69368DB36}" srcOrd="3" destOrd="0" parTransId="{57F4C467-5084-43E4-AEB0-26FF0FAE92B1}" sibTransId="{37DF7A7F-39E6-444B-8E7A-7A1586C88A92}"/>
    <dgm:cxn modelId="{07E403F5-159F-4A06-8D5A-25BA9E1414C0}" srcId="{ECE8C05A-5CD6-4961-A511-B2DDCF431FC2}" destId="{4EA796AD-6C76-4797-8CE3-87B0A9536415}" srcOrd="1" destOrd="0" parTransId="{1036AD7B-4AB8-4794-892C-2BFA800E0904}" sibTransId="{B7268288-3222-4BBD-904C-EF03FEB2C399}"/>
    <dgm:cxn modelId="{91E24BE2-0F13-495F-A63A-F4502A359085}" type="presOf" srcId="{EB252C62-2102-45EC-B6BB-A5DF19D1F1C9}" destId="{2DC6C701-6A18-4893-A549-F51D0D018C41}" srcOrd="0" destOrd="0" presId="urn:microsoft.com/office/officeart/2005/8/layout/process5"/>
    <dgm:cxn modelId="{CF7DAFDD-5FB3-4EC2-BFCA-466ABF8297EF}" type="presOf" srcId="{B7268288-3222-4BBD-904C-EF03FEB2C399}" destId="{F5BBEDF6-44C4-43FC-99EB-A8B2F77631EE}" srcOrd="1" destOrd="0" presId="urn:microsoft.com/office/officeart/2005/8/layout/process5"/>
    <dgm:cxn modelId="{890D8060-2BBD-4F22-B587-464F66A458C4}" type="presOf" srcId="{ECE8C05A-5CD6-4961-A511-B2DDCF431FC2}" destId="{CD736482-534D-491F-B8C4-E34F65DCAA95}" srcOrd="0" destOrd="0" presId="urn:microsoft.com/office/officeart/2005/8/layout/process5"/>
    <dgm:cxn modelId="{E3C30E07-B98B-4DA8-84F9-937173D367CC}" type="presOf" srcId="{86B1B9E1-F49F-4457-83AF-1CB7BE11B362}" destId="{0E18B79D-59FF-4A5A-B33F-25CEFE521990}" srcOrd="1" destOrd="0" presId="urn:microsoft.com/office/officeart/2005/8/layout/process5"/>
    <dgm:cxn modelId="{7D6C02FB-8F90-4D57-9858-93B08FC4C85E}" type="presOf" srcId="{6177304C-8830-4C49-B4E3-E56530E756EF}" destId="{B1506D45-C399-480E-9B56-EC381701F8A2}" srcOrd="0" destOrd="0" presId="urn:microsoft.com/office/officeart/2005/8/layout/process5"/>
    <dgm:cxn modelId="{06A268F8-0449-4E7D-9DE5-EFA1FD817B84}" type="presOf" srcId="{86B1B9E1-F49F-4457-83AF-1CB7BE11B362}" destId="{3CB0CD97-CD0F-43D5-8BAD-3E343F826303}" srcOrd="0" destOrd="0" presId="urn:microsoft.com/office/officeart/2005/8/layout/process5"/>
    <dgm:cxn modelId="{96CFE49F-E07C-40C8-B08D-7E444B2DB166}" type="presOf" srcId="{EB252C62-2102-45EC-B6BB-A5DF19D1F1C9}" destId="{7A73219C-C4E4-4DED-9A87-A28B79A4DCC3}" srcOrd="1" destOrd="0" presId="urn:microsoft.com/office/officeart/2005/8/layout/process5"/>
    <dgm:cxn modelId="{CBC6E6EA-1E34-4D9A-A35B-4DDF5230BDB4}" type="presOf" srcId="{4643AC4A-02D4-433D-B500-08BA53D1C21B}" destId="{04736552-21D7-49A0-A17F-648E556657B4}" srcOrd="0" destOrd="0" presId="urn:microsoft.com/office/officeart/2005/8/layout/process5"/>
    <dgm:cxn modelId="{6658FE41-E434-4827-92E7-3504DA7169A7}" type="presOf" srcId="{6B526905-9935-4C93-964A-BCB69368DB36}" destId="{8E757430-6EEF-49E0-B34E-22A07BB987C7}" srcOrd="0" destOrd="0" presId="urn:microsoft.com/office/officeart/2005/8/layout/process5"/>
    <dgm:cxn modelId="{455789AA-1559-417C-94FE-74619A556897}" type="presParOf" srcId="{CD736482-534D-491F-B8C4-E34F65DCAA95}" destId="{B5C038EC-6409-4422-9A38-794D544A60CF}" srcOrd="0" destOrd="0" presId="urn:microsoft.com/office/officeart/2005/8/layout/process5"/>
    <dgm:cxn modelId="{F6C8C9A3-E9A7-4247-BD5F-DCE6C86C984D}" type="presParOf" srcId="{CD736482-534D-491F-B8C4-E34F65DCAA95}" destId="{3CB0CD97-CD0F-43D5-8BAD-3E343F826303}" srcOrd="1" destOrd="0" presId="urn:microsoft.com/office/officeart/2005/8/layout/process5"/>
    <dgm:cxn modelId="{E337305E-4035-431C-B3D2-CC8F1776C2F2}" type="presParOf" srcId="{3CB0CD97-CD0F-43D5-8BAD-3E343F826303}" destId="{0E18B79D-59FF-4A5A-B33F-25CEFE521990}" srcOrd="0" destOrd="0" presId="urn:microsoft.com/office/officeart/2005/8/layout/process5"/>
    <dgm:cxn modelId="{CCD41E53-3111-4865-97CF-7DCFB9754013}" type="presParOf" srcId="{CD736482-534D-491F-B8C4-E34F65DCAA95}" destId="{82D81508-D623-46B4-B909-E39FF6770846}" srcOrd="2" destOrd="0" presId="urn:microsoft.com/office/officeart/2005/8/layout/process5"/>
    <dgm:cxn modelId="{4F517BB5-DA5C-4D43-9704-579388F4F5F7}" type="presParOf" srcId="{CD736482-534D-491F-B8C4-E34F65DCAA95}" destId="{294AE006-18B5-449B-BF7D-465770AF1317}" srcOrd="3" destOrd="0" presId="urn:microsoft.com/office/officeart/2005/8/layout/process5"/>
    <dgm:cxn modelId="{F896E659-73F5-46F6-A861-D0CE7CA356D6}" type="presParOf" srcId="{294AE006-18B5-449B-BF7D-465770AF1317}" destId="{F5BBEDF6-44C4-43FC-99EB-A8B2F77631EE}" srcOrd="0" destOrd="0" presId="urn:microsoft.com/office/officeart/2005/8/layout/process5"/>
    <dgm:cxn modelId="{3C30CE8E-5A2F-406A-B343-FDB8E1BB22E5}" type="presParOf" srcId="{CD736482-534D-491F-B8C4-E34F65DCAA95}" destId="{B1506D45-C399-480E-9B56-EC381701F8A2}" srcOrd="4" destOrd="0" presId="urn:microsoft.com/office/officeart/2005/8/layout/process5"/>
    <dgm:cxn modelId="{62DBA4E7-F43B-448C-A118-A15AB9DF6AEA}" type="presParOf" srcId="{CD736482-534D-491F-B8C4-E34F65DCAA95}" destId="{2DC6C701-6A18-4893-A549-F51D0D018C41}" srcOrd="5" destOrd="0" presId="urn:microsoft.com/office/officeart/2005/8/layout/process5"/>
    <dgm:cxn modelId="{CB3F7825-93D2-4971-8CA6-0A40C7486030}" type="presParOf" srcId="{2DC6C701-6A18-4893-A549-F51D0D018C41}" destId="{7A73219C-C4E4-4DED-9A87-A28B79A4DCC3}" srcOrd="0" destOrd="0" presId="urn:microsoft.com/office/officeart/2005/8/layout/process5"/>
    <dgm:cxn modelId="{57B3CC38-8A9A-4DB2-992E-DB24A3BCEFDA}" type="presParOf" srcId="{CD736482-534D-491F-B8C4-E34F65DCAA95}" destId="{8E757430-6EEF-49E0-B34E-22A07BB987C7}" srcOrd="6" destOrd="0" presId="urn:microsoft.com/office/officeart/2005/8/layout/process5"/>
    <dgm:cxn modelId="{9BAE60E7-F5BD-4DB3-B9C9-9722142B6CE0}" type="presParOf" srcId="{CD736482-534D-491F-B8C4-E34F65DCAA95}" destId="{23AEF2C8-6C15-4AC7-AD9C-AE1B2B099DB9}" srcOrd="7" destOrd="0" presId="urn:microsoft.com/office/officeart/2005/8/layout/process5"/>
    <dgm:cxn modelId="{21C585B0-79E6-4C0A-B2C0-18ECC74BE744}" type="presParOf" srcId="{23AEF2C8-6C15-4AC7-AD9C-AE1B2B099DB9}" destId="{18FA1DA0-1EF8-4F69-9188-8E4DC5AD807B}" srcOrd="0" destOrd="0" presId="urn:microsoft.com/office/officeart/2005/8/layout/process5"/>
    <dgm:cxn modelId="{CB7544E6-DD59-4CD3-BC7A-FE72097AE75A}" type="presParOf" srcId="{CD736482-534D-491F-B8C4-E34F65DCAA95}" destId="{04736552-21D7-49A0-A17F-648E556657B4}" srcOrd="8" destOrd="0" presId="urn:microsoft.com/office/officeart/2005/8/layout/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64E2402-F0BC-4A4B-A6EB-1C9CD7C3D11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9F7FB94-8425-4B41-8EA1-54458D281902}">
      <dgm:prSet phldrT="[Text]"/>
      <dgm:spPr/>
      <dgm:t>
        <a:bodyPr/>
        <a:lstStyle/>
        <a:p>
          <a:r>
            <a:rPr lang="en-US" dirty="0" smtClean="0"/>
            <a:t>HYPOXEMIA AND BURNS</a:t>
          </a:r>
          <a:endParaRPr lang="en-US" dirty="0"/>
        </a:p>
      </dgm:t>
    </dgm:pt>
    <dgm:pt modelId="{309657DE-72EF-4619-94A5-4B54B944D560}" type="parTrans" cxnId="{46A42E9B-F043-4AFF-A552-A1314B734563}">
      <dgm:prSet/>
      <dgm:spPr/>
      <dgm:t>
        <a:bodyPr/>
        <a:lstStyle/>
        <a:p>
          <a:endParaRPr lang="en-US"/>
        </a:p>
      </dgm:t>
    </dgm:pt>
    <dgm:pt modelId="{A543B758-1294-4953-821B-1E5F9B535FC0}" type="sibTrans" cxnId="{46A42E9B-F043-4AFF-A552-A1314B734563}">
      <dgm:prSet/>
      <dgm:spPr/>
      <dgm:t>
        <a:bodyPr/>
        <a:lstStyle/>
        <a:p>
          <a:endParaRPr lang="en-US"/>
        </a:p>
      </dgm:t>
    </dgm:pt>
    <dgm:pt modelId="{9532BC3F-6FE4-44E5-B009-6F707BEE853D}">
      <dgm:prSet phldrT="[Text]"/>
      <dgm:spPr/>
      <dgm:t>
        <a:bodyPr/>
        <a:lstStyle/>
        <a:p>
          <a:r>
            <a:rPr lang="en-US" dirty="0" smtClean="0"/>
            <a:t>UPPER AIRWAY INJURY(MOSTLY)AND LOWER AIRWAY INJURY</a:t>
          </a:r>
          <a:endParaRPr lang="en-US" dirty="0"/>
        </a:p>
      </dgm:t>
    </dgm:pt>
    <dgm:pt modelId="{26F14000-5EAD-45F9-B256-F98FC45AC6CA}" type="parTrans" cxnId="{0486ECBE-3C34-4173-AFCB-1D4E1F84AFC2}">
      <dgm:prSet/>
      <dgm:spPr/>
      <dgm:t>
        <a:bodyPr/>
        <a:lstStyle/>
        <a:p>
          <a:endParaRPr lang="en-US"/>
        </a:p>
      </dgm:t>
    </dgm:pt>
    <dgm:pt modelId="{E2958838-C370-4C23-8C26-F593D6FCF845}" type="sibTrans" cxnId="{0486ECBE-3C34-4173-AFCB-1D4E1F84AFC2}">
      <dgm:prSet/>
      <dgm:spPr/>
      <dgm:t>
        <a:bodyPr/>
        <a:lstStyle/>
        <a:p>
          <a:endParaRPr lang="en-US"/>
        </a:p>
      </dgm:t>
    </dgm:pt>
    <dgm:pt modelId="{BB7729B9-7407-40D1-939B-606B9C511605}">
      <dgm:prSet phldrT="[Text]"/>
      <dgm:spPr/>
      <dgm:t>
        <a:bodyPr/>
        <a:lstStyle/>
        <a:p>
          <a:r>
            <a:rPr lang="en-US" dirty="0" smtClean="0"/>
            <a:t>CARBON MONOXIDE TOXICITY </a:t>
          </a:r>
          <a:endParaRPr lang="en-US" dirty="0"/>
        </a:p>
      </dgm:t>
    </dgm:pt>
    <dgm:pt modelId="{63CE4073-F007-4B15-8A1B-49060426480B}" type="parTrans" cxnId="{72796DFA-99BA-4B86-9B11-2AF5F5A2CCED}">
      <dgm:prSet/>
      <dgm:spPr/>
      <dgm:t>
        <a:bodyPr/>
        <a:lstStyle/>
        <a:p>
          <a:endParaRPr lang="en-US"/>
        </a:p>
      </dgm:t>
    </dgm:pt>
    <dgm:pt modelId="{69A1F1FA-E180-4A79-B793-7D828A389749}" type="sibTrans" cxnId="{72796DFA-99BA-4B86-9B11-2AF5F5A2CCED}">
      <dgm:prSet/>
      <dgm:spPr/>
      <dgm:t>
        <a:bodyPr/>
        <a:lstStyle/>
        <a:p>
          <a:endParaRPr lang="en-US"/>
        </a:p>
      </dgm:t>
    </dgm:pt>
    <dgm:pt modelId="{9EEB962F-77E8-4E6D-A860-D7B7150EA28A}">
      <dgm:prSet phldrT="[Text]"/>
      <dgm:spPr/>
      <dgm:t>
        <a:bodyPr/>
        <a:lstStyle/>
        <a:p>
          <a:r>
            <a:rPr lang="en-US" dirty="0" smtClean="0"/>
            <a:t>CYANIDE TOXICITY</a:t>
          </a:r>
          <a:endParaRPr lang="en-US" dirty="0"/>
        </a:p>
      </dgm:t>
    </dgm:pt>
    <dgm:pt modelId="{AED0080C-3357-44E0-8F4A-72C497B34AAC}" type="parTrans" cxnId="{EBFF87A8-BFC8-4FDE-95D3-6DEEB8ED43AF}">
      <dgm:prSet/>
      <dgm:spPr/>
      <dgm:t>
        <a:bodyPr/>
        <a:lstStyle/>
        <a:p>
          <a:endParaRPr lang="en-US"/>
        </a:p>
      </dgm:t>
    </dgm:pt>
    <dgm:pt modelId="{6D5C0366-43CA-42BE-B816-3D4FE37A13B5}" type="sibTrans" cxnId="{EBFF87A8-BFC8-4FDE-95D3-6DEEB8ED43AF}">
      <dgm:prSet/>
      <dgm:spPr/>
      <dgm:t>
        <a:bodyPr/>
        <a:lstStyle/>
        <a:p>
          <a:endParaRPr lang="en-US"/>
        </a:p>
      </dgm:t>
    </dgm:pt>
    <dgm:pt modelId="{160F6627-FEA8-461B-9F9D-01484D3B3E6F}" type="pres">
      <dgm:prSet presAssocID="{364E2402-F0BC-4A4B-A6EB-1C9CD7C3D118}" presName="composite" presStyleCnt="0">
        <dgm:presLayoutVars>
          <dgm:chMax val="1"/>
          <dgm:dir/>
          <dgm:resizeHandles val="exact"/>
        </dgm:presLayoutVars>
      </dgm:prSet>
      <dgm:spPr/>
      <dgm:t>
        <a:bodyPr/>
        <a:lstStyle/>
        <a:p>
          <a:endParaRPr lang="en-US"/>
        </a:p>
      </dgm:t>
    </dgm:pt>
    <dgm:pt modelId="{A05653C0-71C7-481F-B9E2-C5ED667382B7}" type="pres">
      <dgm:prSet presAssocID="{69F7FB94-8425-4B41-8EA1-54458D281902}" presName="roof" presStyleLbl="dkBgShp" presStyleIdx="0" presStyleCnt="2"/>
      <dgm:spPr/>
      <dgm:t>
        <a:bodyPr/>
        <a:lstStyle/>
        <a:p>
          <a:endParaRPr lang="en-US"/>
        </a:p>
      </dgm:t>
    </dgm:pt>
    <dgm:pt modelId="{748EB7CF-EDC5-46AE-87A9-FBAE63A43670}" type="pres">
      <dgm:prSet presAssocID="{69F7FB94-8425-4B41-8EA1-54458D281902}" presName="pillars" presStyleCnt="0"/>
      <dgm:spPr/>
    </dgm:pt>
    <dgm:pt modelId="{AC82AE97-A9A6-4B93-99D1-FF2BBB888258}" type="pres">
      <dgm:prSet presAssocID="{69F7FB94-8425-4B41-8EA1-54458D281902}" presName="pillar1" presStyleLbl="node1" presStyleIdx="0" presStyleCnt="3">
        <dgm:presLayoutVars>
          <dgm:bulletEnabled val="1"/>
        </dgm:presLayoutVars>
      </dgm:prSet>
      <dgm:spPr/>
      <dgm:t>
        <a:bodyPr/>
        <a:lstStyle/>
        <a:p>
          <a:endParaRPr lang="en-US"/>
        </a:p>
      </dgm:t>
    </dgm:pt>
    <dgm:pt modelId="{4FF7EE5D-91E9-4FE6-B5A6-4960D6E37806}" type="pres">
      <dgm:prSet presAssocID="{BB7729B9-7407-40D1-939B-606B9C511605}" presName="pillarX" presStyleLbl="node1" presStyleIdx="1" presStyleCnt="3">
        <dgm:presLayoutVars>
          <dgm:bulletEnabled val="1"/>
        </dgm:presLayoutVars>
      </dgm:prSet>
      <dgm:spPr/>
      <dgm:t>
        <a:bodyPr/>
        <a:lstStyle/>
        <a:p>
          <a:endParaRPr lang="en-US"/>
        </a:p>
      </dgm:t>
    </dgm:pt>
    <dgm:pt modelId="{7CCE0332-7CA3-44A0-895E-309D7589913A}" type="pres">
      <dgm:prSet presAssocID="{9EEB962F-77E8-4E6D-A860-D7B7150EA28A}" presName="pillarX" presStyleLbl="node1" presStyleIdx="2" presStyleCnt="3">
        <dgm:presLayoutVars>
          <dgm:bulletEnabled val="1"/>
        </dgm:presLayoutVars>
      </dgm:prSet>
      <dgm:spPr/>
      <dgm:t>
        <a:bodyPr/>
        <a:lstStyle/>
        <a:p>
          <a:endParaRPr lang="en-US"/>
        </a:p>
      </dgm:t>
    </dgm:pt>
    <dgm:pt modelId="{79D9FADC-7032-49A2-AED9-ED097655F0EB}" type="pres">
      <dgm:prSet presAssocID="{69F7FB94-8425-4B41-8EA1-54458D281902}" presName="base" presStyleLbl="dkBgShp" presStyleIdx="1" presStyleCnt="2"/>
      <dgm:spPr/>
    </dgm:pt>
  </dgm:ptLst>
  <dgm:cxnLst>
    <dgm:cxn modelId="{46A42E9B-F043-4AFF-A552-A1314B734563}" srcId="{364E2402-F0BC-4A4B-A6EB-1C9CD7C3D118}" destId="{69F7FB94-8425-4B41-8EA1-54458D281902}" srcOrd="0" destOrd="0" parTransId="{309657DE-72EF-4619-94A5-4B54B944D560}" sibTransId="{A543B758-1294-4953-821B-1E5F9B535FC0}"/>
    <dgm:cxn modelId="{8D079EBF-ACBD-436B-B3FA-46F70F2B89B0}" type="presOf" srcId="{69F7FB94-8425-4B41-8EA1-54458D281902}" destId="{A05653C0-71C7-481F-B9E2-C5ED667382B7}" srcOrd="0" destOrd="0" presId="urn:microsoft.com/office/officeart/2005/8/layout/hList3"/>
    <dgm:cxn modelId="{0486ECBE-3C34-4173-AFCB-1D4E1F84AFC2}" srcId="{69F7FB94-8425-4B41-8EA1-54458D281902}" destId="{9532BC3F-6FE4-44E5-B009-6F707BEE853D}" srcOrd="0" destOrd="0" parTransId="{26F14000-5EAD-45F9-B256-F98FC45AC6CA}" sibTransId="{E2958838-C370-4C23-8C26-F593D6FCF845}"/>
    <dgm:cxn modelId="{5B1F5F2C-2B0A-4C09-A21B-54A3794662B7}" type="presOf" srcId="{364E2402-F0BC-4A4B-A6EB-1C9CD7C3D118}" destId="{160F6627-FEA8-461B-9F9D-01484D3B3E6F}" srcOrd="0" destOrd="0" presId="urn:microsoft.com/office/officeart/2005/8/layout/hList3"/>
    <dgm:cxn modelId="{72796DFA-99BA-4B86-9B11-2AF5F5A2CCED}" srcId="{69F7FB94-8425-4B41-8EA1-54458D281902}" destId="{BB7729B9-7407-40D1-939B-606B9C511605}" srcOrd="1" destOrd="0" parTransId="{63CE4073-F007-4B15-8A1B-49060426480B}" sibTransId="{69A1F1FA-E180-4A79-B793-7D828A389749}"/>
    <dgm:cxn modelId="{EBFF87A8-BFC8-4FDE-95D3-6DEEB8ED43AF}" srcId="{69F7FB94-8425-4B41-8EA1-54458D281902}" destId="{9EEB962F-77E8-4E6D-A860-D7B7150EA28A}" srcOrd="2" destOrd="0" parTransId="{AED0080C-3357-44E0-8F4A-72C497B34AAC}" sibTransId="{6D5C0366-43CA-42BE-B816-3D4FE37A13B5}"/>
    <dgm:cxn modelId="{7CD2B184-A7C0-4B7D-B95F-3FB2A8AE4938}" type="presOf" srcId="{BB7729B9-7407-40D1-939B-606B9C511605}" destId="{4FF7EE5D-91E9-4FE6-B5A6-4960D6E37806}" srcOrd="0" destOrd="0" presId="urn:microsoft.com/office/officeart/2005/8/layout/hList3"/>
    <dgm:cxn modelId="{CB704AFA-978D-4C37-BD1B-7AB3AF60EF36}" type="presOf" srcId="{9EEB962F-77E8-4E6D-A860-D7B7150EA28A}" destId="{7CCE0332-7CA3-44A0-895E-309D7589913A}" srcOrd="0" destOrd="0" presId="urn:microsoft.com/office/officeart/2005/8/layout/hList3"/>
    <dgm:cxn modelId="{895DEAE6-10D1-47F4-9B77-40EC52134A3D}" type="presOf" srcId="{9532BC3F-6FE4-44E5-B009-6F707BEE853D}" destId="{AC82AE97-A9A6-4B93-99D1-FF2BBB888258}" srcOrd="0" destOrd="0" presId="urn:microsoft.com/office/officeart/2005/8/layout/hList3"/>
    <dgm:cxn modelId="{2B24AF4A-69D6-4BD5-897A-C11FEF38B161}" type="presParOf" srcId="{160F6627-FEA8-461B-9F9D-01484D3B3E6F}" destId="{A05653C0-71C7-481F-B9E2-C5ED667382B7}" srcOrd="0" destOrd="0" presId="urn:microsoft.com/office/officeart/2005/8/layout/hList3"/>
    <dgm:cxn modelId="{477B57D1-D8D9-412F-97EC-2F2726C7F49D}" type="presParOf" srcId="{160F6627-FEA8-461B-9F9D-01484D3B3E6F}" destId="{748EB7CF-EDC5-46AE-87A9-FBAE63A43670}" srcOrd="1" destOrd="0" presId="urn:microsoft.com/office/officeart/2005/8/layout/hList3"/>
    <dgm:cxn modelId="{EC836708-C5AD-4D8F-B121-392869EB65CC}" type="presParOf" srcId="{748EB7CF-EDC5-46AE-87A9-FBAE63A43670}" destId="{AC82AE97-A9A6-4B93-99D1-FF2BBB888258}" srcOrd="0" destOrd="0" presId="urn:microsoft.com/office/officeart/2005/8/layout/hList3"/>
    <dgm:cxn modelId="{6F288DD7-62C7-4730-A8A4-C513A4AAB528}" type="presParOf" srcId="{748EB7CF-EDC5-46AE-87A9-FBAE63A43670}" destId="{4FF7EE5D-91E9-4FE6-B5A6-4960D6E37806}" srcOrd="1" destOrd="0" presId="urn:microsoft.com/office/officeart/2005/8/layout/hList3"/>
    <dgm:cxn modelId="{D6815136-AAAE-4E57-A5E5-9CBC52BAF8BA}" type="presParOf" srcId="{748EB7CF-EDC5-46AE-87A9-FBAE63A43670}" destId="{7CCE0332-7CA3-44A0-895E-309D7589913A}" srcOrd="2" destOrd="0" presId="urn:microsoft.com/office/officeart/2005/8/layout/hList3"/>
    <dgm:cxn modelId="{A2EE3055-7A58-45DD-8AFD-D7C2C3D45E73}" type="presParOf" srcId="{160F6627-FEA8-461B-9F9D-01484D3B3E6F}" destId="{79D9FADC-7032-49A2-AED9-ED097655F0E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BF161CF-F7A9-4489-B62E-F3241A3AA6C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4BF433E8-8B11-42F3-AD75-D4B02D84AEBD}">
      <dgm:prSet phldrT="[Text]"/>
      <dgm:spPr/>
      <dgm:t>
        <a:bodyPr/>
        <a:lstStyle/>
        <a:p>
          <a:r>
            <a:rPr lang="en-US" dirty="0" smtClean="0"/>
            <a:t>SIGNS</a:t>
          </a:r>
          <a:endParaRPr lang="en-US" dirty="0"/>
        </a:p>
      </dgm:t>
    </dgm:pt>
    <dgm:pt modelId="{EFDB6873-978C-44A2-9115-9D8DAF0FDB8D}" type="parTrans" cxnId="{939B920E-14DC-4370-8867-418DCD43709F}">
      <dgm:prSet/>
      <dgm:spPr/>
      <dgm:t>
        <a:bodyPr/>
        <a:lstStyle/>
        <a:p>
          <a:endParaRPr lang="en-US"/>
        </a:p>
      </dgm:t>
    </dgm:pt>
    <dgm:pt modelId="{0C02CBA3-5505-4881-8C4B-36EB9F11765A}" type="sibTrans" cxnId="{939B920E-14DC-4370-8867-418DCD43709F}">
      <dgm:prSet/>
      <dgm:spPr/>
      <dgm:t>
        <a:bodyPr/>
        <a:lstStyle/>
        <a:p>
          <a:endParaRPr lang="en-US"/>
        </a:p>
      </dgm:t>
    </dgm:pt>
    <dgm:pt modelId="{277D6DD6-404F-490E-A247-B50D03FA5E86}">
      <dgm:prSet phldrT="[Text]"/>
      <dgm:spPr/>
      <dgm:t>
        <a:bodyPr/>
        <a:lstStyle/>
        <a:p>
          <a:r>
            <a:rPr lang="en-US" dirty="0" smtClean="0"/>
            <a:t>INJURY INVOLVING PHARYNX AND TRACHEA</a:t>
          </a:r>
          <a:endParaRPr lang="en-US" dirty="0"/>
        </a:p>
      </dgm:t>
    </dgm:pt>
    <dgm:pt modelId="{972DD9E4-B4E4-4A94-A1B4-0362A7A75AAF}" type="parTrans" cxnId="{1EE20D81-4E19-4EB7-B008-01D41CF9CCCD}">
      <dgm:prSet/>
      <dgm:spPr/>
      <dgm:t>
        <a:bodyPr/>
        <a:lstStyle/>
        <a:p>
          <a:endParaRPr lang="en-US"/>
        </a:p>
      </dgm:t>
    </dgm:pt>
    <dgm:pt modelId="{A603BCDF-49C2-4FF7-8AAB-463B3555F529}" type="sibTrans" cxnId="{1EE20D81-4E19-4EB7-B008-01D41CF9CCCD}">
      <dgm:prSet/>
      <dgm:spPr/>
      <dgm:t>
        <a:bodyPr/>
        <a:lstStyle/>
        <a:p>
          <a:endParaRPr lang="en-US"/>
        </a:p>
      </dgm:t>
    </dgm:pt>
    <dgm:pt modelId="{3B9DF4CF-6CDF-4305-A396-E69B90DD8E8D}">
      <dgm:prSet phldrT="[Text]"/>
      <dgm:spPr/>
      <dgm:t>
        <a:bodyPr/>
        <a:lstStyle/>
        <a:p>
          <a:r>
            <a:rPr lang="en-US" dirty="0" smtClean="0"/>
            <a:t>SIGNED FACIAL HAIR ,FACIAL BURNS,DYSPHONEA,HOARSENESS,COUGH</a:t>
          </a:r>
          <a:endParaRPr lang="en-US" dirty="0"/>
        </a:p>
      </dgm:t>
    </dgm:pt>
    <dgm:pt modelId="{49109604-1121-487D-A25D-96E6DB5012A1}" type="parTrans" cxnId="{68FD52B4-C42D-4EC2-82F2-C3F22FFD6DD3}">
      <dgm:prSet/>
      <dgm:spPr/>
      <dgm:t>
        <a:bodyPr/>
        <a:lstStyle/>
        <a:p>
          <a:endParaRPr lang="en-US"/>
        </a:p>
      </dgm:t>
    </dgm:pt>
    <dgm:pt modelId="{F3D06E71-87F0-4505-BF65-C77280A6274B}" type="sibTrans" cxnId="{68FD52B4-C42D-4EC2-82F2-C3F22FFD6DD3}">
      <dgm:prSet/>
      <dgm:spPr/>
      <dgm:t>
        <a:bodyPr/>
        <a:lstStyle/>
        <a:p>
          <a:endParaRPr lang="en-US"/>
        </a:p>
      </dgm:t>
    </dgm:pt>
    <dgm:pt modelId="{20E0B81B-AD39-454A-9899-A73BBC23E1C8}">
      <dgm:prSet phldrT="[Text]"/>
      <dgm:spPr/>
      <dgm:t>
        <a:bodyPr/>
        <a:lstStyle/>
        <a:p>
          <a:r>
            <a:rPr lang="en-US" dirty="0" smtClean="0"/>
            <a:t>OR SOOT IN MOUTH OR NOSE, SWALLOWING DIFFICULTIES IN PATIENTS WITHOUT RESPIRATIORY DISTRESS</a:t>
          </a:r>
          <a:endParaRPr lang="en-US" dirty="0"/>
        </a:p>
      </dgm:t>
    </dgm:pt>
    <dgm:pt modelId="{5ABDF8C3-F41D-4BB5-BDB9-688CA0927192}" type="parTrans" cxnId="{C4AFAC10-3CB6-4155-AFE5-67CBF42E5072}">
      <dgm:prSet/>
      <dgm:spPr/>
      <dgm:t>
        <a:bodyPr/>
        <a:lstStyle/>
        <a:p>
          <a:endParaRPr lang="en-US"/>
        </a:p>
      </dgm:t>
    </dgm:pt>
    <dgm:pt modelId="{58602F26-F156-4246-8E1F-88424E919C11}" type="sibTrans" cxnId="{C4AFAC10-3CB6-4155-AFE5-67CBF42E5072}">
      <dgm:prSet/>
      <dgm:spPr/>
      <dgm:t>
        <a:bodyPr/>
        <a:lstStyle/>
        <a:p>
          <a:endParaRPr lang="en-US"/>
        </a:p>
      </dgm:t>
    </dgm:pt>
    <dgm:pt modelId="{39812A77-E351-4125-B2DE-CC60913791F7}">
      <dgm:prSet phldrT="[Text]"/>
      <dgm:spPr/>
      <dgm:t>
        <a:bodyPr/>
        <a:lstStyle/>
        <a:p>
          <a:r>
            <a:rPr lang="en-US" dirty="0" smtClean="0"/>
            <a:t>SUSPICIOUN OF UPPER AIRWAY INJURY</a:t>
          </a:r>
          <a:endParaRPr lang="en-US" dirty="0"/>
        </a:p>
      </dgm:t>
    </dgm:pt>
    <dgm:pt modelId="{802B5732-324E-4766-83C3-12275E0E3E5D}" type="parTrans" cxnId="{8C15D3D1-442F-4BBB-90B0-BB301D895B4D}">
      <dgm:prSet/>
      <dgm:spPr/>
      <dgm:t>
        <a:bodyPr/>
        <a:lstStyle/>
        <a:p>
          <a:endParaRPr lang="en-US"/>
        </a:p>
      </dgm:t>
    </dgm:pt>
    <dgm:pt modelId="{4093E532-BD1A-47F7-90C5-2F1ED3D54CC8}" type="sibTrans" cxnId="{8C15D3D1-442F-4BBB-90B0-BB301D895B4D}">
      <dgm:prSet/>
      <dgm:spPr/>
      <dgm:t>
        <a:bodyPr/>
        <a:lstStyle/>
        <a:p>
          <a:endParaRPr lang="en-US"/>
        </a:p>
      </dgm:t>
    </dgm:pt>
    <dgm:pt modelId="{09E8556A-26E7-4156-854D-09A42FDCF578}">
      <dgm:prSet phldrT="[Text]"/>
      <dgm:spPr/>
      <dgm:t>
        <a:bodyPr/>
        <a:lstStyle/>
        <a:p>
          <a:r>
            <a:rPr lang="en-US" dirty="0" smtClean="0"/>
            <a:t>GLOTTIC AND PERI GLOTTIC EDEMA</a:t>
          </a:r>
          <a:endParaRPr lang="en-US" dirty="0"/>
        </a:p>
      </dgm:t>
    </dgm:pt>
    <dgm:pt modelId="{DD1DDEED-1118-43E2-AD67-836F8472BC0C}" type="parTrans" cxnId="{496FE61E-A844-45BD-A2CD-AFA06D7F3E19}">
      <dgm:prSet/>
      <dgm:spPr/>
      <dgm:t>
        <a:bodyPr/>
        <a:lstStyle/>
        <a:p>
          <a:endParaRPr lang="en-US"/>
        </a:p>
      </dgm:t>
    </dgm:pt>
    <dgm:pt modelId="{B8957F55-11F5-48D5-AE38-7A47B254F636}" type="sibTrans" cxnId="{496FE61E-A844-45BD-A2CD-AFA06D7F3E19}">
      <dgm:prSet/>
      <dgm:spPr/>
      <dgm:t>
        <a:bodyPr/>
        <a:lstStyle/>
        <a:p>
          <a:endParaRPr lang="en-US"/>
        </a:p>
      </dgm:t>
    </dgm:pt>
    <dgm:pt modelId="{A55802AB-B6AD-4D8C-8C3D-85BBE47AED87}">
      <dgm:prSet phldrT="[Text]"/>
      <dgm:spPr/>
      <dgm:t>
        <a:bodyPr/>
        <a:lstStyle/>
        <a:p>
          <a:r>
            <a:rPr lang="en-US" dirty="0" smtClean="0"/>
            <a:t>COPIOUS AND THICK SECREATIONS</a:t>
          </a:r>
          <a:endParaRPr lang="en-US" dirty="0"/>
        </a:p>
      </dgm:t>
    </dgm:pt>
    <dgm:pt modelId="{A4BA822B-E560-4288-9966-36B82188468A}" type="parTrans" cxnId="{32073C7B-3489-4620-AF97-04919C5BCF0A}">
      <dgm:prSet/>
      <dgm:spPr/>
      <dgm:t>
        <a:bodyPr/>
        <a:lstStyle/>
        <a:p>
          <a:endParaRPr lang="en-US"/>
        </a:p>
      </dgm:t>
    </dgm:pt>
    <dgm:pt modelId="{ACF54A76-617E-414C-A0BF-372FACD38D89}" type="sibTrans" cxnId="{32073C7B-3489-4620-AF97-04919C5BCF0A}">
      <dgm:prSet/>
      <dgm:spPr/>
      <dgm:t>
        <a:bodyPr/>
        <a:lstStyle/>
        <a:p>
          <a:endParaRPr lang="en-US"/>
        </a:p>
      </dgm:t>
    </dgm:pt>
    <dgm:pt modelId="{3D929EE3-08CD-4E27-91F3-A9CED4731B8F}">
      <dgm:prSet phldrT="[Text]"/>
      <dgm:spPr/>
      <dgm:t>
        <a:bodyPr/>
        <a:lstStyle/>
        <a:p>
          <a:r>
            <a:rPr lang="en-US" dirty="0" smtClean="0"/>
            <a:t>RESPIRATORY DISTRESS</a:t>
          </a:r>
          <a:endParaRPr lang="en-US" dirty="0"/>
        </a:p>
      </dgm:t>
    </dgm:pt>
    <dgm:pt modelId="{AD944C8C-B52E-4061-A32B-A0E3C3C08CC2}" type="parTrans" cxnId="{F825C4B6-9A1D-4E01-BBB6-27F27C02332E}">
      <dgm:prSet/>
      <dgm:spPr/>
      <dgm:t>
        <a:bodyPr/>
        <a:lstStyle/>
        <a:p>
          <a:endParaRPr lang="en-US"/>
        </a:p>
      </dgm:t>
    </dgm:pt>
    <dgm:pt modelId="{AC4E131B-E77E-4B94-9F06-5283E7D7A754}" type="sibTrans" cxnId="{F825C4B6-9A1D-4E01-BBB6-27F27C02332E}">
      <dgm:prSet/>
      <dgm:spPr/>
      <dgm:t>
        <a:bodyPr/>
        <a:lstStyle/>
        <a:p>
          <a:endParaRPr lang="en-US"/>
        </a:p>
      </dgm:t>
    </dgm:pt>
    <dgm:pt modelId="{B5AEB2E1-35BA-4711-A961-B46C045607DB}">
      <dgm:prSet/>
      <dgm:spPr/>
      <dgm:t>
        <a:bodyPr/>
        <a:lstStyle/>
        <a:p>
          <a:r>
            <a:rPr lang="en-US" dirty="0" smtClean="0"/>
            <a:t>THIS DISTRESS COULD BE AGGRAVATED BY FLUID RESUSITATION</a:t>
          </a:r>
          <a:endParaRPr lang="en-US" dirty="0"/>
        </a:p>
      </dgm:t>
    </dgm:pt>
    <dgm:pt modelId="{5EF09DF0-3F75-44B8-B451-0D9E49137748}" type="parTrans" cxnId="{EF43A66A-978E-4400-A7D6-BC89B23BBF9B}">
      <dgm:prSet/>
      <dgm:spPr/>
      <dgm:t>
        <a:bodyPr/>
        <a:lstStyle/>
        <a:p>
          <a:endParaRPr lang="en-US"/>
        </a:p>
      </dgm:t>
    </dgm:pt>
    <dgm:pt modelId="{EB2498EE-595E-4095-9554-FA9962378848}" type="sibTrans" cxnId="{EF43A66A-978E-4400-A7D6-BC89B23BBF9B}">
      <dgm:prSet/>
      <dgm:spPr/>
      <dgm:t>
        <a:bodyPr/>
        <a:lstStyle/>
        <a:p>
          <a:endParaRPr lang="en-US"/>
        </a:p>
      </dgm:t>
    </dgm:pt>
    <dgm:pt modelId="{1A959ED7-28ED-4C4A-818E-2270F1432D91}" type="pres">
      <dgm:prSet presAssocID="{ABF161CF-F7A9-4489-B62E-F3241A3AA6C5}" presName="Name0" presStyleCnt="0">
        <dgm:presLayoutVars>
          <dgm:dir/>
          <dgm:animLvl val="lvl"/>
          <dgm:resizeHandles val="exact"/>
        </dgm:presLayoutVars>
      </dgm:prSet>
      <dgm:spPr/>
      <dgm:t>
        <a:bodyPr/>
        <a:lstStyle/>
        <a:p>
          <a:endParaRPr lang="en-US"/>
        </a:p>
      </dgm:t>
    </dgm:pt>
    <dgm:pt modelId="{8988FEC6-EE2A-416D-8E68-096293B4C7EB}" type="pres">
      <dgm:prSet presAssocID="{B5AEB2E1-35BA-4711-A961-B46C045607DB}" presName="boxAndChildren" presStyleCnt="0"/>
      <dgm:spPr/>
    </dgm:pt>
    <dgm:pt modelId="{7F35DE54-6BB8-43BB-9D36-BF535371B828}" type="pres">
      <dgm:prSet presAssocID="{B5AEB2E1-35BA-4711-A961-B46C045607DB}" presName="parentTextBox" presStyleLbl="node1" presStyleIdx="0" presStyleCnt="4" custLinFactNeighborY="4425"/>
      <dgm:spPr/>
      <dgm:t>
        <a:bodyPr/>
        <a:lstStyle/>
        <a:p>
          <a:endParaRPr lang="en-US"/>
        </a:p>
      </dgm:t>
    </dgm:pt>
    <dgm:pt modelId="{5A87CAFA-465E-476B-BD94-3557FDE10862}" type="pres">
      <dgm:prSet presAssocID="{ACF54A76-617E-414C-A0BF-372FACD38D89}" presName="sp" presStyleCnt="0"/>
      <dgm:spPr/>
    </dgm:pt>
    <dgm:pt modelId="{660685F3-9365-4EA6-A04E-FD7F25F002EB}" type="pres">
      <dgm:prSet presAssocID="{A55802AB-B6AD-4D8C-8C3D-85BBE47AED87}" presName="arrowAndChildren" presStyleCnt="0"/>
      <dgm:spPr/>
    </dgm:pt>
    <dgm:pt modelId="{7DB497C0-53DA-413C-9309-8BA9321689E5}" type="pres">
      <dgm:prSet presAssocID="{A55802AB-B6AD-4D8C-8C3D-85BBE47AED87}" presName="parentTextArrow" presStyleLbl="node1" presStyleIdx="0" presStyleCnt="4"/>
      <dgm:spPr/>
      <dgm:t>
        <a:bodyPr/>
        <a:lstStyle/>
        <a:p>
          <a:endParaRPr lang="en-US"/>
        </a:p>
      </dgm:t>
    </dgm:pt>
    <dgm:pt modelId="{FEAAFA20-72CE-4AAF-A44F-4C432C2F91B8}" type="pres">
      <dgm:prSet presAssocID="{A55802AB-B6AD-4D8C-8C3D-85BBE47AED87}" presName="arrow" presStyleLbl="node1" presStyleIdx="1" presStyleCnt="4"/>
      <dgm:spPr/>
      <dgm:t>
        <a:bodyPr/>
        <a:lstStyle/>
        <a:p>
          <a:endParaRPr lang="en-US"/>
        </a:p>
      </dgm:t>
    </dgm:pt>
    <dgm:pt modelId="{917DFEC1-E506-4273-828C-ABFB5C3DA3FC}" type="pres">
      <dgm:prSet presAssocID="{A55802AB-B6AD-4D8C-8C3D-85BBE47AED87}" presName="descendantArrow" presStyleCnt="0"/>
      <dgm:spPr/>
    </dgm:pt>
    <dgm:pt modelId="{D5846C39-EEE0-44A6-9C7D-F72260E9764B}" type="pres">
      <dgm:prSet presAssocID="{3D929EE3-08CD-4E27-91F3-A9CED4731B8F}" presName="childTextArrow" presStyleLbl="fgAccFollowNode1" presStyleIdx="0" presStyleCnt="5">
        <dgm:presLayoutVars>
          <dgm:bulletEnabled val="1"/>
        </dgm:presLayoutVars>
      </dgm:prSet>
      <dgm:spPr/>
      <dgm:t>
        <a:bodyPr/>
        <a:lstStyle/>
        <a:p>
          <a:endParaRPr lang="en-US"/>
        </a:p>
      </dgm:t>
    </dgm:pt>
    <dgm:pt modelId="{6C3026DB-9633-48D2-9844-7F03AB952F41}" type="pres">
      <dgm:prSet presAssocID="{58602F26-F156-4246-8E1F-88424E919C11}" presName="sp" presStyleCnt="0"/>
      <dgm:spPr/>
    </dgm:pt>
    <dgm:pt modelId="{113B8761-5690-47B7-832A-69331A83DC1E}" type="pres">
      <dgm:prSet presAssocID="{20E0B81B-AD39-454A-9899-A73BBC23E1C8}" presName="arrowAndChildren" presStyleCnt="0"/>
      <dgm:spPr/>
    </dgm:pt>
    <dgm:pt modelId="{A7323626-ED52-4196-A877-9D326207521D}" type="pres">
      <dgm:prSet presAssocID="{20E0B81B-AD39-454A-9899-A73BBC23E1C8}" presName="parentTextArrow" presStyleLbl="node1" presStyleIdx="1" presStyleCnt="4"/>
      <dgm:spPr/>
      <dgm:t>
        <a:bodyPr/>
        <a:lstStyle/>
        <a:p>
          <a:endParaRPr lang="en-US"/>
        </a:p>
      </dgm:t>
    </dgm:pt>
    <dgm:pt modelId="{78D34BA1-0BD0-4FA9-A7FC-00BEEDE700D2}" type="pres">
      <dgm:prSet presAssocID="{20E0B81B-AD39-454A-9899-A73BBC23E1C8}" presName="arrow" presStyleLbl="node1" presStyleIdx="2" presStyleCnt="4"/>
      <dgm:spPr/>
      <dgm:t>
        <a:bodyPr/>
        <a:lstStyle/>
        <a:p>
          <a:endParaRPr lang="en-US"/>
        </a:p>
      </dgm:t>
    </dgm:pt>
    <dgm:pt modelId="{28C24635-3C95-4B83-8EEF-E91974D90E87}" type="pres">
      <dgm:prSet presAssocID="{20E0B81B-AD39-454A-9899-A73BBC23E1C8}" presName="descendantArrow" presStyleCnt="0"/>
      <dgm:spPr/>
    </dgm:pt>
    <dgm:pt modelId="{70AD0068-5FC9-4323-AD81-42469C5BE2EC}" type="pres">
      <dgm:prSet presAssocID="{39812A77-E351-4125-B2DE-CC60913791F7}" presName="childTextArrow" presStyleLbl="fgAccFollowNode1" presStyleIdx="1" presStyleCnt="5">
        <dgm:presLayoutVars>
          <dgm:bulletEnabled val="1"/>
        </dgm:presLayoutVars>
      </dgm:prSet>
      <dgm:spPr/>
      <dgm:t>
        <a:bodyPr/>
        <a:lstStyle/>
        <a:p>
          <a:endParaRPr lang="en-US"/>
        </a:p>
      </dgm:t>
    </dgm:pt>
    <dgm:pt modelId="{DE8D4331-8AD6-4971-96D5-891BD197E7EF}" type="pres">
      <dgm:prSet presAssocID="{09E8556A-26E7-4156-854D-09A42FDCF578}" presName="childTextArrow" presStyleLbl="fgAccFollowNode1" presStyleIdx="2" presStyleCnt="5">
        <dgm:presLayoutVars>
          <dgm:bulletEnabled val="1"/>
        </dgm:presLayoutVars>
      </dgm:prSet>
      <dgm:spPr/>
      <dgm:t>
        <a:bodyPr/>
        <a:lstStyle/>
        <a:p>
          <a:endParaRPr lang="en-US"/>
        </a:p>
      </dgm:t>
    </dgm:pt>
    <dgm:pt modelId="{5E9ADA23-19EA-4202-A1A7-C74E30BE03B0}" type="pres">
      <dgm:prSet presAssocID="{0C02CBA3-5505-4881-8C4B-36EB9F11765A}" presName="sp" presStyleCnt="0"/>
      <dgm:spPr/>
    </dgm:pt>
    <dgm:pt modelId="{5C81E89A-A534-4A6E-BD59-1B343BD4F92C}" type="pres">
      <dgm:prSet presAssocID="{4BF433E8-8B11-42F3-AD75-D4B02D84AEBD}" presName="arrowAndChildren" presStyleCnt="0"/>
      <dgm:spPr/>
    </dgm:pt>
    <dgm:pt modelId="{CADA2568-6B21-422C-A3AE-C5F1FD5453DA}" type="pres">
      <dgm:prSet presAssocID="{4BF433E8-8B11-42F3-AD75-D4B02D84AEBD}" presName="parentTextArrow" presStyleLbl="node1" presStyleIdx="2" presStyleCnt="4"/>
      <dgm:spPr/>
      <dgm:t>
        <a:bodyPr/>
        <a:lstStyle/>
        <a:p>
          <a:endParaRPr lang="en-US"/>
        </a:p>
      </dgm:t>
    </dgm:pt>
    <dgm:pt modelId="{D169BD67-3A93-4FD5-9591-56E90D9F9AFB}" type="pres">
      <dgm:prSet presAssocID="{4BF433E8-8B11-42F3-AD75-D4B02D84AEBD}" presName="arrow" presStyleLbl="node1" presStyleIdx="3" presStyleCnt="4"/>
      <dgm:spPr/>
      <dgm:t>
        <a:bodyPr/>
        <a:lstStyle/>
        <a:p>
          <a:endParaRPr lang="en-US"/>
        </a:p>
      </dgm:t>
    </dgm:pt>
    <dgm:pt modelId="{0AE93CEE-EEC7-48DC-858B-7DBC390D3DCD}" type="pres">
      <dgm:prSet presAssocID="{4BF433E8-8B11-42F3-AD75-D4B02D84AEBD}" presName="descendantArrow" presStyleCnt="0"/>
      <dgm:spPr/>
    </dgm:pt>
    <dgm:pt modelId="{26027C08-3FCD-43DF-BA90-94B94E2820B8}" type="pres">
      <dgm:prSet presAssocID="{277D6DD6-404F-490E-A247-B50D03FA5E86}" presName="childTextArrow" presStyleLbl="fgAccFollowNode1" presStyleIdx="3" presStyleCnt="5">
        <dgm:presLayoutVars>
          <dgm:bulletEnabled val="1"/>
        </dgm:presLayoutVars>
      </dgm:prSet>
      <dgm:spPr/>
      <dgm:t>
        <a:bodyPr/>
        <a:lstStyle/>
        <a:p>
          <a:endParaRPr lang="en-US"/>
        </a:p>
      </dgm:t>
    </dgm:pt>
    <dgm:pt modelId="{6DD4230C-1854-45BA-A20B-5146E62D57E5}" type="pres">
      <dgm:prSet presAssocID="{3B9DF4CF-6CDF-4305-A396-E69B90DD8E8D}" presName="childTextArrow" presStyleLbl="fgAccFollowNode1" presStyleIdx="4" presStyleCnt="5">
        <dgm:presLayoutVars>
          <dgm:bulletEnabled val="1"/>
        </dgm:presLayoutVars>
      </dgm:prSet>
      <dgm:spPr/>
      <dgm:t>
        <a:bodyPr/>
        <a:lstStyle/>
        <a:p>
          <a:endParaRPr lang="en-US"/>
        </a:p>
      </dgm:t>
    </dgm:pt>
  </dgm:ptLst>
  <dgm:cxnLst>
    <dgm:cxn modelId="{EF43A66A-978E-4400-A7D6-BC89B23BBF9B}" srcId="{ABF161CF-F7A9-4489-B62E-F3241A3AA6C5}" destId="{B5AEB2E1-35BA-4711-A961-B46C045607DB}" srcOrd="3" destOrd="0" parTransId="{5EF09DF0-3F75-44B8-B451-0D9E49137748}" sibTransId="{EB2498EE-595E-4095-9554-FA9962378848}"/>
    <dgm:cxn modelId="{D4F79811-70A2-44B2-976F-67DD5B9BA1BB}" type="presOf" srcId="{ABF161CF-F7A9-4489-B62E-F3241A3AA6C5}" destId="{1A959ED7-28ED-4C4A-818E-2270F1432D91}" srcOrd="0" destOrd="0" presId="urn:microsoft.com/office/officeart/2005/8/layout/process4"/>
    <dgm:cxn modelId="{036B71D7-A5DD-4938-94AB-798D5B8309DD}" type="presOf" srcId="{B5AEB2E1-35BA-4711-A961-B46C045607DB}" destId="{7F35DE54-6BB8-43BB-9D36-BF535371B828}" srcOrd="0" destOrd="0" presId="urn:microsoft.com/office/officeart/2005/8/layout/process4"/>
    <dgm:cxn modelId="{6B40011E-D899-4C5E-971D-6D7B3F3AAF5D}" type="presOf" srcId="{20E0B81B-AD39-454A-9899-A73BBC23E1C8}" destId="{A7323626-ED52-4196-A877-9D326207521D}" srcOrd="0" destOrd="0" presId="urn:microsoft.com/office/officeart/2005/8/layout/process4"/>
    <dgm:cxn modelId="{C4AFAC10-3CB6-4155-AFE5-67CBF42E5072}" srcId="{ABF161CF-F7A9-4489-B62E-F3241A3AA6C5}" destId="{20E0B81B-AD39-454A-9899-A73BBC23E1C8}" srcOrd="1" destOrd="0" parTransId="{5ABDF8C3-F41D-4BB5-BDB9-688CA0927192}" sibTransId="{58602F26-F156-4246-8E1F-88424E919C11}"/>
    <dgm:cxn modelId="{496FE61E-A844-45BD-A2CD-AFA06D7F3E19}" srcId="{20E0B81B-AD39-454A-9899-A73BBC23E1C8}" destId="{09E8556A-26E7-4156-854D-09A42FDCF578}" srcOrd="1" destOrd="0" parTransId="{DD1DDEED-1118-43E2-AD67-836F8472BC0C}" sibTransId="{B8957F55-11F5-48D5-AE38-7A47B254F636}"/>
    <dgm:cxn modelId="{0BE7EF28-2CCE-4928-BFA1-6E7669AD14D7}" type="presOf" srcId="{3B9DF4CF-6CDF-4305-A396-E69B90DD8E8D}" destId="{6DD4230C-1854-45BA-A20B-5146E62D57E5}" srcOrd="0" destOrd="0" presId="urn:microsoft.com/office/officeart/2005/8/layout/process4"/>
    <dgm:cxn modelId="{B321CFC2-C7A0-44E0-8189-E4830B72008B}" type="presOf" srcId="{4BF433E8-8B11-42F3-AD75-D4B02D84AEBD}" destId="{D169BD67-3A93-4FD5-9591-56E90D9F9AFB}" srcOrd="1" destOrd="0" presId="urn:microsoft.com/office/officeart/2005/8/layout/process4"/>
    <dgm:cxn modelId="{8C15D3D1-442F-4BBB-90B0-BB301D895B4D}" srcId="{20E0B81B-AD39-454A-9899-A73BBC23E1C8}" destId="{39812A77-E351-4125-B2DE-CC60913791F7}" srcOrd="0" destOrd="0" parTransId="{802B5732-324E-4766-83C3-12275E0E3E5D}" sibTransId="{4093E532-BD1A-47F7-90C5-2F1ED3D54CC8}"/>
    <dgm:cxn modelId="{F825C4B6-9A1D-4E01-BBB6-27F27C02332E}" srcId="{A55802AB-B6AD-4D8C-8C3D-85BBE47AED87}" destId="{3D929EE3-08CD-4E27-91F3-A9CED4731B8F}" srcOrd="0" destOrd="0" parTransId="{AD944C8C-B52E-4061-A32B-A0E3C3C08CC2}" sibTransId="{AC4E131B-E77E-4B94-9F06-5283E7D7A754}"/>
    <dgm:cxn modelId="{9E49C83F-838D-40BF-A437-A9CCD02C2A6A}" type="presOf" srcId="{4BF433E8-8B11-42F3-AD75-D4B02D84AEBD}" destId="{CADA2568-6B21-422C-A3AE-C5F1FD5453DA}" srcOrd="0" destOrd="0" presId="urn:microsoft.com/office/officeart/2005/8/layout/process4"/>
    <dgm:cxn modelId="{8903907B-1E67-482B-A885-BFAADCFCE4A9}" type="presOf" srcId="{A55802AB-B6AD-4D8C-8C3D-85BBE47AED87}" destId="{7DB497C0-53DA-413C-9309-8BA9321689E5}" srcOrd="0" destOrd="0" presId="urn:microsoft.com/office/officeart/2005/8/layout/process4"/>
    <dgm:cxn modelId="{32073C7B-3489-4620-AF97-04919C5BCF0A}" srcId="{ABF161CF-F7A9-4489-B62E-F3241A3AA6C5}" destId="{A55802AB-B6AD-4D8C-8C3D-85BBE47AED87}" srcOrd="2" destOrd="0" parTransId="{A4BA822B-E560-4288-9966-36B82188468A}" sibTransId="{ACF54A76-617E-414C-A0BF-372FACD38D89}"/>
    <dgm:cxn modelId="{1EE20D81-4E19-4EB7-B008-01D41CF9CCCD}" srcId="{4BF433E8-8B11-42F3-AD75-D4B02D84AEBD}" destId="{277D6DD6-404F-490E-A247-B50D03FA5E86}" srcOrd="0" destOrd="0" parTransId="{972DD9E4-B4E4-4A94-A1B4-0362A7A75AAF}" sibTransId="{A603BCDF-49C2-4FF7-8AAB-463B3555F529}"/>
    <dgm:cxn modelId="{D0C70003-BAD2-4614-89CF-B754ED98E1DB}" type="presOf" srcId="{39812A77-E351-4125-B2DE-CC60913791F7}" destId="{70AD0068-5FC9-4323-AD81-42469C5BE2EC}" srcOrd="0" destOrd="0" presId="urn:microsoft.com/office/officeart/2005/8/layout/process4"/>
    <dgm:cxn modelId="{194C2E3A-0670-4B3A-9F88-C1B0B365A43F}" type="presOf" srcId="{A55802AB-B6AD-4D8C-8C3D-85BBE47AED87}" destId="{FEAAFA20-72CE-4AAF-A44F-4C432C2F91B8}" srcOrd="1" destOrd="0" presId="urn:microsoft.com/office/officeart/2005/8/layout/process4"/>
    <dgm:cxn modelId="{18EC4F28-6F18-4543-A944-1F19D74F6393}" type="presOf" srcId="{277D6DD6-404F-490E-A247-B50D03FA5E86}" destId="{26027C08-3FCD-43DF-BA90-94B94E2820B8}" srcOrd="0" destOrd="0" presId="urn:microsoft.com/office/officeart/2005/8/layout/process4"/>
    <dgm:cxn modelId="{939B920E-14DC-4370-8867-418DCD43709F}" srcId="{ABF161CF-F7A9-4489-B62E-F3241A3AA6C5}" destId="{4BF433E8-8B11-42F3-AD75-D4B02D84AEBD}" srcOrd="0" destOrd="0" parTransId="{EFDB6873-978C-44A2-9115-9D8DAF0FDB8D}" sibTransId="{0C02CBA3-5505-4881-8C4B-36EB9F11765A}"/>
    <dgm:cxn modelId="{68FD52B4-C42D-4EC2-82F2-C3F22FFD6DD3}" srcId="{4BF433E8-8B11-42F3-AD75-D4B02D84AEBD}" destId="{3B9DF4CF-6CDF-4305-A396-E69B90DD8E8D}" srcOrd="1" destOrd="0" parTransId="{49109604-1121-487D-A25D-96E6DB5012A1}" sibTransId="{F3D06E71-87F0-4505-BF65-C77280A6274B}"/>
    <dgm:cxn modelId="{D75C2D4F-9767-466F-9F93-E3F581B2D6FC}" type="presOf" srcId="{20E0B81B-AD39-454A-9899-A73BBC23E1C8}" destId="{78D34BA1-0BD0-4FA9-A7FC-00BEEDE700D2}" srcOrd="1" destOrd="0" presId="urn:microsoft.com/office/officeart/2005/8/layout/process4"/>
    <dgm:cxn modelId="{AA1EA1F3-65FD-46DC-B818-775D47C655C9}" type="presOf" srcId="{09E8556A-26E7-4156-854D-09A42FDCF578}" destId="{DE8D4331-8AD6-4971-96D5-891BD197E7EF}" srcOrd="0" destOrd="0" presId="urn:microsoft.com/office/officeart/2005/8/layout/process4"/>
    <dgm:cxn modelId="{9C25C5A4-0799-48B2-9ABC-91885BF27909}" type="presOf" srcId="{3D929EE3-08CD-4E27-91F3-A9CED4731B8F}" destId="{D5846C39-EEE0-44A6-9C7D-F72260E9764B}" srcOrd="0" destOrd="0" presId="urn:microsoft.com/office/officeart/2005/8/layout/process4"/>
    <dgm:cxn modelId="{2E5C0727-9ED5-44D4-813E-3D047D52EEC3}" type="presParOf" srcId="{1A959ED7-28ED-4C4A-818E-2270F1432D91}" destId="{8988FEC6-EE2A-416D-8E68-096293B4C7EB}" srcOrd="0" destOrd="0" presId="urn:microsoft.com/office/officeart/2005/8/layout/process4"/>
    <dgm:cxn modelId="{7F5F8ECC-5289-4873-B007-47B37D930377}" type="presParOf" srcId="{8988FEC6-EE2A-416D-8E68-096293B4C7EB}" destId="{7F35DE54-6BB8-43BB-9D36-BF535371B828}" srcOrd="0" destOrd="0" presId="urn:microsoft.com/office/officeart/2005/8/layout/process4"/>
    <dgm:cxn modelId="{1FBEAEB0-2D64-4BC5-B602-B59B7637F0A5}" type="presParOf" srcId="{1A959ED7-28ED-4C4A-818E-2270F1432D91}" destId="{5A87CAFA-465E-476B-BD94-3557FDE10862}" srcOrd="1" destOrd="0" presId="urn:microsoft.com/office/officeart/2005/8/layout/process4"/>
    <dgm:cxn modelId="{0827B83F-9639-4473-852B-300C7B69226F}" type="presParOf" srcId="{1A959ED7-28ED-4C4A-818E-2270F1432D91}" destId="{660685F3-9365-4EA6-A04E-FD7F25F002EB}" srcOrd="2" destOrd="0" presId="urn:microsoft.com/office/officeart/2005/8/layout/process4"/>
    <dgm:cxn modelId="{DD382842-962A-4071-8E87-BFF06F0664EB}" type="presParOf" srcId="{660685F3-9365-4EA6-A04E-FD7F25F002EB}" destId="{7DB497C0-53DA-413C-9309-8BA9321689E5}" srcOrd="0" destOrd="0" presId="urn:microsoft.com/office/officeart/2005/8/layout/process4"/>
    <dgm:cxn modelId="{597F816C-1280-4C31-97D7-12186A4DF81F}" type="presParOf" srcId="{660685F3-9365-4EA6-A04E-FD7F25F002EB}" destId="{FEAAFA20-72CE-4AAF-A44F-4C432C2F91B8}" srcOrd="1" destOrd="0" presId="urn:microsoft.com/office/officeart/2005/8/layout/process4"/>
    <dgm:cxn modelId="{D2EC6236-B125-4006-82F2-91B9174B8694}" type="presParOf" srcId="{660685F3-9365-4EA6-A04E-FD7F25F002EB}" destId="{917DFEC1-E506-4273-828C-ABFB5C3DA3FC}" srcOrd="2" destOrd="0" presId="urn:microsoft.com/office/officeart/2005/8/layout/process4"/>
    <dgm:cxn modelId="{C4717F6E-AEAD-437C-889A-754AAE9936B9}" type="presParOf" srcId="{917DFEC1-E506-4273-828C-ABFB5C3DA3FC}" destId="{D5846C39-EEE0-44A6-9C7D-F72260E9764B}" srcOrd="0" destOrd="0" presId="urn:microsoft.com/office/officeart/2005/8/layout/process4"/>
    <dgm:cxn modelId="{CFC9C583-71F5-4075-BEB6-7A0CBECA66E7}" type="presParOf" srcId="{1A959ED7-28ED-4C4A-818E-2270F1432D91}" destId="{6C3026DB-9633-48D2-9844-7F03AB952F41}" srcOrd="3" destOrd="0" presId="urn:microsoft.com/office/officeart/2005/8/layout/process4"/>
    <dgm:cxn modelId="{C2E15D27-6F40-4F51-81A2-BCE889E26805}" type="presParOf" srcId="{1A959ED7-28ED-4C4A-818E-2270F1432D91}" destId="{113B8761-5690-47B7-832A-69331A83DC1E}" srcOrd="4" destOrd="0" presId="urn:microsoft.com/office/officeart/2005/8/layout/process4"/>
    <dgm:cxn modelId="{6E470FE9-8806-4142-9125-3186ED168E33}" type="presParOf" srcId="{113B8761-5690-47B7-832A-69331A83DC1E}" destId="{A7323626-ED52-4196-A877-9D326207521D}" srcOrd="0" destOrd="0" presId="urn:microsoft.com/office/officeart/2005/8/layout/process4"/>
    <dgm:cxn modelId="{6B738A3E-DECF-4216-B331-9164D40C88BB}" type="presParOf" srcId="{113B8761-5690-47B7-832A-69331A83DC1E}" destId="{78D34BA1-0BD0-4FA9-A7FC-00BEEDE700D2}" srcOrd="1" destOrd="0" presId="urn:microsoft.com/office/officeart/2005/8/layout/process4"/>
    <dgm:cxn modelId="{E8C8D58B-15A8-4AE5-AEF7-5D01E777ADC5}" type="presParOf" srcId="{113B8761-5690-47B7-832A-69331A83DC1E}" destId="{28C24635-3C95-4B83-8EEF-E91974D90E87}" srcOrd="2" destOrd="0" presId="urn:microsoft.com/office/officeart/2005/8/layout/process4"/>
    <dgm:cxn modelId="{64BDA417-118C-4E62-BB13-2A3A01D6C66A}" type="presParOf" srcId="{28C24635-3C95-4B83-8EEF-E91974D90E87}" destId="{70AD0068-5FC9-4323-AD81-42469C5BE2EC}" srcOrd="0" destOrd="0" presId="urn:microsoft.com/office/officeart/2005/8/layout/process4"/>
    <dgm:cxn modelId="{C602269A-9F5F-4918-B54A-164AD42133EB}" type="presParOf" srcId="{28C24635-3C95-4B83-8EEF-E91974D90E87}" destId="{DE8D4331-8AD6-4971-96D5-891BD197E7EF}" srcOrd="1" destOrd="0" presId="urn:microsoft.com/office/officeart/2005/8/layout/process4"/>
    <dgm:cxn modelId="{64137BDE-6D9A-4D5E-AB5C-037792B4530D}" type="presParOf" srcId="{1A959ED7-28ED-4C4A-818E-2270F1432D91}" destId="{5E9ADA23-19EA-4202-A1A7-C74E30BE03B0}" srcOrd="5" destOrd="0" presId="urn:microsoft.com/office/officeart/2005/8/layout/process4"/>
    <dgm:cxn modelId="{46901C7C-45D0-401F-A72B-A0D83A09FC1A}" type="presParOf" srcId="{1A959ED7-28ED-4C4A-818E-2270F1432D91}" destId="{5C81E89A-A534-4A6E-BD59-1B343BD4F92C}" srcOrd="6" destOrd="0" presId="urn:microsoft.com/office/officeart/2005/8/layout/process4"/>
    <dgm:cxn modelId="{FF33EFC4-347A-4C96-BE7A-65605CB63C75}" type="presParOf" srcId="{5C81E89A-A534-4A6E-BD59-1B343BD4F92C}" destId="{CADA2568-6B21-422C-A3AE-C5F1FD5453DA}" srcOrd="0" destOrd="0" presId="urn:microsoft.com/office/officeart/2005/8/layout/process4"/>
    <dgm:cxn modelId="{BC652ADF-A604-4B14-B94F-EF5D2A2FD3F2}" type="presParOf" srcId="{5C81E89A-A534-4A6E-BD59-1B343BD4F92C}" destId="{D169BD67-3A93-4FD5-9591-56E90D9F9AFB}" srcOrd="1" destOrd="0" presId="urn:microsoft.com/office/officeart/2005/8/layout/process4"/>
    <dgm:cxn modelId="{48F34F07-A8BC-4EDF-B3D6-1F52B96C7041}" type="presParOf" srcId="{5C81E89A-A534-4A6E-BD59-1B343BD4F92C}" destId="{0AE93CEE-EEC7-48DC-858B-7DBC390D3DCD}" srcOrd="2" destOrd="0" presId="urn:microsoft.com/office/officeart/2005/8/layout/process4"/>
    <dgm:cxn modelId="{E3EBE964-3D5E-4E68-9C6A-B1BA16464D41}" type="presParOf" srcId="{0AE93CEE-EEC7-48DC-858B-7DBC390D3DCD}" destId="{26027C08-3FCD-43DF-BA90-94B94E2820B8}" srcOrd="0" destOrd="0" presId="urn:microsoft.com/office/officeart/2005/8/layout/process4"/>
    <dgm:cxn modelId="{EDACBA47-BF80-49AD-8B30-C77F3C6FFD76}" type="presParOf" srcId="{0AE93CEE-EEC7-48DC-858B-7DBC390D3DCD}" destId="{6DD4230C-1854-45BA-A20B-5146E62D57E5}"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16CB4679-CC2F-4241-9774-815D080911A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7655DB9-D4A9-4A3C-9E06-F946780DBBD8}">
      <dgm:prSet phldrT="[Text]" custT="1"/>
      <dgm:spPr/>
      <dgm:t>
        <a:bodyPr/>
        <a:lstStyle/>
        <a:p>
          <a:r>
            <a:rPr lang="en-US" sz="1600" dirty="0" smtClean="0"/>
            <a:t>DECREASED SURFACTANT AND MUCOCILIARY FUNCTION,MUCOSAL NECROSIS,ULCERATION,EDEMA ,TISSUE SLOUGHING</a:t>
          </a:r>
          <a:endParaRPr lang="en-US" sz="1600" dirty="0"/>
        </a:p>
      </dgm:t>
    </dgm:pt>
    <dgm:pt modelId="{EA335FBD-A594-442B-91E0-78724E2BF0BF}" type="parTrans" cxnId="{EE4D94ED-82BB-4E1E-B3D8-509AF2E59359}">
      <dgm:prSet/>
      <dgm:spPr/>
      <dgm:t>
        <a:bodyPr/>
        <a:lstStyle/>
        <a:p>
          <a:endParaRPr lang="en-US"/>
        </a:p>
      </dgm:t>
    </dgm:pt>
    <dgm:pt modelId="{6B6B776E-CA46-414D-9F12-44AAD3620264}" type="sibTrans" cxnId="{EE4D94ED-82BB-4E1E-B3D8-509AF2E59359}">
      <dgm:prSet/>
      <dgm:spPr/>
      <dgm:t>
        <a:bodyPr/>
        <a:lstStyle/>
        <a:p>
          <a:endParaRPr lang="en-US"/>
        </a:p>
      </dgm:t>
    </dgm:pt>
    <dgm:pt modelId="{CBE084E5-1ADE-4F7C-8443-44EFB864D6A8}">
      <dgm:prSet phldrT="[Text]"/>
      <dgm:spPr/>
      <dgm:t>
        <a:bodyPr/>
        <a:lstStyle/>
        <a:p>
          <a:r>
            <a:rPr lang="en-US" dirty="0" smtClean="0"/>
            <a:t>BRONCHIAL OBSTRUCTION AND AIR TRAPPING</a:t>
          </a:r>
          <a:endParaRPr lang="en-US" dirty="0"/>
        </a:p>
      </dgm:t>
    </dgm:pt>
    <dgm:pt modelId="{F5272E21-D2C0-4430-AF70-532F19ABDE06}" type="parTrans" cxnId="{C338D224-80F6-4D5C-8FAC-B8867570ADD0}">
      <dgm:prSet/>
      <dgm:spPr/>
      <dgm:t>
        <a:bodyPr/>
        <a:lstStyle/>
        <a:p>
          <a:endParaRPr lang="en-US"/>
        </a:p>
      </dgm:t>
    </dgm:pt>
    <dgm:pt modelId="{BE945A4F-2FD8-4EC0-ADAC-7DD5D91E91F0}" type="sibTrans" cxnId="{C338D224-80F6-4D5C-8FAC-B8867570ADD0}">
      <dgm:prSet/>
      <dgm:spPr/>
      <dgm:t>
        <a:bodyPr/>
        <a:lstStyle/>
        <a:p>
          <a:endParaRPr lang="en-US"/>
        </a:p>
      </dgm:t>
    </dgm:pt>
    <dgm:pt modelId="{83DC76D1-83BA-43D3-B1DD-8C4AC797D442}">
      <dgm:prSet phldrT="[Text]"/>
      <dgm:spPr/>
      <dgm:t>
        <a:bodyPr/>
        <a:lstStyle/>
        <a:p>
          <a:r>
            <a:rPr lang="en-US" dirty="0" smtClean="0"/>
            <a:t>WILL LEAD TO BRONCHOPNEUMONIA</a:t>
          </a:r>
          <a:endParaRPr lang="en-US" dirty="0"/>
        </a:p>
      </dgm:t>
    </dgm:pt>
    <dgm:pt modelId="{522FF4B0-73FD-44F5-81B5-1AEA46FF63B4}" type="parTrans" cxnId="{6674EBCB-626A-4A3D-B83B-AEF588AEC16A}">
      <dgm:prSet/>
      <dgm:spPr/>
      <dgm:t>
        <a:bodyPr/>
        <a:lstStyle/>
        <a:p>
          <a:endParaRPr lang="en-US"/>
        </a:p>
      </dgm:t>
    </dgm:pt>
    <dgm:pt modelId="{7E33E90E-E481-4D2F-B805-6CDCC06B7AEB}" type="sibTrans" cxnId="{6674EBCB-626A-4A3D-B83B-AEF588AEC16A}">
      <dgm:prSet/>
      <dgm:spPr/>
      <dgm:t>
        <a:bodyPr/>
        <a:lstStyle/>
        <a:p>
          <a:endParaRPr lang="en-US"/>
        </a:p>
      </dgm:t>
    </dgm:pt>
    <dgm:pt modelId="{744B304E-C127-47D0-98F1-0E985E64DDB9}">
      <dgm:prSet phldrT="[Text]"/>
      <dgm:spPr/>
      <dgm:t>
        <a:bodyPr/>
        <a:lstStyle/>
        <a:p>
          <a:r>
            <a:rPr lang="en-US" dirty="0" smtClean="0"/>
            <a:t>IT COULD BE DIAG BY DIRECT FOB VISUALISATION  AND PFT (LOW PEF, VC, COMPLIANCE) (INC. AIRWAY RESISTANCE)</a:t>
          </a:r>
          <a:endParaRPr lang="en-US" dirty="0"/>
        </a:p>
      </dgm:t>
    </dgm:pt>
    <dgm:pt modelId="{AF46CBBE-E750-457A-9E43-858495C5DD6E}" type="parTrans" cxnId="{5AD78EC1-E3DE-4D75-837D-AC4CFD32C0E6}">
      <dgm:prSet/>
      <dgm:spPr/>
      <dgm:t>
        <a:bodyPr/>
        <a:lstStyle/>
        <a:p>
          <a:endParaRPr lang="en-US"/>
        </a:p>
      </dgm:t>
    </dgm:pt>
    <dgm:pt modelId="{4DFF6D1B-5699-4D97-B60E-AC81AF672D21}" type="sibTrans" cxnId="{5AD78EC1-E3DE-4D75-837D-AC4CFD32C0E6}">
      <dgm:prSet/>
      <dgm:spPr/>
      <dgm:t>
        <a:bodyPr/>
        <a:lstStyle/>
        <a:p>
          <a:endParaRPr lang="en-US"/>
        </a:p>
      </dgm:t>
    </dgm:pt>
    <dgm:pt modelId="{60028153-EE24-4726-9DF0-CA3B0F30EFD6}">
      <dgm:prSet phldrT="[Text]"/>
      <dgm:spPr/>
      <dgm:t>
        <a:bodyPr/>
        <a:lstStyle/>
        <a:p>
          <a:r>
            <a:rPr lang="en-US" dirty="0" smtClean="0"/>
            <a:t>P/V LOOP WILL SHOW EXTRATHORACIC OBSTRUCTION</a:t>
          </a:r>
          <a:endParaRPr lang="en-US" dirty="0"/>
        </a:p>
      </dgm:t>
    </dgm:pt>
    <dgm:pt modelId="{E287151B-E3BD-4336-B33F-25BE9350C3BF}" type="parTrans" cxnId="{8759F2C6-ED4F-41EA-A456-747BE4CFF2E9}">
      <dgm:prSet/>
      <dgm:spPr/>
    </dgm:pt>
    <dgm:pt modelId="{4927342C-1BEA-4C00-B76F-A953AD81D68C}" type="sibTrans" cxnId="{8759F2C6-ED4F-41EA-A456-747BE4CFF2E9}">
      <dgm:prSet/>
      <dgm:spPr/>
    </dgm:pt>
    <dgm:pt modelId="{C0B63F0C-9C0F-417C-9D66-CDF688090600}" type="pres">
      <dgm:prSet presAssocID="{16CB4679-CC2F-4241-9774-815D080911AD}" presName="Name0" presStyleCnt="0">
        <dgm:presLayoutVars>
          <dgm:dir/>
          <dgm:resizeHandles val="exact"/>
        </dgm:presLayoutVars>
      </dgm:prSet>
      <dgm:spPr/>
      <dgm:t>
        <a:bodyPr/>
        <a:lstStyle/>
        <a:p>
          <a:endParaRPr lang="en-US"/>
        </a:p>
      </dgm:t>
    </dgm:pt>
    <dgm:pt modelId="{916CD5F3-E9FF-4C60-A5AB-D350C896D173}" type="pres">
      <dgm:prSet presAssocID="{F7655DB9-D4A9-4A3C-9E06-F946780DBBD8}" presName="node" presStyleLbl="node1" presStyleIdx="0" presStyleCnt="3">
        <dgm:presLayoutVars>
          <dgm:bulletEnabled val="1"/>
        </dgm:presLayoutVars>
      </dgm:prSet>
      <dgm:spPr/>
      <dgm:t>
        <a:bodyPr/>
        <a:lstStyle/>
        <a:p>
          <a:endParaRPr lang="en-US"/>
        </a:p>
      </dgm:t>
    </dgm:pt>
    <dgm:pt modelId="{AD7EA1D1-5854-4FC4-8219-ABF8354C99A2}" type="pres">
      <dgm:prSet presAssocID="{6B6B776E-CA46-414D-9F12-44AAD3620264}" presName="sibTrans" presStyleCnt="0"/>
      <dgm:spPr/>
    </dgm:pt>
    <dgm:pt modelId="{629E8461-4651-4662-8184-2CAED0E37BBF}" type="pres">
      <dgm:prSet presAssocID="{CBE084E5-1ADE-4F7C-8443-44EFB864D6A8}" presName="node" presStyleLbl="node1" presStyleIdx="1" presStyleCnt="3">
        <dgm:presLayoutVars>
          <dgm:bulletEnabled val="1"/>
        </dgm:presLayoutVars>
      </dgm:prSet>
      <dgm:spPr/>
      <dgm:t>
        <a:bodyPr/>
        <a:lstStyle/>
        <a:p>
          <a:endParaRPr lang="en-US"/>
        </a:p>
      </dgm:t>
    </dgm:pt>
    <dgm:pt modelId="{2DD0142A-29EB-421E-9FDB-CF2CF3E401E8}" type="pres">
      <dgm:prSet presAssocID="{BE945A4F-2FD8-4EC0-ADAC-7DD5D91E91F0}" presName="sibTrans" presStyleCnt="0"/>
      <dgm:spPr/>
    </dgm:pt>
    <dgm:pt modelId="{D5754A14-FC42-423F-BB0C-1289A83A62A1}" type="pres">
      <dgm:prSet presAssocID="{83DC76D1-83BA-43D3-B1DD-8C4AC797D442}" presName="node" presStyleLbl="node1" presStyleIdx="2" presStyleCnt="3">
        <dgm:presLayoutVars>
          <dgm:bulletEnabled val="1"/>
        </dgm:presLayoutVars>
      </dgm:prSet>
      <dgm:spPr/>
      <dgm:t>
        <a:bodyPr/>
        <a:lstStyle/>
        <a:p>
          <a:endParaRPr lang="en-US"/>
        </a:p>
      </dgm:t>
    </dgm:pt>
  </dgm:ptLst>
  <dgm:cxnLst>
    <dgm:cxn modelId="{EE4D94ED-82BB-4E1E-B3D8-509AF2E59359}" srcId="{16CB4679-CC2F-4241-9774-815D080911AD}" destId="{F7655DB9-D4A9-4A3C-9E06-F946780DBBD8}" srcOrd="0" destOrd="0" parTransId="{EA335FBD-A594-442B-91E0-78724E2BF0BF}" sibTransId="{6B6B776E-CA46-414D-9F12-44AAD3620264}"/>
    <dgm:cxn modelId="{4AB4BCC1-63BC-46AA-AA4A-3B0320748020}" type="presOf" srcId="{60028153-EE24-4726-9DF0-CA3B0F30EFD6}" destId="{D5754A14-FC42-423F-BB0C-1289A83A62A1}" srcOrd="0" destOrd="2" presId="urn:microsoft.com/office/officeart/2005/8/layout/hList6"/>
    <dgm:cxn modelId="{424CA200-E22D-4B00-9BFB-385C508F6036}" type="presOf" srcId="{744B304E-C127-47D0-98F1-0E985E64DDB9}" destId="{D5754A14-FC42-423F-BB0C-1289A83A62A1}" srcOrd="0" destOrd="1" presId="urn:microsoft.com/office/officeart/2005/8/layout/hList6"/>
    <dgm:cxn modelId="{339F2A87-8F37-45B1-A0BD-529055CED9D2}" type="presOf" srcId="{F7655DB9-D4A9-4A3C-9E06-F946780DBBD8}" destId="{916CD5F3-E9FF-4C60-A5AB-D350C896D173}" srcOrd="0" destOrd="0" presId="urn:microsoft.com/office/officeart/2005/8/layout/hList6"/>
    <dgm:cxn modelId="{8759F2C6-ED4F-41EA-A456-747BE4CFF2E9}" srcId="{83DC76D1-83BA-43D3-B1DD-8C4AC797D442}" destId="{60028153-EE24-4726-9DF0-CA3B0F30EFD6}" srcOrd="1" destOrd="0" parTransId="{E287151B-E3BD-4336-B33F-25BE9350C3BF}" sibTransId="{4927342C-1BEA-4C00-B76F-A953AD81D68C}"/>
    <dgm:cxn modelId="{BD54D477-E45D-411C-A94B-D9F5CA5CFC37}" type="presOf" srcId="{CBE084E5-1ADE-4F7C-8443-44EFB864D6A8}" destId="{629E8461-4651-4662-8184-2CAED0E37BBF}" srcOrd="0" destOrd="0" presId="urn:microsoft.com/office/officeart/2005/8/layout/hList6"/>
    <dgm:cxn modelId="{6674EBCB-626A-4A3D-B83B-AEF588AEC16A}" srcId="{16CB4679-CC2F-4241-9774-815D080911AD}" destId="{83DC76D1-83BA-43D3-B1DD-8C4AC797D442}" srcOrd="2" destOrd="0" parTransId="{522FF4B0-73FD-44F5-81B5-1AEA46FF63B4}" sibTransId="{7E33E90E-E481-4D2F-B805-6CDCC06B7AEB}"/>
    <dgm:cxn modelId="{5AD78EC1-E3DE-4D75-837D-AC4CFD32C0E6}" srcId="{83DC76D1-83BA-43D3-B1DD-8C4AC797D442}" destId="{744B304E-C127-47D0-98F1-0E985E64DDB9}" srcOrd="0" destOrd="0" parTransId="{AF46CBBE-E750-457A-9E43-858495C5DD6E}" sibTransId="{4DFF6D1B-5699-4D97-B60E-AC81AF672D21}"/>
    <dgm:cxn modelId="{42AC548A-123F-44A7-8BD0-9905EBEF3A40}" type="presOf" srcId="{16CB4679-CC2F-4241-9774-815D080911AD}" destId="{C0B63F0C-9C0F-417C-9D66-CDF688090600}" srcOrd="0" destOrd="0" presId="urn:microsoft.com/office/officeart/2005/8/layout/hList6"/>
    <dgm:cxn modelId="{C338D224-80F6-4D5C-8FAC-B8867570ADD0}" srcId="{16CB4679-CC2F-4241-9774-815D080911AD}" destId="{CBE084E5-1ADE-4F7C-8443-44EFB864D6A8}" srcOrd="1" destOrd="0" parTransId="{F5272E21-D2C0-4430-AF70-532F19ABDE06}" sibTransId="{BE945A4F-2FD8-4EC0-ADAC-7DD5D91E91F0}"/>
    <dgm:cxn modelId="{72497E76-5039-4F8B-A838-ABBAA3E4A635}" type="presOf" srcId="{83DC76D1-83BA-43D3-B1DD-8C4AC797D442}" destId="{D5754A14-FC42-423F-BB0C-1289A83A62A1}" srcOrd="0" destOrd="0" presId="urn:microsoft.com/office/officeart/2005/8/layout/hList6"/>
    <dgm:cxn modelId="{E1E25CCF-C62F-452F-A7D5-E4EEA00DAB99}" type="presParOf" srcId="{C0B63F0C-9C0F-417C-9D66-CDF688090600}" destId="{916CD5F3-E9FF-4C60-A5AB-D350C896D173}" srcOrd="0" destOrd="0" presId="urn:microsoft.com/office/officeart/2005/8/layout/hList6"/>
    <dgm:cxn modelId="{9072E233-031D-4194-9F19-63EF5BE89000}" type="presParOf" srcId="{C0B63F0C-9C0F-417C-9D66-CDF688090600}" destId="{AD7EA1D1-5854-4FC4-8219-ABF8354C99A2}" srcOrd="1" destOrd="0" presId="urn:microsoft.com/office/officeart/2005/8/layout/hList6"/>
    <dgm:cxn modelId="{5A98DD1E-F22B-4B7B-B596-BD7A2CBF5850}" type="presParOf" srcId="{C0B63F0C-9C0F-417C-9D66-CDF688090600}" destId="{629E8461-4651-4662-8184-2CAED0E37BBF}" srcOrd="2" destOrd="0" presId="urn:microsoft.com/office/officeart/2005/8/layout/hList6"/>
    <dgm:cxn modelId="{1D20EEA6-574C-4821-8BBF-837C669F5413}" type="presParOf" srcId="{C0B63F0C-9C0F-417C-9D66-CDF688090600}" destId="{2DD0142A-29EB-421E-9FDB-CF2CF3E401E8}" srcOrd="3" destOrd="0" presId="urn:microsoft.com/office/officeart/2005/8/layout/hList6"/>
    <dgm:cxn modelId="{AC09A9E7-CF98-46AC-A369-E3FD9F3FDE45}" type="presParOf" srcId="{C0B63F0C-9C0F-417C-9D66-CDF688090600}" destId="{D5754A14-FC42-423F-BB0C-1289A83A62A1}"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F3178262-46E4-4074-8644-A3527A234766}"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17053491-3822-4058-97DB-5A7D7153B683}">
      <dgm:prSet phldrT="[Text]"/>
      <dgm:spPr/>
      <dgm:t>
        <a:bodyPr/>
        <a:lstStyle/>
        <a:p>
          <a:r>
            <a:rPr lang="en-US" dirty="0" smtClean="0"/>
            <a:t>MANAGEMENT</a:t>
          </a:r>
          <a:endParaRPr lang="en-US" dirty="0"/>
        </a:p>
      </dgm:t>
    </dgm:pt>
    <dgm:pt modelId="{30F840E5-F9EB-4D2C-AEDF-36758D5B0248}" type="parTrans" cxnId="{98678EC4-ECBC-48FB-A673-337BE1F58BBE}">
      <dgm:prSet/>
      <dgm:spPr/>
      <dgm:t>
        <a:bodyPr/>
        <a:lstStyle/>
        <a:p>
          <a:endParaRPr lang="en-US"/>
        </a:p>
      </dgm:t>
    </dgm:pt>
    <dgm:pt modelId="{17B15A61-B31B-467B-9BCD-0D1E07FB78F2}" type="sibTrans" cxnId="{98678EC4-ECBC-48FB-A673-337BE1F58BBE}">
      <dgm:prSet/>
      <dgm:spPr/>
      <dgm:t>
        <a:bodyPr/>
        <a:lstStyle/>
        <a:p>
          <a:endParaRPr lang="en-US"/>
        </a:p>
      </dgm:t>
    </dgm:pt>
    <dgm:pt modelId="{78479592-BA83-4AD3-9412-8276034B6219}">
      <dgm:prSet phldrT="[Text]"/>
      <dgm:spPr/>
      <dgm:t>
        <a:bodyPr/>
        <a:lstStyle/>
        <a:p>
          <a:r>
            <a:rPr lang="en-US" dirty="0" smtClean="0"/>
            <a:t>Admin of highest possible </a:t>
          </a:r>
          <a:r>
            <a:rPr lang="en-US" dirty="0" err="1" smtClean="0"/>
            <a:t>conc</a:t>
          </a:r>
          <a:r>
            <a:rPr lang="en-US" dirty="0" smtClean="0"/>
            <a:t> by face mask is first priority in mod- severe burn </a:t>
          </a:r>
          <a:r>
            <a:rPr lang="en-US" dirty="0" err="1" smtClean="0"/>
            <a:t>pt.with</a:t>
          </a:r>
          <a:r>
            <a:rPr lang="en-US" dirty="0" smtClean="0"/>
            <a:t> “patent airway”</a:t>
          </a:r>
          <a:endParaRPr lang="en-US" dirty="0"/>
        </a:p>
      </dgm:t>
    </dgm:pt>
    <dgm:pt modelId="{A51D7E39-E84D-46D9-A81D-D0382E47F664}" type="parTrans" cxnId="{B667335A-252E-4068-B986-1A895E4660D4}">
      <dgm:prSet/>
      <dgm:spPr/>
      <dgm:t>
        <a:bodyPr/>
        <a:lstStyle/>
        <a:p>
          <a:endParaRPr lang="en-US"/>
        </a:p>
      </dgm:t>
    </dgm:pt>
    <dgm:pt modelId="{5B6AFE6A-E6F2-49DD-A0C8-065F1E05358C}" type="sibTrans" cxnId="{B667335A-252E-4068-B986-1A895E4660D4}">
      <dgm:prSet/>
      <dgm:spPr/>
      <dgm:t>
        <a:bodyPr/>
        <a:lstStyle/>
        <a:p>
          <a:endParaRPr lang="en-US"/>
        </a:p>
      </dgm:t>
    </dgm:pt>
    <dgm:pt modelId="{8B44D368-E7AA-4D8C-BD23-F95A1B4C7860}">
      <dgm:prSet phldrT="[Text]"/>
      <dgm:spPr/>
      <dgm:t>
        <a:bodyPr/>
        <a:lstStyle/>
        <a:p>
          <a:r>
            <a:rPr lang="en-US" dirty="0" smtClean="0"/>
            <a:t> In massive severe burns with </a:t>
          </a:r>
          <a:r>
            <a:rPr lang="en-US" dirty="0" err="1" smtClean="0"/>
            <a:t>stidor</a:t>
          </a:r>
          <a:r>
            <a:rPr lang="en-US" dirty="0" smtClean="0"/>
            <a:t>, resp.   distress, </a:t>
          </a:r>
          <a:r>
            <a:rPr lang="en-US" dirty="0" err="1" smtClean="0"/>
            <a:t>hypoxemia,hypercarbia,LOC,or</a:t>
          </a:r>
          <a:r>
            <a:rPr lang="en-US" dirty="0" smtClean="0"/>
            <a:t> altered </a:t>
          </a:r>
          <a:r>
            <a:rPr lang="en-US" dirty="0" err="1" smtClean="0"/>
            <a:t>mentation</a:t>
          </a:r>
          <a:r>
            <a:rPr lang="en-US" dirty="0" smtClean="0"/>
            <a:t>. </a:t>
          </a:r>
        </a:p>
        <a:p>
          <a:endParaRPr lang="en-US" dirty="0" smtClean="0"/>
        </a:p>
        <a:p>
          <a:endParaRPr lang="en-US" dirty="0" smtClean="0"/>
        </a:p>
        <a:p>
          <a:endParaRPr lang="en-US" dirty="0" smtClean="0"/>
        </a:p>
        <a:p>
          <a:endParaRPr lang="en-US" dirty="0" smtClean="0"/>
        </a:p>
        <a:p>
          <a:endParaRPr lang="en-US" dirty="0" smtClean="0"/>
        </a:p>
        <a:p>
          <a:r>
            <a:rPr lang="en-US" dirty="0" smtClean="0"/>
            <a:t>Tracheal intubation                           </a:t>
          </a:r>
          <a:endParaRPr lang="en-US" dirty="0"/>
        </a:p>
      </dgm:t>
    </dgm:pt>
    <dgm:pt modelId="{35EE2C46-4580-43BF-B67A-2BFB8A65AED3}" type="parTrans" cxnId="{57C168B1-3D9D-4927-84A8-5E6D2A8F3F86}">
      <dgm:prSet/>
      <dgm:spPr/>
      <dgm:t>
        <a:bodyPr/>
        <a:lstStyle/>
        <a:p>
          <a:endParaRPr lang="en-US"/>
        </a:p>
      </dgm:t>
    </dgm:pt>
    <dgm:pt modelId="{0EC2E645-B468-4E06-8391-A2ECE444006A}" type="sibTrans" cxnId="{57C168B1-3D9D-4927-84A8-5E6D2A8F3F86}">
      <dgm:prSet/>
      <dgm:spPr/>
      <dgm:t>
        <a:bodyPr/>
        <a:lstStyle/>
        <a:p>
          <a:endParaRPr lang="en-US"/>
        </a:p>
      </dgm:t>
    </dgm:pt>
    <dgm:pt modelId="{98A77CD8-7602-49CA-9023-F38F248F23E4}">
      <dgm:prSet phldrT="[Text]"/>
      <dgm:spPr/>
      <dgm:t>
        <a:bodyPr/>
        <a:lstStyle/>
        <a:p>
          <a:r>
            <a:rPr lang="en-US" dirty="0" err="1" smtClean="0"/>
            <a:t>Prefarable</a:t>
          </a:r>
          <a:r>
            <a:rPr lang="en-US" dirty="0" smtClean="0"/>
            <a:t>: awake fiber optic intubation</a:t>
          </a:r>
        </a:p>
        <a:p>
          <a:r>
            <a:rPr lang="en-US" dirty="0" smtClean="0"/>
            <a:t>Other :</a:t>
          </a:r>
          <a:r>
            <a:rPr lang="en-US" dirty="0" err="1" smtClean="0"/>
            <a:t>wuscope,airtraq,king</a:t>
          </a:r>
          <a:r>
            <a:rPr lang="en-US" dirty="0" smtClean="0"/>
            <a:t> </a:t>
          </a:r>
          <a:r>
            <a:rPr lang="en-US" dirty="0" err="1" smtClean="0"/>
            <a:t>systems,nobelsville,IN</a:t>
          </a:r>
          <a:r>
            <a:rPr lang="en-US" dirty="0" smtClean="0"/>
            <a:t>  </a:t>
          </a:r>
          <a:r>
            <a:rPr lang="en-US" dirty="0" err="1" smtClean="0"/>
            <a:t>glidescope,intubatingLMA</a:t>
          </a:r>
          <a:r>
            <a:rPr lang="en-US" dirty="0" smtClean="0"/>
            <a:t>, retrograde </a:t>
          </a:r>
          <a:r>
            <a:rPr lang="en-US" dirty="0" err="1" smtClean="0"/>
            <a:t>intubation,trans</a:t>
          </a:r>
          <a:r>
            <a:rPr lang="en-US" dirty="0" smtClean="0"/>
            <a:t> tracheal jet ventilation.</a:t>
          </a:r>
          <a:endParaRPr lang="en-US" dirty="0"/>
        </a:p>
      </dgm:t>
    </dgm:pt>
    <dgm:pt modelId="{68F2C39F-B033-4D45-A55D-A761F8C8DF9E}" type="parTrans" cxnId="{B3E8C6B5-851C-463D-A12A-7B50E38005B4}">
      <dgm:prSet/>
      <dgm:spPr/>
      <dgm:t>
        <a:bodyPr/>
        <a:lstStyle/>
        <a:p>
          <a:endParaRPr lang="en-US"/>
        </a:p>
      </dgm:t>
    </dgm:pt>
    <dgm:pt modelId="{9D5BF5FA-58B0-4283-BE29-0224D48F4EAE}" type="sibTrans" cxnId="{B3E8C6B5-851C-463D-A12A-7B50E38005B4}">
      <dgm:prSet/>
      <dgm:spPr/>
      <dgm:t>
        <a:bodyPr/>
        <a:lstStyle/>
        <a:p>
          <a:endParaRPr lang="en-US"/>
        </a:p>
      </dgm:t>
    </dgm:pt>
    <dgm:pt modelId="{F5AF2A07-6434-413E-8573-793EEB551451}" type="pres">
      <dgm:prSet presAssocID="{F3178262-46E4-4074-8644-A3527A234766}" presName="composite" presStyleCnt="0">
        <dgm:presLayoutVars>
          <dgm:chMax val="1"/>
          <dgm:dir/>
          <dgm:resizeHandles val="exact"/>
        </dgm:presLayoutVars>
      </dgm:prSet>
      <dgm:spPr/>
      <dgm:t>
        <a:bodyPr/>
        <a:lstStyle/>
        <a:p>
          <a:endParaRPr lang="en-US"/>
        </a:p>
      </dgm:t>
    </dgm:pt>
    <dgm:pt modelId="{803A2754-8B05-46EB-A31A-891BDD3C4C0A}" type="pres">
      <dgm:prSet presAssocID="{17053491-3822-4058-97DB-5A7D7153B683}" presName="roof" presStyleLbl="dkBgShp" presStyleIdx="0" presStyleCnt="2"/>
      <dgm:spPr/>
      <dgm:t>
        <a:bodyPr/>
        <a:lstStyle/>
        <a:p>
          <a:endParaRPr lang="en-US"/>
        </a:p>
      </dgm:t>
    </dgm:pt>
    <dgm:pt modelId="{04E6124A-AE1D-4572-BE90-784E5E5528E5}" type="pres">
      <dgm:prSet presAssocID="{17053491-3822-4058-97DB-5A7D7153B683}" presName="pillars" presStyleCnt="0"/>
      <dgm:spPr/>
    </dgm:pt>
    <dgm:pt modelId="{026B2A29-6BCD-4CE9-9A2A-5043EBA44C2A}" type="pres">
      <dgm:prSet presAssocID="{17053491-3822-4058-97DB-5A7D7153B683}" presName="pillar1" presStyleLbl="node1" presStyleIdx="0" presStyleCnt="3">
        <dgm:presLayoutVars>
          <dgm:bulletEnabled val="1"/>
        </dgm:presLayoutVars>
      </dgm:prSet>
      <dgm:spPr/>
      <dgm:t>
        <a:bodyPr/>
        <a:lstStyle/>
        <a:p>
          <a:endParaRPr lang="en-US"/>
        </a:p>
      </dgm:t>
    </dgm:pt>
    <dgm:pt modelId="{A134D949-57F4-4094-A6F2-0E7E99B27FBA}" type="pres">
      <dgm:prSet presAssocID="{8B44D368-E7AA-4D8C-BD23-F95A1B4C7860}" presName="pillarX" presStyleLbl="node1" presStyleIdx="1" presStyleCnt="3">
        <dgm:presLayoutVars>
          <dgm:bulletEnabled val="1"/>
        </dgm:presLayoutVars>
      </dgm:prSet>
      <dgm:spPr/>
      <dgm:t>
        <a:bodyPr/>
        <a:lstStyle/>
        <a:p>
          <a:endParaRPr lang="en-US"/>
        </a:p>
      </dgm:t>
    </dgm:pt>
    <dgm:pt modelId="{3C4D1DBD-7590-4B00-8197-1C8E737444AA}" type="pres">
      <dgm:prSet presAssocID="{98A77CD8-7602-49CA-9023-F38F248F23E4}" presName="pillarX" presStyleLbl="node1" presStyleIdx="2" presStyleCnt="3">
        <dgm:presLayoutVars>
          <dgm:bulletEnabled val="1"/>
        </dgm:presLayoutVars>
      </dgm:prSet>
      <dgm:spPr/>
      <dgm:t>
        <a:bodyPr/>
        <a:lstStyle/>
        <a:p>
          <a:endParaRPr lang="en-US"/>
        </a:p>
      </dgm:t>
    </dgm:pt>
    <dgm:pt modelId="{F8D10A81-368F-46E3-8C80-A1A0D6D210CE}" type="pres">
      <dgm:prSet presAssocID="{17053491-3822-4058-97DB-5A7D7153B683}" presName="base" presStyleLbl="dkBgShp" presStyleIdx="1" presStyleCnt="2"/>
      <dgm:spPr/>
    </dgm:pt>
  </dgm:ptLst>
  <dgm:cxnLst>
    <dgm:cxn modelId="{72CDEC77-4A48-4B29-BA91-9E62E5B40BE1}" type="presOf" srcId="{8B44D368-E7AA-4D8C-BD23-F95A1B4C7860}" destId="{A134D949-57F4-4094-A6F2-0E7E99B27FBA}" srcOrd="0" destOrd="0" presId="urn:microsoft.com/office/officeart/2005/8/layout/hList3"/>
    <dgm:cxn modelId="{737EFAD3-6314-4164-A139-707A36CE7DD5}" type="presOf" srcId="{F3178262-46E4-4074-8644-A3527A234766}" destId="{F5AF2A07-6434-413E-8573-793EEB551451}" srcOrd="0" destOrd="0" presId="urn:microsoft.com/office/officeart/2005/8/layout/hList3"/>
    <dgm:cxn modelId="{BE58BF2A-6ADB-4A34-8318-297DC1662C9F}" type="presOf" srcId="{78479592-BA83-4AD3-9412-8276034B6219}" destId="{026B2A29-6BCD-4CE9-9A2A-5043EBA44C2A}" srcOrd="0" destOrd="0" presId="urn:microsoft.com/office/officeart/2005/8/layout/hList3"/>
    <dgm:cxn modelId="{34A8FC13-DC28-4C1F-92D5-74BEFBE0A06A}" type="presOf" srcId="{98A77CD8-7602-49CA-9023-F38F248F23E4}" destId="{3C4D1DBD-7590-4B00-8197-1C8E737444AA}" srcOrd="0" destOrd="0" presId="urn:microsoft.com/office/officeart/2005/8/layout/hList3"/>
    <dgm:cxn modelId="{B667335A-252E-4068-B986-1A895E4660D4}" srcId="{17053491-3822-4058-97DB-5A7D7153B683}" destId="{78479592-BA83-4AD3-9412-8276034B6219}" srcOrd="0" destOrd="0" parTransId="{A51D7E39-E84D-46D9-A81D-D0382E47F664}" sibTransId="{5B6AFE6A-E6F2-49DD-A0C8-065F1E05358C}"/>
    <dgm:cxn modelId="{B3E8C6B5-851C-463D-A12A-7B50E38005B4}" srcId="{17053491-3822-4058-97DB-5A7D7153B683}" destId="{98A77CD8-7602-49CA-9023-F38F248F23E4}" srcOrd="2" destOrd="0" parTransId="{68F2C39F-B033-4D45-A55D-A761F8C8DF9E}" sibTransId="{9D5BF5FA-58B0-4283-BE29-0224D48F4EAE}"/>
    <dgm:cxn modelId="{98678EC4-ECBC-48FB-A673-337BE1F58BBE}" srcId="{F3178262-46E4-4074-8644-A3527A234766}" destId="{17053491-3822-4058-97DB-5A7D7153B683}" srcOrd="0" destOrd="0" parTransId="{30F840E5-F9EB-4D2C-AEDF-36758D5B0248}" sibTransId="{17B15A61-B31B-467B-9BCD-0D1E07FB78F2}"/>
    <dgm:cxn modelId="{9969B819-1C23-43F3-9BFE-CF9059422929}" type="presOf" srcId="{17053491-3822-4058-97DB-5A7D7153B683}" destId="{803A2754-8B05-46EB-A31A-891BDD3C4C0A}" srcOrd="0" destOrd="0" presId="urn:microsoft.com/office/officeart/2005/8/layout/hList3"/>
    <dgm:cxn modelId="{57C168B1-3D9D-4927-84A8-5E6D2A8F3F86}" srcId="{17053491-3822-4058-97DB-5A7D7153B683}" destId="{8B44D368-E7AA-4D8C-BD23-F95A1B4C7860}" srcOrd="1" destOrd="0" parTransId="{35EE2C46-4580-43BF-B67A-2BFB8A65AED3}" sibTransId="{0EC2E645-B468-4E06-8391-A2ECE444006A}"/>
    <dgm:cxn modelId="{E285FB0D-2461-4184-891E-4C16255DF939}" type="presParOf" srcId="{F5AF2A07-6434-413E-8573-793EEB551451}" destId="{803A2754-8B05-46EB-A31A-891BDD3C4C0A}" srcOrd="0" destOrd="0" presId="urn:microsoft.com/office/officeart/2005/8/layout/hList3"/>
    <dgm:cxn modelId="{9834C284-0637-4CDD-9786-78D1705A5CB2}" type="presParOf" srcId="{F5AF2A07-6434-413E-8573-793EEB551451}" destId="{04E6124A-AE1D-4572-BE90-784E5E5528E5}" srcOrd="1" destOrd="0" presId="urn:microsoft.com/office/officeart/2005/8/layout/hList3"/>
    <dgm:cxn modelId="{B986CAE7-0163-496E-AD0B-B3F5A4FB057A}" type="presParOf" srcId="{04E6124A-AE1D-4572-BE90-784E5E5528E5}" destId="{026B2A29-6BCD-4CE9-9A2A-5043EBA44C2A}" srcOrd="0" destOrd="0" presId="urn:microsoft.com/office/officeart/2005/8/layout/hList3"/>
    <dgm:cxn modelId="{8C063D07-BACA-4EC0-8576-BBCBBC21BE56}" type="presParOf" srcId="{04E6124A-AE1D-4572-BE90-784E5E5528E5}" destId="{A134D949-57F4-4094-A6F2-0E7E99B27FBA}" srcOrd="1" destOrd="0" presId="urn:microsoft.com/office/officeart/2005/8/layout/hList3"/>
    <dgm:cxn modelId="{9AFC7C00-3F78-4198-88CF-66A014378BD9}" type="presParOf" srcId="{04E6124A-AE1D-4572-BE90-784E5E5528E5}" destId="{3C4D1DBD-7590-4B00-8197-1C8E737444AA}" srcOrd="2" destOrd="0" presId="urn:microsoft.com/office/officeart/2005/8/layout/hList3"/>
    <dgm:cxn modelId="{53CDDC71-DB90-4672-BC10-EFDDB44AEFEE}" type="presParOf" srcId="{F5AF2A07-6434-413E-8573-793EEB551451}" destId="{F8D10A81-368F-46E3-8C80-A1A0D6D210CE}"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8999330C-5420-4F3E-AA25-07E1A19B5D7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A533E6A8-0B43-458B-8483-00DEF4742F2D}">
      <dgm:prSet phldrT="[Text]" custT="1"/>
      <dgm:spPr/>
      <dgm:t>
        <a:bodyPr/>
        <a:lstStyle/>
        <a:p>
          <a:r>
            <a:rPr lang="en-US" sz="2400" dirty="0" smtClean="0"/>
            <a:t>Inhalation with 02 + </a:t>
          </a:r>
          <a:r>
            <a:rPr lang="en-US" sz="2400" dirty="0" err="1" smtClean="0"/>
            <a:t>sevo</a:t>
          </a:r>
          <a:r>
            <a:rPr lang="en-US" sz="2400" dirty="0" smtClean="0"/>
            <a:t> f/b fiber optic  intubation</a:t>
          </a:r>
        </a:p>
        <a:p>
          <a:r>
            <a:rPr lang="en-US" sz="2400" dirty="0" smtClean="0"/>
            <a:t>Surgical airway avoided d/t risk of sepsis</a:t>
          </a:r>
          <a:endParaRPr lang="en-US" sz="2400" dirty="0"/>
        </a:p>
      </dgm:t>
    </dgm:pt>
    <dgm:pt modelId="{127E61E1-E987-48C3-9CD5-14E30EF73CC8}" type="parTrans" cxnId="{4CD33549-90CB-4142-A98A-CB44595763FB}">
      <dgm:prSet/>
      <dgm:spPr/>
      <dgm:t>
        <a:bodyPr/>
        <a:lstStyle/>
        <a:p>
          <a:endParaRPr lang="en-US"/>
        </a:p>
      </dgm:t>
    </dgm:pt>
    <dgm:pt modelId="{B8A3632D-8FEB-482A-9322-0FB577FFD9E9}" type="sibTrans" cxnId="{4CD33549-90CB-4142-A98A-CB44595763FB}">
      <dgm:prSet/>
      <dgm:spPr/>
      <dgm:t>
        <a:bodyPr/>
        <a:lstStyle/>
        <a:p>
          <a:endParaRPr lang="en-US"/>
        </a:p>
      </dgm:t>
    </dgm:pt>
    <dgm:pt modelId="{4881EE26-E643-4EA2-995F-E7DF7D8D2CBB}">
      <dgm:prSet phldrT="[Text]" custT="1"/>
      <dgm:spPr/>
      <dgm:t>
        <a:bodyPr/>
        <a:lstStyle/>
        <a:p>
          <a:r>
            <a:rPr lang="en-US" sz="2400" dirty="0" err="1" smtClean="0"/>
            <a:t>Mech</a:t>
          </a:r>
          <a:r>
            <a:rPr lang="en-US" sz="2400" dirty="0" smtClean="0"/>
            <a:t> ventilation with low PEEP (to prevent </a:t>
          </a:r>
          <a:r>
            <a:rPr lang="en-US" sz="2400" dirty="0" err="1" smtClean="0"/>
            <a:t>pulm</a:t>
          </a:r>
          <a:r>
            <a:rPr lang="en-US" sz="2400" dirty="0" smtClean="0"/>
            <a:t>. Edema)</a:t>
          </a:r>
          <a:endParaRPr lang="en-US" sz="2400" dirty="0"/>
        </a:p>
      </dgm:t>
    </dgm:pt>
    <dgm:pt modelId="{C3325ED3-C858-4ABC-A46A-8C96298D748D}" type="parTrans" cxnId="{7F35FC02-FF73-451F-A823-D5F964CDC4EB}">
      <dgm:prSet/>
      <dgm:spPr/>
      <dgm:t>
        <a:bodyPr/>
        <a:lstStyle/>
        <a:p>
          <a:endParaRPr lang="en-US"/>
        </a:p>
      </dgm:t>
    </dgm:pt>
    <dgm:pt modelId="{26978F3C-7D03-4828-8F3B-25C28D0CA341}" type="sibTrans" cxnId="{7F35FC02-FF73-451F-A823-D5F964CDC4EB}">
      <dgm:prSet/>
      <dgm:spPr/>
      <dgm:t>
        <a:bodyPr/>
        <a:lstStyle/>
        <a:p>
          <a:endParaRPr lang="en-US"/>
        </a:p>
      </dgm:t>
    </dgm:pt>
    <dgm:pt modelId="{A45C670B-D4FB-4F18-B263-DD86A1E7F2E3}">
      <dgm:prSet phldrT="[Text]" custT="1"/>
      <dgm:spPr/>
      <dgm:t>
        <a:bodyPr/>
        <a:lstStyle/>
        <a:p>
          <a:r>
            <a:rPr lang="en-US" sz="2000" dirty="0" smtClean="0"/>
            <a:t>Airway humidification with bronchial toilet with </a:t>
          </a:r>
          <a:r>
            <a:rPr lang="en-US" sz="2000" dirty="0" err="1" smtClean="0"/>
            <a:t>broncho</a:t>
          </a:r>
          <a:r>
            <a:rPr lang="en-US" sz="2000" dirty="0" smtClean="0"/>
            <a:t> dilators </a:t>
          </a:r>
        </a:p>
        <a:p>
          <a:r>
            <a:rPr lang="en-US" sz="2000" dirty="0" smtClean="0"/>
            <a:t>Prophylactic intubation recommended even if distress is absent.</a:t>
          </a:r>
          <a:endParaRPr lang="en-US" sz="2000" dirty="0"/>
        </a:p>
      </dgm:t>
    </dgm:pt>
    <dgm:pt modelId="{4F83EC2C-1BD5-4A41-83FF-291300A6DB35}" type="parTrans" cxnId="{DAF5D7FE-B9ED-40B5-952A-9DD66BB5448A}">
      <dgm:prSet/>
      <dgm:spPr/>
      <dgm:t>
        <a:bodyPr/>
        <a:lstStyle/>
        <a:p>
          <a:endParaRPr lang="en-US"/>
        </a:p>
      </dgm:t>
    </dgm:pt>
    <dgm:pt modelId="{B9244D55-14F9-4ED9-ACF1-84A8109C0AF5}" type="sibTrans" cxnId="{DAF5D7FE-B9ED-40B5-952A-9DD66BB5448A}">
      <dgm:prSet/>
      <dgm:spPr/>
      <dgm:t>
        <a:bodyPr/>
        <a:lstStyle/>
        <a:p>
          <a:endParaRPr lang="en-US"/>
        </a:p>
      </dgm:t>
    </dgm:pt>
    <dgm:pt modelId="{92EE87D8-13AB-414E-9EF7-5D3BD806A834}" type="pres">
      <dgm:prSet presAssocID="{8999330C-5420-4F3E-AA25-07E1A19B5D71}" presName="linear" presStyleCnt="0">
        <dgm:presLayoutVars>
          <dgm:dir/>
          <dgm:resizeHandles val="exact"/>
        </dgm:presLayoutVars>
      </dgm:prSet>
      <dgm:spPr/>
      <dgm:t>
        <a:bodyPr/>
        <a:lstStyle/>
        <a:p>
          <a:endParaRPr lang="en-US"/>
        </a:p>
      </dgm:t>
    </dgm:pt>
    <dgm:pt modelId="{E94ED1B9-6153-4A8B-9390-4FDFBF50B873}" type="pres">
      <dgm:prSet presAssocID="{A533E6A8-0B43-458B-8483-00DEF4742F2D}" presName="comp" presStyleCnt="0"/>
      <dgm:spPr/>
    </dgm:pt>
    <dgm:pt modelId="{2DFC7E0C-B7CC-4C41-8212-382CDF8DE092}" type="pres">
      <dgm:prSet presAssocID="{A533E6A8-0B43-458B-8483-00DEF4742F2D}" presName="box" presStyleLbl="node1" presStyleIdx="0" presStyleCnt="3"/>
      <dgm:spPr/>
      <dgm:t>
        <a:bodyPr/>
        <a:lstStyle/>
        <a:p>
          <a:endParaRPr lang="en-US"/>
        </a:p>
      </dgm:t>
    </dgm:pt>
    <dgm:pt modelId="{EDF436A1-3DE8-4BC8-8C0D-A47518AA4CD0}" type="pres">
      <dgm:prSet presAssocID="{A533E6A8-0B43-458B-8483-00DEF4742F2D}" presName="img" presStyleLbl="fgImgPlace1" presStyleIdx="0" presStyleCnt="3" custFlipVert="0" custFlipHor="0" custScaleX="2778" custScaleY="4166"/>
      <dgm:spPr/>
    </dgm:pt>
    <dgm:pt modelId="{38556BFA-AAC5-4DA3-8BEF-2BFFC0158BE3}" type="pres">
      <dgm:prSet presAssocID="{A533E6A8-0B43-458B-8483-00DEF4742F2D}" presName="text" presStyleLbl="node1" presStyleIdx="0" presStyleCnt="3">
        <dgm:presLayoutVars>
          <dgm:bulletEnabled val="1"/>
        </dgm:presLayoutVars>
      </dgm:prSet>
      <dgm:spPr/>
      <dgm:t>
        <a:bodyPr/>
        <a:lstStyle/>
        <a:p>
          <a:endParaRPr lang="en-US"/>
        </a:p>
      </dgm:t>
    </dgm:pt>
    <dgm:pt modelId="{1E9CA48D-5334-4ED8-897B-E846248F96DD}" type="pres">
      <dgm:prSet presAssocID="{B8A3632D-8FEB-482A-9322-0FB577FFD9E9}" presName="spacer" presStyleCnt="0"/>
      <dgm:spPr/>
    </dgm:pt>
    <dgm:pt modelId="{8AE3C3F3-A359-4082-AEBC-859612F39F33}" type="pres">
      <dgm:prSet presAssocID="{4881EE26-E643-4EA2-995F-E7DF7D8D2CBB}" presName="comp" presStyleCnt="0"/>
      <dgm:spPr/>
    </dgm:pt>
    <dgm:pt modelId="{E2A19055-4D73-4BCC-B8C2-60F9FCFE7B5A}" type="pres">
      <dgm:prSet presAssocID="{4881EE26-E643-4EA2-995F-E7DF7D8D2CBB}" presName="box" presStyleLbl="node1" presStyleIdx="1" presStyleCnt="3"/>
      <dgm:spPr/>
      <dgm:t>
        <a:bodyPr/>
        <a:lstStyle/>
        <a:p>
          <a:endParaRPr lang="en-US"/>
        </a:p>
      </dgm:t>
    </dgm:pt>
    <dgm:pt modelId="{485DADE4-2CFA-4D31-8411-69E0B36FFAC8}" type="pres">
      <dgm:prSet presAssocID="{4881EE26-E643-4EA2-995F-E7DF7D8D2CBB}" presName="img" presStyleLbl="fgImgPlace1" presStyleIdx="1" presStyleCnt="3" custFlipVert="1" custScaleX="2778" custScaleY="4166"/>
      <dgm:spPr/>
    </dgm:pt>
    <dgm:pt modelId="{F6BF48F9-A74A-4E60-ADED-160011C88A66}" type="pres">
      <dgm:prSet presAssocID="{4881EE26-E643-4EA2-995F-E7DF7D8D2CBB}" presName="text" presStyleLbl="node1" presStyleIdx="1" presStyleCnt="3">
        <dgm:presLayoutVars>
          <dgm:bulletEnabled val="1"/>
        </dgm:presLayoutVars>
      </dgm:prSet>
      <dgm:spPr/>
      <dgm:t>
        <a:bodyPr/>
        <a:lstStyle/>
        <a:p>
          <a:endParaRPr lang="en-US"/>
        </a:p>
      </dgm:t>
    </dgm:pt>
    <dgm:pt modelId="{759E78F5-54E1-4AEE-ADB3-685D21EB090B}" type="pres">
      <dgm:prSet presAssocID="{26978F3C-7D03-4828-8F3B-25C28D0CA341}" presName="spacer" presStyleCnt="0"/>
      <dgm:spPr/>
    </dgm:pt>
    <dgm:pt modelId="{9EE280C7-20C0-4E24-AC82-467E3D5787DE}" type="pres">
      <dgm:prSet presAssocID="{A45C670B-D4FB-4F18-B263-DD86A1E7F2E3}" presName="comp" presStyleCnt="0"/>
      <dgm:spPr/>
    </dgm:pt>
    <dgm:pt modelId="{58EBA751-70A9-4C5F-9AC4-2F466C81DD22}" type="pres">
      <dgm:prSet presAssocID="{A45C670B-D4FB-4F18-B263-DD86A1E7F2E3}" presName="box" presStyleLbl="node1" presStyleIdx="2" presStyleCnt="3"/>
      <dgm:spPr/>
      <dgm:t>
        <a:bodyPr/>
        <a:lstStyle/>
        <a:p>
          <a:endParaRPr lang="en-US"/>
        </a:p>
      </dgm:t>
    </dgm:pt>
    <dgm:pt modelId="{B918B538-B0F3-44F1-9E00-85F11C830719}" type="pres">
      <dgm:prSet presAssocID="{A45C670B-D4FB-4F18-B263-DD86A1E7F2E3}" presName="img" presStyleLbl="fgImgPlace1" presStyleIdx="2" presStyleCnt="3" custFlipVert="1" custFlipHor="1" custScaleX="2778" custScaleY="4166"/>
      <dgm:spPr/>
    </dgm:pt>
    <dgm:pt modelId="{CC19B817-C0D2-4AEF-A478-8A7388F0152A}" type="pres">
      <dgm:prSet presAssocID="{A45C670B-D4FB-4F18-B263-DD86A1E7F2E3}" presName="text" presStyleLbl="node1" presStyleIdx="2" presStyleCnt="3">
        <dgm:presLayoutVars>
          <dgm:bulletEnabled val="1"/>
        </dgm:presLayoutVars>
      </dgm:prSet>
      <dgm:spPr/>
      <dgm:t>
        <a:bodyPr/>
        <a:lstStyle/>
        <a:p>
          <a:endParaRPr lang="en-US"/>
        </a:p>
      </dgm:t>
    </dgm:pt>
  </dgm:ptLst>
  <dgm:cxnLst>
    <dgm:cxn modelId="{974FA8B8-E781-43B8-A3C9-0F24BDE9AAFD}" type="presOf" srcId="{4881EE26-E643-4EA2-995F-E7DF7D8D2CBB}" destId="{E2A19055-4D73-4BCC-B8C2-60F9FCFE7B5A}" srcOrd="0" destOrd="0" presId="urn:microsoft.com/office/officeart/2005/8/layout/vList4"/>
    <dgm:cxn modelId="{C72CBC18-8415-4A44-9DB0-054D2572BB13}" type="presOf" srcId="{A45C670B-D4FB-4F18-B263-DD86A1E7F2E3}" destId="{58EBA751-70A9-4C5F-9AC4-2F466C81DD22}" srcOrd="0" destOrd="0" presId="urn:microsoft.com/office/officeart/2005/8/layout/vList4"/>
    <dgm:cxn modelId="{191EB7F1-2929-4EFF-BA9B-541954C5809C}" type="presOf" srcId="{4881EE26-E643-4EA2-995F-E7DF7D8D2CBB}" destId="{F6BF48F9-A74A-4E60-ADED-160011C88A66}" srcOrd="1" destOrd="0" presId="urn:microsoft.com/office/officeart/2005/8/layout/vList4"/>
    <dgm:cxn modelId="{D1B75413-F013-4FC3-B70E-6D8DC2E638D2}" type="presOf" srcId="{A45C670B-D4FB-4F18-B263-DD86A1E7F2E3}" destId="{CC19B817-C0D2-4AEF-A478-8A7388F0152A}" srcOrd="1" destOrd="0" presId="urn:microsoft.com/office/officeart/2005/8/layout/vList4"/>
    <dgm:cxn modelId="{7F35FC02-FF73-451F-A823-D5F964CDC4EB}" srcId="{8999330C-5420-4F3E-AA25-07E1A19B5D71}" destId="{4881EE26-E643-4EA2-995F-E7DF7D8D2CBB}" srcOrd="1" destOrd="0" parTransId="{C3325ED3-C858-4ABC-A46A-8C96298D748D}" sibTransId="{26978F3C-7D03-4828-8F3B-25C28D0CA341}"/>
    <dgm:cxn modelId="{2C979E22-D72D-49CA-AEBC-56A9B0A9E5A2}" type="presOf" srcId="{A533E6A8-0B43-458B-8483-00DEF4742F2D}" destId="{38556BFA-AAC5-4DA3-8BEF-2BFFC0158BE3}" srcOrd="1" destOrd="0" presId="urn:microsoft.com/office/officeart/2005/8/layout/vList4"/>
    <dgm:cxn modelId="{DAF5D7FE-B9ED-40B5-952A-9DD66BB5448A}" srcId="{8999330C-5420-4F3E-AA25-07E1A19B5D71}" destId="{A45C670B-D4FB-4F18-B263-DD86A1E7F2E3}" srcOrd="2" destOrd="0" parTransId="{4F83EC2C-1BD5-4A41-83FF-291300A6DB35}" sibTransId="{B9244D55-14F9-4ED9-ACF1-84A8109C0AF5}"/>
    <dgm:cxn modelId="{4CD33549-90CB-4142-A98A-CB44595763FB}" srcId="{8999330C-5420-4F3E-AA25-07E1A19B5D71}" destId="{A533E6A8-0B43-458B-8483-00DEF4742F2D}" srcOrd="0" destOrd="0" parTransId="{127E61E1-E987-48C3-9CD5-14E30EF73CC8}" sibTransId="{B8A3632D-8FEB-482A-9322-0FB577FFD9E9}"/>
    <dgm:cxn modelId="{3F8BE274-F62A-46D8-B6CA-4096C85671BF}" type="presOf" srcId="{A533E6A8-0B43-458B-8483-00DEF4742F2D}" destId="{2DFC7E0C-B7CC-4C41-8212-382CDF8DE092}" srcOrd="0" destOrd="0" presId="urn:microsoft.com/office/officeart/2005/8/layout/vList4"/>
    <dgm:cxn modelId="{79E25240-8A9A-4404-99A7-8D459A1E3572}" type="presOf" srcId="{8999330C-5420-4F3E-AA25-07E1A19B5D71}" destId="{92EE87D8-13AB-414E-9EF7-5D3BD806A834}" srcOrd="0" destOrd="0" presId="urn:microsoft.com/office/officeart/2005/8/layout/vList4"/>
    <dgm:cxn modelId="{2E90D85A-9834-4652-BF46-F33E69397564}" type="presParOf" srcId="{92EE87D8-13AB-414E-9EF7-5D3BD806A834}" destId="{E94ED1B9-6153-4A8B-9390-4FDFBF50B873}" srcOrd="0" destOrd="0" presId="urn:microsoft.com/office/officeart/2005/8/layout/vList4"/>
    <dgm:cxn modelId="{C513695F-803D-49CE-B54B-75B92A1271BD}" type="presParOf" srcId="{E94ED1B9-6153-4A8B-9390-4FDFBF50B873}" destId="{2DFC7E0C-B7CC-4C41-8212-382CDF8DE092}" srcOrd="0" destOrd="0" presId="urn:microsoft.com/office/officeart/2005/8/layout/vList4"/>
    <dgm:cxn modelId="{D71ABA44-D426-4712-8F36-CDDED77D842A}" type="presParOf" srcId="{E94ED1B9-6153-4A8B-9390-4FDFBF50B873}" destId="{EDF436A1-3DE8-4BC8-8C0D-A47518AA4CD0}" srcOrd="1" destOrd="0" presId="urn:microsoft.com/office/officeart/2005/8/layout/vList4"/>
    <dgm:cxn modelId="{518FB9C2-92BA-4AF4-8809-B59B950C48C4}" type="presParOf" srcId="{E94ED1B9-6153-4A8B-9390-4FDFBF50B873}" destId="{38556BFA-AAC5-4DA3-8BEF-2BFFC0158BE3}" srcOrd="2" destOrd="0" presId="urn:microsoft.com/office/officeart/2005/8/layout/vList4"/>
    <dgm:cxn modelId="{0BD80D15-957E-4AC5-806C-3342C01C0496}" type="presParOf" srcId="{92EE87D8-13AB-414E-9EF7-5D3BD806A834}" destId="{1E9CA48D-5334-4ED8-897B-E846248F96DD}" srcOrd="1" destOrd="0" presId="urn:microsoft.com/office/officeart/2005/8/layout/vList4"/>
    <dgm:cxn modelId="{71D0E9A3-D5B8-40B5-B6FB-BDDDA694087B}" type="presParOf" srcId="{92EE87D8-13AB-414E-9EF7-5D3BD806A834}" destId="{8AE3C3F3-A359-4082-AEBC-859612F39F33}" srcOrd="2" destOrd="0" presId="urn:microsoft.com/office/officeart/2005/8/layout/vList4"/>
    <dgm:cxn modelId="{AD9B2736-E77A-49D2-86B2-95624E72F414}" type="presParOf" srcId="{8AE3C3F3-A359-4082-AEBC-859612F39F33}" destId="{E2A19055-4D73-4BCC-B8C2-60F9FCFE7B5A}" srcOrd="0" destOrd="0" presId="urn:microsoft.com/office/officeart/2005/8/layout/vList4"/>
    <dgm:cxn modelId="{CAD2B3B7-63E0-4C3F-9DDA-16CE06C9650C}" type="presParOf" srcId="{8AE3C3F3-A359-4082-AEBC-859612F39F33}" destId="{485DADE4-2CFA-4D31-8411-69E0B36FFAC8}" srcOrd="1" destOrd="0" presId="urn:microsoft.com/office/officeart/2005/8/layout/vList4"/>
    <dgm:cxn modelId="{22F65F0F-8161-4FD1-8E5D-E3EA061475BA}" type="presParOf" srcId="{8AE3C3F3-A359-4082-AEBC-859612F39F33}" destId="{F6BF48F9-A74A-4E60-ADED-160011C88A66}" srcOrd="2" destOrd="0" presId="urn:microsoft.com/office/officeart/2005/8/layout/vList4"/>
    <dgm:cxn modelId="{94EFF6FA-EBE7-43D4-B8D8-A6DCBD6BA885}" type="presParOf" srcId="{92EE87D8-13AB-414E-9EF7-5D3BD806A834}" destId="{759E78F5-54E1-4AEE-ADB3-685D21EB090B}" srcOrd="3" destOrd="0" presId="urn:microsoft.com/office/officeart/2005/8/layout/vList4"/>
    <dgm:cxn modelId="{1BCD5104-2D86-44A6-A998-13F5FB5368CD}" type="presParOf" srcId="{92EE87D8-13AB-414E-9EF7-5D3BD806A834}" destId="{9EE280C7-20C0-4E24-AC82-467E3D5787DE}" srcOrd="4" destOrd="0" presId="urn:microsoft.com/office/officeart/2005/8/layout/vList4"/>
    <dgm:cxn modelId="{A3DC8E21-36A7-4F47-BEBA-B3BAEE962DBE}" type="presParOf" srcId="{9EE280C7-20C0-4E24-AC82-467E3D5787DE}" destId="{58EBA751-70A9-4C5F-9AC4-2F466C81DD22}" srcOrd="0" destOrd="0" presId="urn:microsoft.com/office/officeart/2005/8/layout/vList4"/>
    <dgm:cxn modelId="{81967B85-10F0-4FBD-A9FD-B7BFC2A3A037}" type="presParOf" srcId="{9EE280C7-20C0-4E24-AC82-467E3D5787DE}" destId="{B918B538-B0F3-44F1-9E00-85F11C830719}" srcOrd="1" destOrd="0" presId="urn:microsoft.com/office/officeart/2005/8/layout/vList4"/>
    <dgm:cxn modelId="{2E5E6DE2-0962-47FB-8134-B90EACF04327}" type="presParOf" srcId="{9EE280C7-20C0-4E24-AC82-467E3D5787DE}" destId="{CC19B817-C0D2-4AEF-A478-8A7388F0152A}"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59F0030B-4222-42CA-9354-EDC8B6A3AB8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091020C-8DDE-4000-8AA9-ED131B09549B}">
      <dgm:prSet phldrT="[Text]"/>
      <dgm:spPr/>
      <dgm:t>
        <a:bodyPr/>
        <a:lstStyle/>
        <a:p>
          <a:r>
            <a:rPr lang="en-US" dirty="0" smtClean="0"/>
            <a:t>Hypoxia and cirrhosis(15%)</a:t>
          </a:r>
          <a:endParaRPr lang="en-US" dirty="0"/>
        </a:p>
      </dgm:t>
    </dgm:pt>
    <dgm:pt modelId="{E758716D-DC0C-4872-B4EE-6C61314689D5}" type="parTrans" cxnId="{FB09E6CA-5A5D-4E1A-92EB-AE93EA67F6E2}">
      <dgm:prSet/>
      <dgm:spPr/>
      <dgm:t>
        <a:bodyPr/>
        <a:lstStyle/>
        <a:p>
          <a:endParaRPr lang="en-US"/>
        </a:p>
      </dgm:t>
    </dgm:pt>
    <dgm:pt modelId="{52A2A312-1FDA-468C-B051-CEC59FDEDCBD}" type="sibTrans" cxnId="{FB09E6CA-5A5D-4E1A-92EB-AE93EA67F6E2}">
      <dgm:prSet/>
      <dgm:spPr/>
      <dgm:t>
        <a:bodyPr/>
        <a:lstStyle/>
        <a:p>
          <a:endParaRPr lang="en-US"/>
        </a:p>
      </dgm:t>
    </dgm:pt>
    <dgm:pt modelId="{BE579D63-ED27-4094-9764-5EF009C6ECF8}">
      <dgm:prSet phldrT="[Text]"/>
      <dgm:spPr/>
      <dgm:t>
        <a:bodyPr/>
        <a:lstStyle/>
        <a:p>
          <a:r>
            <a:rPr lang="en-US" dirty="0" smtClean="0">
              <a:solidFill>
                <a:srgbClr val="FFFF00"/>
              </a:solidFill>
            </a:rPr>
            <a:t>Intrinsic with cardio pulmonary disorder:</a:t>
          </a:r>
        </a:p>
        <a:p>
          <a:r>
            <a:rPr lang="en-US" dirty="0" smtClean="0"/>
            <a:t>1.CHD</a:t>
          </a:r>
        </a:p>
        <a:p>
          <a:r>
            <a:rPr lang="en-US" dirty="0" smtClean="0"/>
            <a:t>2.ILD</a:t>
          </a:r>
        </a:p>
        <a:p>
          <a:r>
            <a:rPr lang="en-US" dirty="0" smtClean="0"/>
            <a:t>3.COPD</a:t>
          </a:r>
        </a:p>
        <a:p>
          <a:r>
            <a:rPr lang="en-US" dirty="0" smtClean="0"/>
            <a:t>4.Pleural effusion</a:t>
          </a:r>
        </a:p>
        <a:p>
          <a:r>
            <a:rPr lang="en-US" dirty="0" smtClean="0"/>
            <a:t>5.Pulmonary vascular </a:t>
          </a:r>
          <a:r>
            <a:rPr lang="en-US" dirty="0" err="1" smtClean="0"/>
            <a:t>ds</a:t>
          </a:r>
          <a:r>
            <a:rPr lang="en-US" dirty="0" smtClean="0"/>
            <a:t>.</a:t>
          </a:r>
        </a:p>
        <a:p>
          <a:r>
            <a:rPr lang="en-US" dirty="0" smtClean="0"/>
            <a:t>6.Fluid retention</a:t>
          </a:r>
        </a:p>
      </dgm:t>
    </dgm:pt>
    <dgm:pt modelId="{D0A8DCE3-0B1B-46D3-85D8-E61F9C75BFA7}" type="parTrans" cxnId="{771FAEFE-6EE6-43A1-9278-37E3EDAD0B02}">
      <dgm:prSet/>
      <dgm:spPr/>
      <dgm:t>
        <a:bodyPr/>
        <a:lstStyle/>
        <a:p>
          <a:endParaRPr lang="en-US"/>
        </a:p>
      </dgm:t>
    </dgm:pt>
    <dgm:pt modelId="{F7D8839A-9ABF-4112-9395-29C205962979}" type="sibTrans" cxnId="{771FAEFE-6EE6-43A1-9278-37E3EDAD0B02}">
      <dgm:prSet/>
      <dgm:spPr/>
      <dgm:t>
        <a:bodyPr/>
        <a:lstStyle/>
        <a:p>
          <a:endParaRPr lang="en-US"/>
        </a:p>
      </dgm:t>
    </dgm:pt>
    <dgm:pt modelId="{2F638DDC-7836-48E9-BF91-6ADE9B746A00}">
      <dgm:prSet phldrT="[Text]"/>
      <dgm:spPr/>
      <dgm:t>
        <a:bodyPr/>
        <a:lstStyle/>
        <a:p>
          <a:r>
            <a:rPr lang="en-US" dirty="0" smtClean="0">
              <a:solidFill>
                <a:srgbClr val="FFFF00"/>
              </a:solidFill>
            </a:rPr>
            <a:t>Without primary lung </a:t>
          </a:r>
          <a:r>
            <a:rPr lang="en-US" dirty="0" err="1" smtClean="0">
              <a:solidFill>
                <a:srgbClr val="FFFF00"/>
              </a:solidFill>
            </a:rPr>
            <a:t>ds</a:t>
          </a:r>
          <a:r>
            <a:rPr lang="en-US" dirty="0" smtClean="0">
              <a:solidFill>
                <a:srgbClr val="FFFF00"/>
              </a:solidFill>
            </a:rPr>
            <a:t>.</a:t>
          </a:r>
        </a:p>
        <a:p>
          <a:r>
            <a:rPr lang="en-US" dirty="0" smtClean="0"/>
            <a:t>1.Intra pulmonary vascular dilatation(40%)</a:t>
          </a:r>
          <a:endParaRPr lang="en-US" dirty="0"/>
        </a:p>
      </dgm:t>
    </dgm:pt>
    <dgm:pt modelId="{CB328E7C-5376-4478-BD55-B1604B13EC26}" type="parTrans" cxnId="{058F52D2-9429-4C67-93BE-5D54DB7B3C14}">
      <dgm:prSet/>
      <dgm:spPr/>
      <dgm:t>
        <a:bodyPr/>
        <a:lstStyle/>
        <a:p>
          <a:endParaRPr lang="en-US"/>
        </a:p>
      </dgm:t>
    </dgm:pt>
    <dgm:pt modelId="{626166CA-ECA2-4CF6-93D8-B3782770992C}" type="sibTrans" cxnId="{058F52D2-9429-4C67-93BE-5D54DB7B3C14}">
      <dgm:prSet/>
      <dgm:spPr/>
      <dgm:t>
        <a:bodyPr/>
        <a:lstStyle/>
        <a:p>
          <a:endParaRPr lang="en-US"/>
        </a:p>
      </dgm:t>
    </dgm:pt>
    <dgm:pt modelId="{D71C3072-6669-4378-936E-B65E63C553FF}" type="pres">
      <dgm:prSet presAssocID="{59F0030B-4222-42CA-9354-EDC8B6A3AB8D}" presName="composite" presStyleCnt="0">
        <dgm:presLayoutVars>
          <dgm:chMax val="1"/>
          <dgm:dir/>
          <dgm:resizeHandles val="exact"/>
        </dgm:presLayoutVars>
      </dgm:prSet>
      <dgm:spPr/>
      <dgm:t>
        <a:bodyPr/>
        <a:lstStyle/>
        <a:p>
          <a:endParaRPr lang="en-US"/>
        </a:p>
      </dgm:t>
    </dgm:pt>
    <dgm:pt modelId="{39F43ABF-4DB9-43F9-8AB2-288D1260969C}" type="pres">
      <dgm:prSet presAssocID="{D091020C-8DDE-4000-8AA9-ED131B09549B}" presName="roof" presStyleLbl="dkBgShp" presStyleIdx="0" presStyleCnt="2"/>
      <dgm:spPr/>
      <dgm:t>
        <a:bodyPr/>
        <a:lstStyle/>
        <a:p>
          <a:endParaRPr lang="en-US"/>
        </a:p>
      </dgm:t>
    </dgm:pt>
    <dgm:pt modelId="{79C65EDA-455A-482A-80D8-E38B9370A6C9}" type="pres">
      <dgm:prSet presAssocID="{D091020C-8DDE-4000-8AA9-ED131B09549B}" presName="pillars" presStyleCnt="0"/>
      <dgm:spPr/>
    </dgm:pt>
    <dgm:pt modelId="{023B3EBA-1994-496D-A49C-CED611D5390B}" type="pres">
      <dgm:prSet presAssocID="{D091020C-8DDE-4000-8AA9-ED131B09549B}" presName="pillar1" presStyleLbl="node1" presStyleIdx="0" presStyleCnt="2">
        <dgm:presLayoutVars>
          <dgm:bulletEnabled val="1"/>
        </dgm:presLayoutVars>
      </dgm:prSet>
      <dgm:spPr/>
      <dgm:t>
        <a:bodyPr/>
        <a:lstStyle/>
        <a:p>
          <a:endParaRPr lang="en-US"/>
        </a:p>
      </dgm:t>
    </dgm:pt>
    <dgm:pt modelId="{505F1E5F-58AA-4456-A4FA-3126B55F843B}" type="pres">
      <dgm:prSet presAssocID="{2F638DDC-7836-48E9-BF91-6ADE9B746A00}" presName="pillarX" presStyleLbl="node1" presStyleIdx="1" presStyleCnt="2">
        <dgm:presLayoutVars>
          <dgm:bulletEnabled val="1"/>
        </dgm:presLayoutVars>
      </dgm:prSet>
      <dgm:spPr/>
      <dgm:t>
        <a:bodyPr/>
        <a:lstStyle/>
        <a:p>
          <a:endParaRPr lang="en-US"/>
        </a:p>
      </dgm:t>
    </dgm:pt>
    <dgm:pt modelId="{B860F991-E257-4B56-836D-95BF859F32CF}" type="pres">
      <dgm:prSet presAssocID="{D091020C-8DDE-4000-8AA9-ED131B09549B}" presName="base" presStyleLbl="dkBgShp" presStyleIdx="1" presStyleCnt="2"/>
      <dgm:spPr/>
    </dgm:pt>
  </dgm:ptLst>
  <dgm:cxnLst>
    <dgm:cxn modelId="{F3284F5E-5731-4C2E-877B-8006EF78841F}" type="presOf" srcId="{2F638DDC-7836-48E9-BF91-6ADE9B746A00}" destId="{505F1E5F-58AA-4456-A4FA-3126B55F843B}" srcOrd="0" destOrd="0" presId="urn:microsoft.com/office/officeart/2005/8/layout/hList3"/>
    <dgm:cxn modelId="{771FAEFE-6EE6-43A1-9278-37E3EDAD0B02}" srcId="{D091020C-8DDE-4000-8AA9-ED131B09549B}" destId="{BE579D63-ED27-4094-9764-5EF009C6ECF8}" srcOrd="0" destOrd="0" parTransId="{D0A8DCE3-0B1B-46D3-85D8-E61F9C75BFA7}" sibTransId="{F7D8839A-9ABF-4112-9395-29C205962979}"/>
    <dgm:cxn modelId="{00701221-9B92-43E2-8078-0FFC77E0513C}" type="presOf" srcId="{BE579D63-ED27-4094-9764-5EF009C6ECF8}" destId="{023B3EBA-1994-496D-A49C-CED611D5390B}" srcOrd="0" destOrd="0" presId="urn:microsoft.com/office/officeart/2005/8/layout/hList3"/>
    <dgm:cxn modelId="{058F52D2-9429-4C67-93BE-5D54DB7B3C14}" srcId="{D091020C-8DDE-4000-8AA9-ED131B09549B}" destId="{2F638DDC-7836-48E9-BF91-6ADE9B746A00}" srcOrd="1" destOrd="0" parTransId="{CB328E7C-5376-4478-BD55-B1604B13EC26}" sibTransId="{626166CA-ECA2-4CF6-93D8-B3782770992C}"/>
    <dgm:cxn modelId="{B49DEC93-744C-4081-BE66-18A8EA9DC5F1}" type="presOf" srcId="{59F0030B-4222-42CA-9354-EDC8B6A3AB8D}" destId="{D71C3072-6669-4378-936E-B65E63C553FF}" srcOrd="0" destOrd="0" presId="urn:microsoft.com/office/officeart/2005/8/layout/hList3"/>
    <dgm:cxn modelId="{99DCD310-78E5-4E03-B2F1-CE05EEA885B9}" type="presOf" srcId="{D091020C-8DDE-4000-8AA9-ED131B09549B}" destId="{39F43ABF-4DB9-43F9-8AB2-288D1260969C}" srcOrd="0" destOrd="0" presId="urn:microsoft.com/office/officeart/2005/8/layout/hList3"/>
    <dgm:cxn modelId="{FB09E6CA-5A5D-4E1A-92EB-AE93EA67F6E2}" srcId="{59F0030B-4222-42CA-9354-EDC8B6A3AB8D}" destId="{D091020C-8DDE-4000-8AA9-ED131B09549B}" srcOrd="0" destOrd="0" parTransId="{E758716D-DC0C-4872-B4EE-6C61314689D5}" sibTransId="{52A2A312-1FDA-468C-B051-CEC59FDEDCBD}"/>
    <dgm:cxn modelId="{DF136D07-EBF0-490F-8C99-1EF9A67AC017}" type="presParOf" srcId="{D71C3072-6669-4378-936E-B65E63C553FF}" destId="{39F43ABF-4DB9-43F9-8AB2-288D1260969C}" srcOrd="0" destOrd="0" presId="urn:microsoft.com/office/officeart/2005/8/layout/hList3"/>
    <dgm:cxn modelId="{3080F6AE-4B76-4A28-B829-28E0E2970EE9}" type="presParOf" srcId="{D71C3072-6669-4378-936E-B65E63C553FF}" destId="{79C65EDA-455A-482A-80D8-E38B9370A6C9}" srcOrd="1" destOrd="0" presId="urn:microsoft.com/office/officeart/2005/8/layout/hList3"/>
    <dgm:cxn modelId="{1F0C0120-B0A1-408A-9B8F-C380C7893285}" type="presParOf" srcId="{79C65EDA-455A-482A-80D8-E38B9370A6C9}" destId="{023B3EBA-1994-496D-A49C-CED611D5390B}" srcOrd="0" destOrd="0" presId="urn:microsoft.com/office/officeart/2005/8/layout/hList3"/>
    <dgm:cxn modelId="{1A52C576-F9AC-4BB9-8545-2F0273398C29}" type="presParOf" srcId="{79C65EDA-455A-482A-80D8-E38B9370A6C9}" destId="{505F1E5F-58AA-4456-A4FA-3126B55F843B}" srcOrd="1" destOrd="0" presId="urn:microsoft.com/office/officeart/2005/8/layout/hList3"/>
    <dgm:cxn modelId="{52B3F97A-6965-40F2-9E4E-DA23A4D69222}" type="presParOf" srcId="{D71C3072-6669-4378-936E-B65E63C553FF}" destId="{B860F991-E257-4B56-836D-95BF859F32CF}"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E181E90E-245D-478A-8374-2A025A2C4D71}"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1C1D9AE-9B97-498A-94EE-481CCCB7CBE5}">
      <dgm:prSet phldrT="[Text]"/>
      <dgm:spPr/>
      <dgm:t>
        <a:bodyPr/>
        <a:lstStyle/>
        <a:p>
          <a:r>
            <a:rPr lang="en-US" dirty="0" smtClean="0"/>
            <a:t>Chronic liver </a:t>
          </a:r>
          <a:r>
            <a:rPr lang="en-US" dirty="0" err="1" smtClean="0"/>
            <a:t>ds</a:t>
          </a:r>
          <a:r>
            <a:rPr lang="en-US" dirty="0" smtClean="0"/>
            <a:t>.</a:t>
          </a:r>
          <a:endParaRPr lang="en-US" dirty="0"/>
        </a:p>
      </dgm:t>
    </dgm:pt>
    <dgm:pt modelId="{51FCE616-8512-419B-B6A5-B22F71C747DD}" type="parTrans" cxnId="{4A34769A-7562-4D6D-B887-863F72B8614A}">
      <dgm:prSet/>
      <dgm:spPr/>
      <dgm:t>
        <a:bodyPr/>
        <a:lstStyle/>
        <a:p>
          <a:endParaRPr lang="en-US"/>
        </a:p>
      </dgm:t>
    </dgm:pt>
    <dgm:pt modelId="{FB347E24-786E-4C25-967B-3C9CE4D37D36}" type="sibTrans" cxnId="{4A34769A-7562-4D6D-B887-863F72B8614A}">
      <dgm:prSet/>
      <dgm:spPr/>
      <dgm:t>
        <a:bodyPr/>
        <a:lstStyle/>
        <a:p>
          <a:endParaRPr lang="en-US"/>
        </a:p>
      </dgm:t>
    </dgm:pt>
    <dgm:pt modelId="{50A7FA49-62B8-4F95-9CD0-523DB30A6D6B}">
      <dgm:prSet phldrT="[Text]"/>
      <dgm:spPr/>
      <dgm:t>
        <a:bodyPr/>
        <a:lstStyle/>
        <a:p>
          <a:r>
            <a:rPr lang="en-US" dirty="0" smtClean="0"/>
            <a:t>Evidence of IPVD</a:t>
          </a:r>
          <a:endParaRPr lang="en-US" dirty="0"/>
        </a:p>
      </dgm:t>
    </dgm:pt>
    <dgm:pt modelId="{48DF4825-3DB7-4B19-A67A-296E0CF62B11}" type="parTrans" cxnId="{CF8C57DF-4216-4812-9561-B652E03CF593}">
      <dgm:prSet/>
      <dgm:spPr/>
      <dgm:t>
        <a:bodyPr/>
        <a:lstStyle/>
        <a:p>
          <a:endParaRPr lang="en-US"/>
        </a:p>
      </dgm:t>
    </dgm:pt>
    <dgm:pt modelId="{286761A3-BC25-491B-96CF-A182A64B2437}" type="sibTrans" cxnId="{CF8C57DF-4216-4812-9561-B652E03CF593}">
      <dgm:prSet/>
      <dgm:spPr/>
      <dgm:t>
        <a:bodyPr/>
        <a:lstStyle/>
        <a:p>
          <a:endParaRPr lang="en-US"/>
        </a:p>
      </dgm:t>
    </dgm:pt>
    <dgm:pt modelId="{414C1AEB-4BE4-480B-81CA-395B90A4C311}">
      <dgm:prSet phldrT="[Text]"/>
      <dgm:spPr/>
      <dgm:t>
        <a:bodyPr/>
        <a:lstStyle/>
        <a:p>
          <a:r>
            <a:rPr lang="en-US" dirty="0" smtClean="0"/>
            <a:t>A-a gradient</a:t>
          </a:r>
          <a:endParaRPr lang="en-US" dirty="0"/>
        </a:p>
      </dgm:t>
    </dgm:pt>
    <dgm:pt modelId="{E9DBC512-CF0B-4CC7-A062-8BD649E7FA25}" type="parTrans" cxnId="{19F2BECC-5F90-4CFC-8B2B-392CCE70E345}">
      <dgm:prSet/>
      <dgm:spPr/>
      <dgm:t>
        <a:bodyPr/>
        <a:lstStyle/>
        <a:p>
          <a:endParaRPr lang="en-US"/>
        </a:p>
      </dgm:t>
    </dgm:pt>
    <dgm:pt modelId="{85B5FD0F-DD2C-4448-9264-2652C51C4495}" type="sibTrans" cxnId="{19F2BECC-5F90-4CFC-8B2B-392CCE70E345}">
      <dgm:prSet/>
      <dgm:spPr/>
      <dgm:t>
        <a:bodyPr/>
        <a:lstStyle/>
        <a:p>
          <a:endParaRPr lang="en-US"/>
        </a:p>
      </dgm:t>
    </dgm:pt>
    <dgm:pt modelId="{5B88BAB4-9106-453E-832A-E861939F93DB}" type="pres">
      <dgm:prSet presAssocID="{E181E90E-245D-478A-8374-2A025A2C4D71}" presName="Name0" presStyleCnt="0">
        <dgm:presLayoutVars>
          <dgm:dir/>
          <dgm:resizeHandles val="exact"/>
        </dgm:presLayoutVars>
      </dgm:prSet>
      <dgm:spPr/>
      <dgm:t>
        <a:bodyPr/>
        <a:lstStyle/>
        <a:p>
          <a:endParaRPr lang="en-US"/>
        </a:p>
      </dgm:t>
    </dgm:pt>
    <dgm:pt modelId="{BEB22C45-750F-43AA-A561-6180D87C438B}" type="pres">
      <dgm:prSet presAssocID="{C1C1D9AE-9B97-498A-94EE-481CCCB7CBE5}" presName="node" presStyleLbl="node1" presStyleIdx="0" presStyleCnt="3">
        <dgm:presLayoutVars>
          <dgm:bulletEnabled val="1"/>
        </dgm:presLayoutVars>
      </dgm:prSet>
      <dgm:spPr/>
      <dgm:t>
        <a:bodyPr/>
        <a:lstStyle/>
        <a:p>
          <a:endParaRPr lang="en-US"/>
        </a:p>
      </dgm:t>
    </dgm:pt>
    <dgm:pt modelId="{A0AE8E29-873E-4C0E-9E26-2D365CF3BFE2}" type="pres">
      <dgm:prSet presAssocID="{FB347E24-786E-4C25-967B-3C9CE4D37D36}" presName="sibTrans" presStyleLbl="sibTrans2D1" presStyleIdx="0" presStyleCnt="3"/>
      <dgm:spPr/>
      <dgm:t>
        <a:bodyPr/>
        <a:lstStyle/>
        <a:p>
          <a:endParaRPr lang="en-US"/>
        </a:p>
      </dgm:t>
    </dgm:pt>
    <dgm:pt modelId="{89CBCF69-F3ED-4C67-86F9-1011C4998855}" type="pres">
      <dgm:prSet presAssocID="{FB347E24-786E-4C25-967B-3C9CE4D37D36}" presName="connectorText" presStyleLbl="sibTrans2D1" presStyleIdx="0" presStyleCnt="3"/>
      <dgm:spPr/>
      <dgm:t>
        <a:bodyPr/>
        <a:lstStyle/>
        <a:p>
          <a:endParaRPr lang="en-US"/>
        </a:p>
      </dgm:t>
    </dgm:pt>
    <dgm:pt modelId="{A8401582-0376-418C-8C91-32E52567A8CB}" type="pres">
      <dgm:prSet presAssocID="{50A7FA49-62B8-4F95-9CD0-523DB30A6D6B}" presName="node" presStyleLbl="node1" presStyleIdx="1" presStyleCnt="3">
        <dgm:presLayoutVars>
          <dgm:bulletEnabled val="1"/>
        </dgm:presLayoutVars>
      </dgm:prSet>
      <dgm:spPr/>
      <dgm:t>
        <a:bodyPr/>
        <a:lstStyle/>
        <a:p>
          <a:endParaRPr lang="en-US"/>
        </a:p>
      </dgm:t>
    </dgm:pt>
    <dgm:pt modelId="{DE3B4E32-AC86-4180-AE58-E21BFFD75322}" type="pres">
      <dgm:prSet presAssocID="{286761A3-BC25-491B-96CF-A182A64B2437}" presName="sibTrans" presStyleLbl="sibTrans2D1" presStyleIdx="1" presStyleCnt="3"/>
      <dgm:spPr/>
      <dgm:t>
        <a:bodyPr/>
        <a:lstStyle/>
        <a:p>
          <a:endParaRPr lang="en-US"/>
        </a:p>
      </dgm:t>
    </dgm:pt>
    <dgm:pt modelId="{D71019BF-F920-4733-9134-EB534A7FC956}" type="pres">
      <dgm:prSet presAssocID="{286761A3-BC25-491B-96CF-A182A64B2437}" presName="connectorText" presStyleLbl="sibTrans2D1" presStyleIdx="1" presStyleCnt="3"/>
      <dgm:spPr/>
      <dgm:t>
        <a:bodyPr/>
        <a:lstStyle/>
        <a:p>
          <a:endParaRPr lang="en-US"/>
        </a:p>
      </dgm:t>
    </dgm:pt>
    <dgm:pt modelId="{787E53C8-973B-4CB8-A33F-2E21E08D88D0}" type="pres">
      <dgm:prSet presAssocID="{414C1AEB-4BE4-480B-81CA-395B90A4C311}" presName="node" presStyleLbl="node1" presStyleIdx="2" presStyleCnt="3">
        <dgm:presLayoutVars>
          <dgm:bulletEnabled val="1"/>
        </dgm:presLayoutVars>
      </dgm:prSet>
      <dgm:spPr/>
      <dgm:t>
        <a:bodyPr/>
        <a:lstStyle/>
        <a:p>
          <a:endParaRPr lang="en-US"/>
        </a:p>
      </dgm:t>
    </dgm:pt>
    <dgm:pt modelId="{FF198B14-1683-4E28-98F7-3206C5F1275A}" type="pres">
      <dgm:prSet presAssocID="{85B5FD0F-DD2C-4448-9264-2652C51C4495}" presName="sibTrans" presStyleLbl="sibTrans2D1" presStyleIdx="2" presStyleCnt="3"/>
      <dgm:spPr/>
      <dgm:t>
        <a:bodyPr/>
        <a:lstStyle/>
        <a:p>
          <a:endParaRPr lang="en-US"/>
        </a:p>
      </dgm:t>
    </dgm:pt>
    <dgm:pt modelId="{AD4FD9EA-DD69-4A23-AFE2-DD86225B244D}" type="pres">
      <dgm:prSet presAssocID="{85B5FD0F-DD2C-4448-9264-2652C51C4495}" presName="connectorText" presStyleLbl="sibTrans2D1" presStyleIdx="2" presStyleCnt="3"/>
      <dgm:spPr/>
      <dgm:t>
        <a:bodyPr/>
        <a:lstStyle/>
        <a:p>
          <a:endParaRPr lang="en-US"/>
        </a:p>
      </dgm:t>
    </dgm:pt>
  </dgm:ptLst>
  <dgm:cxnLst>
    <dgm:cxn modelId="{3E88714B-ADD7-4739-A86A-33C0B50AAC05}" type="presOf" srcId="{E181E90E-245D-478A-8374-2A025A2C4D71}" destId="{5B88BAB4-9106-453E-832A-E861939F93DB}" srcOrd="0" destOrd="0" presId="urn:microsoft.com/office/officeart/2005/8/layout/cycle7"/>
    <dgm:cxn modelId="{88A4E9B4-0BD2-46D0-837E-5728E690FA19}" type="presOf" srcId="{286761A3-BC25-491B-96CF-A182A64B2437}" destId="{D71019BF-F920-4733-9134-EB534A7FC956}" srcOrd="1" destOrd="0" presId="urn:microsoft.com/office/officeart/2005/8/layout/cycle7"/>
    <dgm:cxn modelId="{1D95C8C9-4DA6-4460-B183-F3D0A857AC43}" type="presOf" srcId="{FB347E24-786E-4C25-967B-3C9CE4D37D36}" destId="{89CBCF69-F3ED-4C67-86F9-1011C4998855}" srcOrd="1" destOrd="0" presId="urn:microsoft.com/office/officeart/2005/8/layout/cycle7"/>
    <dgm:cxn modelId="{F3F4488C-9EB5-478B-8D4B-4FE0C66C5016}" type="presOf" srcId="{C1C1D9AE-9B97-498A-94EE-481CCCB7CBE5}" destId="{BEB22C45-750F-43AA-A561-6180D87C438B}" srcOrd="0" destOrd="0" presId="urn:microsoft.com/office/officeart/2005/8/layout/cycle7"/>
    <dgm:cxn modelId="{16A01689-A91B-4D0A-A08F-A92B582D7E1D}" type="presOf" srcId="{50A7FA49-62B8-4F95-9CD0-523DB30A6D6B}" destId="{A8401582-0376-418C-8C91-32E52567A8CB}" srcOrd="0" destOrd="0" presId="urn:microsoft.com/office/officeart/2005/8/layout/cycle7"/>
    <dgm:cxn modelId="{4A34769A-7562-4D6D-B887-863F72B8614A}" srcId="{E181E90E-245D-478A-8374-2A025A2C4D71}" destId="{C1C1D9AE-9B97-498A-94EE-481CCCB7CBE5}" srcOrd="0" destOrd="0" parTransId="{51FCE616-8512-419B-B6A5-B22F71C747DD}" sibTransId="{FB347E24-786E-4C25-967B-3C9CE4D37D36}"/>
    <dgm:cxn modelId="{A958353C-2018-493D-B88F-701B8E8175B7}" type="presOf" srcId="{FB347E24-786E-4C25-967B-3C9CE4D37D36}" destId="{A0AE8E29-873E-4C0E-9E26-2D365CF3BFE2}" srcOrd="0" destOrd="0" presId="urn:microsoft.com/office/officeart/2005/8/layout/cycle7"/>
    <dgm:cxn modelId="{A98BC206-7AC5-4A75-A0CB-BD74138CB43B}" type="presOf" srcId="{286761A3-BC25-491B-96CF-A182A64B2437}" destId="{DE3B4E32-AC86-4180-AE58-E21BFFD75322}" srcOrd="0" destOrd="0" presId="urn:microsoft.com/office/officeart/2005/8/layout/cycle7"/>
    <dgm:cxn modelId="{67E12CDE-443C-45D0-B33F-1C6219CEBFCE}" type="presOf" srcId="{85B5FD0F-DD2C-4448-9264-2652C51C4495}" destId="{AD4FD9EA-DD69-4A23-AFE2-DD86225B244D}" srcOrd="1" destOrd="0" presId="urn:microsoft.com/office/officeart/2005/8/layout/cycle7"/>
    <dgm:cxn modelId="{17B1CFEB-1C52-4F82-AFEE-02A2F74A160C}" type="presOf" srcId="{85B5FD0F-DD2C-4448-9264-2652C51C4495}" destId="{FF198B14-1683-4E28-98F7-3206C5F1275A}" srcOrd="0" destOrd="0" presId="urn:microsoft.com/office/officeart/2005/8/layout/cycle7"/>
    <dgm:cxn modelId="{19F2BECC-5F90-4CFC-8B2B-392CCE70E345}" srcId="{E181E90E-245D-478A-8374-2A025A2C4D71}" destId="{414C1AEB-4BE4-480B-81CA-395B90A4C311}" srcOrd="2" destOrd="0" parTransId="{E9DBC512-CF0B-4CC7-A062-8BD649E7FA25}" sibTransId="{85B5FD0F-DD2C-4448-9264-2652C51C4495}"/>
    <dgm:cxn modelId="{CF8C57DF-4216-4812-9561-B652E03CF593}" srcId="{E181E90E-245D-478A-8374-2A025A2C4D71}" destId="{50A7FA49-62B8-4F95-9CD0-523DB30A6D6B}" srcOrd="1" destOrd="0" parTransId="{48DF4825-3DB7-4B19-A67A-296E0CF62B11}" sibTransId="{286761A3-BC25-491B-96CF-A182A64B2437}"/>
    <dgm:cxn modelId="{4E4C91F4-EA98-448F-A631-6CCD25F84F05}" type="presOf" srcId="{414C1AEB-4BE4-480B-81CA-395B90A4C311}" destId="{787E53C8-973B-4CB8-A33F-2E21E08D88D0}" srcOrd="0" destOrd="0" presId="urn:microsoft.com/office/officeart/2005/8/layout/cycle7"/>
    <dgm:cxn modelId="{51ED83BD-F11F-445F-A975-859FB7F28A1A}" type="presParOf" srcId="{5B88BAB4-9106-453E-832A-E861939F93DB}" destId="{BEB22C45-750F-43AA-A561-6180D87C438B}" srcOrd="0" destOrd="0" presId="urn:microsoft.com/office/officeart/2005/8/layout/cycle7"/>
    <dgm:cxn modelId="{FB0C5288-0882-44D3-B05B-2A960E89310A}" type="presParOf" srcId="{5B88BAB4-9106-453E-832A-E861939F93DB}" destId="{A0AE8E29-873E-4C0E-9E26-2D365CF3BFE2}" srcOrd="1" destOrd="0" presId="urn:microsoft.com/office/officeart/2005/8/layout/cycle7"/>
    <dgm:cxn modelId="{64BF6438-F371-4FEC-8877-3AB0B60090D4}" type="presParOf" srcId="{A0AE8E29-873E-4C0E-9E26-2D365CF3BFE2}" destId="{89CBCF69-F3ED-4C67-86F9-1011C4998855}" srcOrd="0" destOrd="0" presId="urn:microsoft.com/office/officeart/2005/8/layout/cycle7"/>
    <dgm:cxn modelId="{203ED7B5-47EB-4231-99D0-02817EC290A5}" type="presParOf" srcId="{5B88BAB4-9106-453E-832A-E861939F93DB}" destId="{A8401582-0376-418C-8C91-32E52567A8CB}" srcOrd="2" destOrd="0" presId="urn:microsoft.com/office/officeart/2005/8/layout/cycle7"/>
    <dgm:cxn modelId="{45D62B3F-2BFD-465F-B095-0325323ADC5B}" type="presParOf" srcId="{5B88BAB4-9106-453E-832A-E861939F93DB}" destId="{DE3B4E32-AC86-4180-AE58-E21BFFD75322}" srcOrd="3" destOrd="0" presId="urn:microsoft.com/office/officeart/2005/8/layout/cycle7"/>
    <dgm:cxn modelId="{A92FE642-13BF-4B3D-89EA-41D2773CA04E}" type="presParOf" srcId="{DE3B4E32-AC86-4180-AE58-E21BFFD75322}" destId="{D71019BF-F920-4733-9134-EB534A7FC956}" srcOrd="0" destOrd="0" presId="urn:microsoft.com/office/officeart/2005/8/layout/cycle7"/>
    <dgm:cxn modelId="{EB5A90D5-2F04-404D-A80D-A868521A6D4C}" type="presParOf" srcId="{5B88BAB4-9106-453E-832A-E861939F93DB}" destId="{787E53C8-973B-4CB8-A33F-2E21E08D88D0}" srcOrd="4" destOrd="0" presId="urn:microsoft.com/office/officeart/2005/8/layout/cycle7"/>
    <dgm:cxn modelId="{6159F4CA-36AE-41CF-9EAC-4A7E30416BA9}" type="presParOf" srcId="{5B88BAB4-9106-453E-832A-E861939F93DB}" destId="{FF198B14-1683-4E28-98F7-3206C5F1275A}" srcOrd="5" destOrd="0" presId="urn:microsoft.com/office/officeart/2005/8/layout/cycle7"/>
    <dgm:cxn modelId="{8AE09132-CE4F-4FDF-81C3-AA587404B2D7}" type="presParOf" srcId="{FF198B14-1683-4E28-98F7-3206C5F1275A}" destId="{AD4FD9EA-DD69-4A23-AFE2-DD86225B244D}"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E54E05-74FC-4AF6-A430-77D188BE41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029D2C-F244-41EE-B294-6D565705A6EE}">
      <dgm:prSet phldrT="[Text]"/>
      <dgm:spPr/>
      <dgm:t>
        <a:bodyPr/>
        <a:lstStyle/>
        <a:p>
          <a:r>
            <a:rPr lang="en-US" dirty="0" smtClean="0"/>
            <a:t>Low p 50 </a:t>
          </a:r>
        </a:p>
        <a:p>
          <a:endParaRPr lang="en-US" dirty="0"/>
        </a:p>
      </dgm:t>
    </dgm:pt>
    <dgm:pt modelId="{F1C04030-039F-49C8-9905-7AEE5B4C84CB}" type="parTrans" cxnId="{C16F2253-3678-4ABE-BB43-D638AD9B870B}">
      <dgm:prSet/>
      <dgm:spPr/>
      <dgm:t>
        <a:bodyPr/>
        <a:lstStyle/>
        <a:p>
          <a:endParaRPr lang="en-US"/>
        </a:p>
      </dgm:t>
    </dgm:pt>
    <dgm:pt modelId="{BE03C607-4B7C-4CF9-8FB6-7B2C03C30B16}" type="sibTrans" cxnId="{C16F2253-3678-4ABE-BB43-D638AD9B870B}">
      <dgm:prSet/>
      <dgm:spPr/>
      <dgm:t>
        <a:bodyPr/>
        <a:lstStyle/>
        <a:p>
          <a:endParaRPr lang="en-US"/>
        </a:p>
      </dgm:t>
    </dgm:pt>
    <dgm:pt modelId="{8D5965CC-64DE-468E-9CD8-B28E694827B1}">
      <dgm:prSet phldrT="[Text]" phldr="1"/>
      <dgm:spPr/>
      <dgm:t>
        <a:bodyPr/>
        <a:lstStyle/>
        <a:p>
          <a:endParaRPr lang="en-US" dirty="0"/>
        </a:p>
      </dgm:t>
    </dgm:pt>
    <dgm:pt modelId="{614CAB73-BE2E-4370-AC6A-07A16C7CB2FE}" type="parTrans" cxnId="{DD78FA1A-8F61-47CC-AFB0-4DD77C1EE588}">
      <dgm:prSet/>
      <dgm:spPr/>
      <dgm:t>
        <a:bodyPr/>
        <a:lstStyle/>
        <a:p>
          <a:endParaRPr lang="en-US"/>
        </a:p>
      </dgm:t>
    </dgm:pt>
    <dgm:pt modelId="{07A048B1-0787-4236-B8E7-4AC1AC3CF633}" type="sibTrans" cxnId="{DD78FA1A-8F61-47CC-AFB0-4DD77C1EE588}">
      <dgm:prSet/>
      <dgm:spPr/>
      <dgm:t>
        <a:bodyPr/>
        <a:lstStyle/>
        <a:p>
          <a:endParaRPr lang="en-US"/>
        </a:p>
      </dgm:t>
    </dgm:pt>
    <dgm:pt modelId="{6B6E1061-C3FA-41FA-AE37-9B341B305F71}">
      <dgm:prSet phldrT="[Text]"/>
      <dgm:spPr/>
      <dgm:t>
        <a:bodyPr/>
        <a:lstStyle/>
        <a:p>
          <a:r>
            <a:rPr lang="en-US" dirty="0" smtClean="0"/>
            <a:t>As mentioned in Egan’s as the 5</a:t>
          </a:r>
          <a:r>
            <a:rPr lang="en-US" baseline="30000" dirty="0" smtClean="0"/>
            <a:t>th</a:t>
          </a:r>
          <a:r>
            <a:rPr lang="en-US" dirty="0" smtClean="0"/>
            <a:t> type of hypoxia.</a:t>
          </a:r>
          <a:endParaRPr lang="en-US" dirty="0"/>
        </a:p>
      </dgm:t>
    </dgm:pt>
    <dgm:pt modelId="{29478C1B-DEB3-4727-B356-52DE209F27B6}" type="parTrans" cxnId="{C7EA5B54-05F1-4CE4-B056-472C80A8F3C5}">
      <dgm:prSet/>
      <dgm:spPr/>
      <dgm:t>
        <a:bodyPr/>
        <a:lstStyle/>
        <a:p>
          <a:endParaRPr lang="en-US"/>
        </a:p>
      </dgm:t>
    </dgm:pt>
    <dgm:pt modelId="{AE24A353-7FF2-4619-8B22-F163E8A61A66}" type="sibTrans" cxnId="{C7EA5B54-05F1-4CE4-B056-472C80A8F3C5}">
      <dgm:prSet/>
      <dgm:spPr/>
      <dgm:t>
        <a:bodyPr/>
        <a:lstStyle/>
        <a:p>
          <a:endParaRPr lang="en-US"/>
        </a:p>
      </dgm:t>
    </dgm:pt>
    <dgm:pt modelId="{DE170514-4DCC-43E7-A0AD-83C78C460207}">
      <dgm:prSet phldrT="[Text]" phldr="1"/>
      <dgm:spPr/>
      <dgm:t>
        <a:bodyPr/>
        <a:lstStyle/>
        <a:p>
          <a:endParaRPr lang="en-US" dirty="0"/>
        </a:p>
      </dgm:t>
    </dgm:pt>
    <dgm:pt modelId="{DA8EB5B3-5ACB-46A4-9881-DAEE0CF250F8}" type="parTrans" cxnId="{888DDC3F-8B80-4348-8209-E380402C4AC6}">
      <dgm:prSet/>
      <dgm:spPr/>
      <dgm:t>
        <a:bodyPr/>
        <a:lstStyle/>
        <a:p>
          <a:endParaRPr lang="en-US"/>
        </a:p>
      </dgm:t>
    </dgm:pt>
    <dgm:pt modelId="{088D7F88-1D98-4909-B523-07E810A405E3}" type="sibTrans" cxnId="{888DDC3F-8B80-4348-8209-E380402C4AC6}">
      <dgm:prSet/>
      <dgm:spPr/>
      <dgm:t>
        <a:bodyPr/>
        <a:lstStyle/>
        <a:p>
          <a:endParaRPr lang="en-US"/>
        </a:p>
      </dgm:t>
    </dgm:pt>
    <dgm:pt modelId="{25DE8983-2DB5-4F48-A364-B0C1ED99639B}" type="pres">
      <dgm:prSet presAssocID="{01E54E05-74FC-4AF6-A430-77D188BE4126}" presName="linear" presStyleCnt="0">
        <dgm:presLayoutVars>
          <dgm:animLvl val="lvl"/>
          <dgm:resizeHandles val="exact"/>
        </dgm:presLayoutVars>
      </dgm:prSet>
      <dgm:spPr/>
      <dgm:t>
        <a:bodyPr/>
        <a:lstStyle/>
        <a:p>
          <a:endParaRPr lang="en-US"/>
        </a:p>
      </dgm:t>
    </dgm:pt>
    <dgm:pt modelId="{FF001CF1-FF91-490F-835D-96AB360029B4}" type="pres">
      <dgm:prSet presAssocID="{54029D2C-F244-41EE-B294-6D565705A6EE}" presName="parentText" presStyleLbl="node1" presStyleIdx="0" presStyleCnt="2">
        <dgm:presLayoutVars>
          <dgm:chMax val="0"/>
          <dgm:bulletEnabled val="1"/>
        </dgm:presLayoutVars>
      </dgm:prSet>
      <dgm:spPr/>
      <dgm:t>
        <a:bodyPr/>
        <a:lstStyle/>
        <a:p>
          <a:endParaRPr lang="en-US"/>
        </a:p>
      </dgm:t>
    </dgm:pt>
    <dgm:pt modelId="{3651049C-02A9-410F-96C0-938D0FDBA441}" type="pres">
      <dgm:prSet presAssocID="{54029D2C-F244-41EE-B294-6D565705A6EE}" presName="childText" presStyleLbl="revTx" presStyleIdx="0" presStyleCnt="2">
        <dgm:presLayoutVars>
          <dgm:bulletEnabled val="1"/>
        </dgm:presLayoutVars>
      </dgm:prSet>
      <dgm:spPr/>
      <dgm:t>
        <a:bodyPr/>
        <a:lstStyle/>
        <a:p>
          <a:endParaRPr lang="en-US"/>
        </a:p>
      </dgm:t>
    </dgm:pt>
    <dgm:pt modelId="{CA7DD860-32D9-4428-8108-980EBEB0CC8F}" type="pres">
      <dgm:prSet presAssocID="{6B6E1061-C3FA-41FA-AE37-9B341B305F71}" presName="parentText" presStyleLbl="node1" presStyleIdx="1" presStyleCnt="2">
        <dgm:presLayoutVars>
          <dgm:chMax val="0"/>
          <dgm:bulletEnabled val="1"/>
        </dgm:presLayoutVars>
      </dgm:prSet>
      <dgm:spPr/>
      <dgm:t>
        <a:bodyPr/>
        <a:lstStyle/>
        <a:p>
          <a:endParaRPr lang="en-US"/>
        </a:p>
      </dgm:t>
    </dgm:pt>
    <dgm:pt modelId="{D31AEFA7-3EF9-48A8-BB3B-57A88C6F4D26}" type="pres">
      <dgm:prSet presAssocID="{6B6E1061-C3FA-41FA-AE37-9B341B305F71}" presName="childText" presStyleLbl="revTx" presStyleIdx="1" presStyleCnt="2">
        <dgm:presLayoutVars>
          <dgm:bulletEnabled val="1"/>
        </dgm:presLayoutVars>
      </dgm:prSet>
      <dgm:spPr/>
      <dgm:t>
        <a:bodyPr/>
        <a:lstStyle/>
        <a:p>
          <a:endParaRPr lang="en-US"/>
        </a:p>
      </dgm:t>
    </dgm:pt>
  </dgm:ptLst>
  <dgm:cxnLst>
    <dgm:cxn modelId="{8913F820-1F37-48AB-B35D-8C6A2FD0AF0C}" type="presOf" srcId="{DE170514-4DCC-43E7-A0AD-83C78C460207}" destId="{D31AEFA7-3EF9-48A8-BB3B-57A88C6F4D26}" srcOrd="0" destOrd="0" presId="urn:microsoft.com/office/officeart/2005/8/layout/vList2"/>
    <dgm:cxn modelId="{C16F2253-3678-4ABE-BB43-D638AD9B870B}" srcId="{01E54E05-74FC-4AF6-A430-77D188BE4126}" destId="{54029D2C-F244-41EE-B294-6D565705A6EE}" srcOrd="0" destOrd="0" parTransId="{F1C04030-039F-49C8-9905-7AEE5B4C84CB}" sibTransId="{BE03C607-4B7C-4CF9-8FB6-7B2C03C30B16}"/>
    <dgm:cxn modelId="{DD78FA1A-8F61-47CC-AFB0-4DD77C1EE588}" srcId="{54029D2C-F244-41EE-B294-6D565705A6EE}" destId="{8D5965CC-64DE-468E-9CD8-B28E694827B1}" srcOrd="0" destOrd="0" parTransId="{614CAB73-BE2E-4370-AC6A-07A16C7CB2FE}" sibTransId="{07A048B1-0787-4236-B8E7-4AC1AC3CF633}"/>
    <dgm:cxn modelId="{888DDC3F-8B80-4348-8209-E380402C4AC6}" srcId="{6B6E1061-C3FA-41FA-AE37-9B341B305F71}" destId="{DE170514-4DCC-43E7-A0AD-83C78C460207}" srcOrd="0" destOrd="0" parTransId="{DA8EB5B3-5ACB-46A4-9881-DAEE0CF250F8}" sibTransId="{088D7F88-1D98-4909-B523-07E810A405E3}"/>
    <dgm:cxn modelId="{3ABCA19A-BDD2-483F-B029-86E5B11D6089}" type="presOf" srcId="{54029D2C-F244-41EE-B294-6D565705A6EE}" destId="{FF001CF1-FF91-490F-835D-96AB360029B4}" srcOrd="0" destOrd="0" presId="urn:microsoft.com/office/officeart/2005/8/layout/vList2"/>
    <dgm:cxn modelId="{586BA486-EF4B-4265-980C-6B83ADD73049}" type="presOf" srcId="{01E54E05-74FC-4AF6-A430-77D188BE4126}" destId="{25DE8983-2DB5-4F48-A364-B0C1ED99639B}" srcOrd="0" destOrd="0" presId="urn:microsoft.com/office/officeart/2005/8/layout/vList2"/>
    <dgm:cxn modelId="{3F926085-1683-41D1-9982-64E472D2D9CD}" type="presOf" srcId="{8D5965CC-64DE-468E-9CD8-B28E694827B1}" destId="{3651049C-02A9-410F-96C0-938D0FDBA441}" srcOrd="0" destOrd="0" presId="urn:microsoft.com/office/officeart/2005/8/layout/vList2"/>
    <dgm:cxn modelId="{719FDDF7-3EEA-413F-9807-1BFDB2900B25}" type="presOf" srcId="{6B6E1061-C3FA-41FA-AE37-9B341B305F71}" destId="{CA7DD860-32D9-4428-8108-980EBEB0CC8F}" srcOrd="0" destOrd="0" presId="urn:microsoft.com/office/officeart/2005/8/layout/vList2"/>
    <dgm:cxn modelId="{C7EA5B54-05F1-4CE4-B056-472C80A8F3C5}" srcId="{01E54E05-74FC-4AF6-A430-77D188BE4126}" destId="{6B6E1061-C3FA-41FA-AE37-9B341B305F71}" srcOrd="1" destOrd="0" parTransId="{29478C1B-DEB3-4727-B356-52DE209F27B6}" sibTransId="{AE24A353-7FF2-4619-8B22-F163E8A61A66}"/>
    <dgm:cxn modelId="{A4F37AAF-5DDD-4330-958F-DD031A8D863F}" type="presParOf" srcId="{25DE8983-2DB5-4F48-A364-B0C1ED99639B}" destId="{FF001CF1-FF91-490F-835D-96AB360029B4}" srcOrd="0" destOrd="0" presId="urn:microsoft.com/office/officeart/2005/8/layout/vList2"/>
    <dgm:cxn modelId="{C9C6E333-1BE8-4D07-9DA1-456DD5F4156B}" type="presParOf" srcId="{25DE8983-2DB5-4F48-A364-B0C1ED99639B}" destId="{3651049C-02A9-410F-96C0-938D0FDBA441}" srcOrd="1" destOrd="0" presId="urn:microsoft.com/office/officeart/2005/8/layout/vList2"/>
    <dgm:cxn modelId="{D64D8904-BE43-4B6A-81CF-355F9B5C2199}" type="presParOf" srcId="{25DE8983-2DB5-4F48-A364-B0C1ED99639B}" destId="{CA7DD860-32D9-4428-8108-980EBEB0CC8F}" srcOrd="2" destOrd="0" presId="urn:microsoft.com/office/officeart/2005/8/layout/vList2"/>
    <dgm:cxn modelId="{985946A7-3314-4536-A470-0F5B6CC4ED28}" type="presParOf" srcId="{25DE8983-2DB5-4F48-A364-B0C1ED99639B}" destId="{D31AEFA7-3EF9-48A8-BB3B-57A88C6F4D2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97F23212-DE82-4FDB-B394-5135CAE97B06}" type="doc">
      <dgm:prSet loTypeId="urn:microsoft.com/office/officeart/2005/8/layout/hProcess9" loCatId="process" qsTypeId="urn:microsoft.com/office/officeart/2005/8/quickstyle/simple1" qsCatId="simple" csTypeId="urn:microsoft.com/office/officeart/2005/8/colors/accent1_2" csCatId="accent1" phldr="1"/>
      <dgm:spPr/>
    </dgm:pt>
    <dgm:pt modelId="{BFD1394B-9815-468C-AFBF-0568550CC03D}">
      <dgm:prSet phldrT="[Text]" custT="1"/>
      <dgm:spPr/>
      <dgm:t>
        <a:bodyPr/>
        <a:lstStyle/>
        <a:p>
          <a:r>
            <a:rPr lang="en-US" sz="2400" dirty="0" smtClean="0"/>
            <a:t>Mechanical,</a:t>
          </a:r>
        </a:p>
        <a:p>
          <a:r>
            <a:rPr lang="en-US" sz="2400" dirty="0" err="1" smtClean="0"/>
            <a:t>haemodynamic</a:t>
          </a:r>
          <a:r>
            <a:rPr lang="en-US" sz="2400" dirty="0" smtClean="0"/>
            <a:t>,</a:t>
          </a:r>
        </a:p>
        <a:p>
          <a:r>
            <a:rPr lang="en-US" sz="2400" dirty="0" smtClean="0"/>
            <a:t>pharmacological factors</a:t>
          </a:r>
          <a:endParaRPr lang="en-US" sz="2400" dirty="0"/>
        </a:p>
      </dgm:t>
    </dgm:pt>
    <dgm:pt modelId="{B75DDC31-5DA2-4B03-AAD0-DA0A1C30370E}" type="parTrans" cxnId="{3B506026-AFBC-499A-9EA6-A81DBEBAB345}">
      <dgm:prSet/>
      <dgm:spPr/>
      <dgm:t>
        <a:bodyPr/>
        <a:lstStyle/>
        <a:p>
          <a:endParaRPr lang="en-US"/>
        </a:p>
      </dgm:t>
    </dgm:pt>
    <dgm:pt modelId="{51A9010C-08D9-43AC-8E6D-6101668D5B17}" type="sibTrans" cxnId="{3B506026-AFBC-499A-9EA6-A81DBEBAB345}">
      <dgm:prSet/>
      <dgm:spPr/>
      <dgm:t>
        <a:bodyPr/>
        <a:lstStyle/>
        <a:p>
          <a:endParaRPr lang="en-US"/>
        </a:p>
      </dgm:t>
    </dgm:pt>
    <dgm:pt modelId="{83BA250C-8A7D-430C-A261-E7D591EEAB0D}">
      <dgm:prSet phldrT="[Text]" custT="1"/>
      <dgm:spPr/>
      <dgm:t>
        <a:bodyPr/>
        <a:lstStyle/>
        <a:p>
          <a:r>
            <a:rPr lang="en-US" sz="2800" dirty="0" err="1" smtClean="0"/>
            <a:t>Anaesthesia</a:t>
          </a:r>
          <a:r>
            <a:rPr lang="en-US" sz="2800" dirty="0" smtClean="0"/>
            <a:t> + surgery</a:t>
          </a:r>
          <a:endParaRPr lang="en-US" sz="2800" dirty="0"/>
        </a:p>
      </dgm:t>
    </dgm:pt>
    <dgm:pt modelId="{BA0289C5-0CA4-4030-A9FD-942A65DF98F2}" type="parTrans" cxnId="{6A3E2C75-9731-49B0-B344-8FA346008012}">
      <dgm:prSet/>
      <dgm:spPr/>
      <dgm:t>
        <a:bodyPr/>
        <a:lstStyle/>
        <a:p>
          <a:endParaRPr lang="en-US"/>
        </a:p>
      </dgm:t>
    </dgm:pt>
    <dgm:pt modelId="{798B3813-1671-4B48-A6A4-4FD9390AD19F}" type="sibTrans" cxnId="{6A3E2C75-9731-49B0-B344-8FA346008012}">
      <dgm:prSet/>
      <dgm:spPr/>
      <dgm:t>
        <a:bodyPr/>
        <a:lstStyle/>
        <a:p>
          <a:endParaRPr lang="en-US"/>
        </a:p>
      </dgm:t>
    </dgm:pt>
    <dgm:pt modelId="{A4E29449-E6BE-4FBC-BFC0-B2D1952668FC}">
      <dgm:prSet phldrT="[Text]"/>
      <dgm:spPr/>
      <dgm:t>
        <a:bodyPr/>
        <a:lstStyle/>
        <a:p>
          <a:r>
            <a:rPr lang="en-US" dirty="0" smtClean="0"/>
            <a:t>Impair  ventilation , oxygenation and airway </a:t>
          </a:r>
          <a:r>
            <a:rPr lang="en-US" dirty="0" err="1" smtClean="0"/>
            <a:t>maintainance</a:t>
          </a:r>
          <a:endParaRPr lang="en-US" dirty="0"/>
        </a:p>
      </dgm:t>
    </dgm:pt>
    <dgm:pt modelId="{2063383E-C3E3-44E2-8A5A-814AC93451E6}" type="parTrans" cxnId="{2E84C50C-57AE-405E-BFD3-CED6E26E8213}">
      <dgm:prSet/>
      <dgm:spPr/>
      <dgm:t>
        <a:bodyPr/>
        <a:lstStyle/>
        <a:p>
          <a:endParaRPr lang="en-US"/>
        </a:p>
      </dgm:t>
    </dgm:pt>
    <dgm:pt modelId="{71ED4507-223D-425E-9A6D-953EB68E40D0}" type="sibTrans" cxnId="{2E84C50C-57AE-405E-BFD3-CED6E26E8213}">
      <dgm:prSet/>
      <dgm:spPr/>
      <dgm:t>
        <a:bodyPr/>
        <a:lstStyle/>
        <a:p>
          <a:endParaRPr lang="en-US"/>
        </a:p>
      </dgm:t>
    </dgm:pt>
    <dgm:pt modelId="{4F568F81-FE79-4464-AB9C-F8118B3ED283}" type="pres">
      <dgm:prSet presAssocID="{97F23212-DE82-4FDB-B394-5135CAE97B06}" presName="CompostProcess" presStyleCnt="0">
        <dgm:presLayoutVars>
          <dgm:dir/>
          <dgm:resizeHandles val="exact"/>
        </dgm:presLayoutVars>
      </dgm:prSet>
      <dgm:spPr/>
    </dgm:pt>
    <dgm:pt modelId="{EFAD4532-2183-4139-929B-843C74A5BE81}" type="pres">
      <dgm:prSet presAssocID="{97F23212-DE82-4FDB-B394-5135CAE97B06}" presName="arrow" presStyleLbl="bgShp" presStyleIdx="0" presStyleCnt="1"/>
      <dgm:spPr/>
    </dgm:pt>
    <dgm:pt modelId="{00858E7B-51E6-4D32-9C8A-3448B115C77C}" type="pres">
      <dgm:prSet presAssocID="{97F23212-DE82-4FDB-B394-5135CAE97B06}" presName="linearProcess" presStyleCnt="0"/>
      <dgm:spPr/>
    </dgm:pt>
    <dgm:pt modelId="{05B2F118-8001-4032-8996-A0DC055A6CC1}" type="pres">
      <dgm:prSet presAssocID="{BFD1394B-9815-468C-AFBF-0568550CC03D}" presName="textNode" presStyleLbl="node1" presStyleIdx="0" presStyleCnt="3">
        <dgm:presLayoutVars>
          <dgm:bulletEnabled val="1"/>
        </dgm:presLayoutVars>
      </dgm:prSet>
      <dgm:spPr/>
      <dgm:t>
        <a:bodyPr/>
        <a:lstStyle/>
        <a:p>
          <a:endParaRPr lang="en-US"/>
        </a:p>
      </dgm:t>
    </dgm:pt>
    <dgm:pt modelId="{416B04B2-C871-4DE5-90A2-9396F25EB0D3}" type="pres">
      <dgm:prSet presAssocID="{51A9010C-08D9-43AC-8E6D-6101668D5B17}" presName="sibTrans" presStyleCnt="0"/>
      <dgm:spPr/>
    </dgm:pt>
    <dgm:pt modelId="{17371366-DE04-4978-A8CC-FFB45E132D7A}" type="pres">
      <dgm:prSet presAssocID="{83BA250C-8A7D-430C-A261-E7D591EEAB0D}" presName="textNode" presStyleLbl="node1" presStyleIdx="1" presStyleCnt="3">
        <dgm:presLayoutVars>
          <dgm:bulletEnabled val="1"/>
        </dgm:presLayoutVars>
      </dgm:prSet>
      <dgm:spPr/>
      <dgm:t>
        <a:bodyPr/>
        <a:lstStyle/>
        <a:p>
          <a:endParaRPr lang="en-US"/>
        </a:p>
      </dgm:t>
    </dgm:pt>
    <dgm:pt modelId="{0B11739C-D8A5-4F87-AE4E-F69FF34A5558}" type="pres">
      <dgm:prSet presAssocID="{798B3813-1671-4B48-A6A4-4FD9390AD19F}" presName="sibTrans" presStyleCnt="0"/>
      <dgm:spPr/>
    </dgm:pt>
    <dgm:pt modelId="{804941E1-B5E3-4B88-B1E0-934F4D31DFB6}" type="pres">
      <dgm:prSet presAssocID="{A4E29449-E6BE-4FBC-BFC0-B2D1952668FC}" presName="textNode" presStyleLbl="node1" presStyleIdx="2" presStyleCnt="3">
        <dgm:presLayoutVars>
          <dgm:bulletEnabled val="1"/>
        </dgm:presLayoutVars>
      </dgm:prSet>
      <dgm:spPr/>
      <dgm:t>
        <a:bodyPr/>
        <a:lstStyle/>
        <a:p>
          <a:endParaRPr lang="en-US"/>
        </a:p>
      </dgm:t>
    </dgm:pt>
  </dgm:ptLst>
  <dgm:cxnLst>
    <dgm:cxn modelId="{969160E7-4A34-44F5-AA15-842DFD46727D}" type="presOf" srcId="{83BA250C-8A7D-430C-A261-E7D591EEAB0D}" destId="{17371366-DE04-4978-A8CC-FFB45E132D7A}" srcOrd="0" destOrd="0" presId="urn:microsoft.com/office/officeart/2005/8/layout/hProcess9"/>
    <dgm:cxn modelId="{6A3E2C75-9731-49B0-B344-8FA346008012}" srcId="{97F23212-DE82-4FDB-B394-5135CAE97B06}" destId="{83BA250C-8A7D-430C-A261-E7D591EEAB0D}" srcOrd="1" destOrd="0" parTransId="{BA0289C5-0CA4-4030-A9FD-942A65DF98F2}" sibTransId="{798B3813-1671-4B48-A6A4-4FD9390AD19F}"/>
    <dgm:cxn modelId="{3B506026-AFBC-499A-9EA6-A81DBEBAB345}" srcId="{97F23212-DE82-4FDB-B394-5135CAE97B06}" destId="{BFD1394B-9815-468C-AFBF-0568550CC03D}" srcOrd="0" destOrd="0" parTransId="{B75DDC31-5DA2-4B03-AAD0-DA0A1C30370E}" sibTransId="{51A9010C-08D9-43AC-8E6D-6101668D5B17}"/>
    <dgm:cxn modelId="{C9AD0804-15CD-429D-B543-A96E44CBA6F5}" type="presOf" srcId="{BFD1394B-9815-468C-AFBF-0568550CC03D}" destId="{05B2F118-8001-4032-8996-A0DC055A6CC1}" srcOrd="0" destOrd="0" presId="urn:microsoft.com/office/officeart/2005/8/layout/hProcess9"/>
    <dgm:cxn modelId="{2E84C50C-57AE-405E-BFD3-CED6E26E8213}" srcId="{97F23212-DE82-4FDB-B394-5135CAE97B06}" destId="{A4E29449-E6BE-4FBC-BFC0-B2D1952668FC}" srcOrd="2" destOrd="0" parTransId="{2063383E-C3E3-44E2-8A5A-814AC93451E6}" sibTransId="{71ED4507-223D-425E-9A6D-953EB68E40D0}"/>
    <dgm:cxn modelId="{EC575961-724A-4F56-A50C-6819E44AAA49}" type="presOf" srcId="{97F23212-DE82-4FDB-B394-5135CAE97B06}" destId="{4F568F81-FE79-4464-AB9C-F8118B3ED283}" srcOrd="0" destOrd="0" presId="urn:microsoft.com/office/officeart/2005/8/layout/hProcess9"/>
    <dgm:cxn modelId="{E6005489-47FE-4803-A766-27EC0777F950}" type="presOf" srcId="{A4E29449-E6BE-4FBC-BFC0-B2D1952668FC}" destId="{804941E1-B5E3-4B88-B1E0-934F4D31DFB6}" srcOrd="0" destOrd="0" presId="urn:microsoft.com/office/officeart/2005/8/layout/hProcess9"/>
    <dgm:cxn modelId="{FCB44B3E-91AD-4B5C-A82D-53FE0A3F6CBE}" type="presParOf" srcId="{4F568F81-FE79-4464-AB9C-F8118B3ED283}" destId="{EFAD4532-2183-4139-929B-843C74A5BE81}" srcOrd="0" destOrd="0" presId="urn:microsoft.com/office/officeart/2005/8/layout/hProcess9"/>
    <dgm:cxn modelId="{3E875597-4F74-4540-8FF0-2A65941F702B}" type="presParOf" srcId="{4F568F81-FE79-4464-AB9C-F8118B3ED283}" destId="{00858E7B-51E6-4D32-9C8A-3448B115C77C}" srcOrd="1" destOrd="0" presId="urn:microsoft.com/office/officeart/2005/8/layout/hProcess9"/>
    <dgm:cxn modelId="{736251FD-A01B-4B0F-99DD-548F21B522EB}" type="presParOf" srcId="{00858E7B-51E6-4D32-9C8A-3448B115C77C}" destId="{05B2F118-8001-4032-8996-A0DC055A6CC1}" srcOrd="0" destOrd="0" presId="urn:microsoft.com/office/officeart/2005/8/layout/hProcess9"/>
    <dgm:cxn modelId="{73A9AC04-4103-4B51-889B-CA59E61B3068}" type="presParOf" srcId="{00858E7B-51E6-4D32-9C8A-3448B115C77C}" destId="{416B04B2-C871-4DE5-90A2-9396F25EB0D3}" srcOrd="1" destOrd="0" presId="urn:microsoft.com/office/officeart/2005/8/layout/hProcess9"/>
    <dgm:cxn modelId="{064DB6AB-A3FD-4559-BAFB-2DEB2392AB2E}" type="presParOf" srcId="{00858E7B-51E6-4D32-9C8A-3448B115C77C}" destId="{17371366-DE04-4978-A8CC-FFB45E132D7A}" srcOrd="2" destOrd="0" presId="urn:microsoft.com/office/officeart/2005/8/layout/hProcess9"/>
    <dgm:cxn modelId="{E4933A87-68A6-448C-8161-D365AF499F7C}" type="presParOf" srcId="{00858E7B-51E6-4D32-9C8A-3448B115C77C}" destId="{0B11739C-D8A5-4F87-AE4E-F69FF34A5558}" srcOrd="3" destOrd="0" presId="urn:microsoft.com/office/officeart/2005/8/layout/hProcess9"/>
    <dgm:cxn modelId="{9DD048FD-2D09-4A36-AD96-B37F917C64C0}" type="presParOf" srcId="{00858E7B-51E6-4D32-9C8A-3448B115C77C}" destId="{804941E1-B5E3-4B88-B1E0-934F4D31DFB6}"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AD46579-1C76-4DE8-8D77-676C3D3ECC9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52F42D-51D0-491D-9B22-6AEDD70E3E2E}">
      <dgm:prSet phldrT="[Text]"/>
      <dgm:spPr/>
      <dgm:t>
        <a:bodyPr/>
        <a:lstStyle/>
        <a:p>
          <a:r>
            <a:rPr lang="en-US" dirty="0" smtClean="0"/>
            <a:t>Heavy smoking</a:t>
          </a:r>
          <a:endParaRPr lang="en-US" dirty="0"/>
        </a:p>
      </dgm:t>
    </dgm:pt>
    <dgm:pt modelId="{9FB1B2F4-5108-4657-B633-4EBCC238CA37}" type="parTrans" cxnId="{A43E1B60-7AD7-4930-96C8-60E60A83948E}">
      <dgm:prSet/>
      <dgm:spPr/>
      <dgm:t>
        <a:bodyPr/>
        <a:lstStyle/>
        <a:p>
          <a:endParaRPr lang="en-US"/>
        </a:p>
      </dgm:t>
    </dgm:pt>
    <dgm:pt modelId="{F2D71589-3638-44FD-B79A-828EF57D746F}" type="sibTrans" cxnId="{A43E1B60-7AD7-4930-96C8-60E60A83948E}">
      <dgm:prSet/>
      <dgm:spPr/>
      <dgm:t>
        <a:bodyPr/>
        <a:lstStyle/>
        <a:p>
          <a:endParaRPr lang="en-US"/>
        </a:p>
      </dgm:t>
    </dgm:pt>
    <dgm:pt modelId="{1C7C8C00-17A6-4891-940D-53B119DBFD94}">
      <dgm:prSet phldrT="[Text]"/>
      <dgm:spPr/>
      <dgm:t>
        <a:bodyPr/>
        <a:lstStyle/>
        <a:p>
          <a:r>
            <a:rPr lang="en-US" dirty="0" smtClean="0"/>
            <a:t>obesity</a:t>
          </a:r>
          <a:endParaRPr lang="en-US" dirty="0"/>
        </a:p>
      </dgm:t>
    </dgm:pt>
    <dgm:pt modelId="{55A5B5C6-F665-44D8-A86B-971119691DA2}" type="parTrans" cxnId="{6BAD1298-3957-443D-B073-CFB7C87B8867}">
      <dgm:prSet/>
      <dgm:spPr/>
      <dgm:t>
        <a:bodyPr/>
        <a:lstStyle/>
        <a:p>
          <a:endParaRPr lang="en-US"/>
        </a:p>
      </dgm:t>
    </dgm:pt>
    <dgm:pt modelId="{C5084F75-6EAA-44E2-8DFA-25DEA0028D14}" type="sibTrans" cxnId="{6BAD1298-3957-443D-B073-CFB7C87B8867}">
      <dgm:prSet/>
      <dgm:spPr/>
      <dgm:t>
        <a:bodyPr/>
        <a:lstStyle/>
        <a:p>
          <a:endParaRPr lang="en-US"/>
        </a:p>
      </dgm:t>
    </dgm:pt>
    <dgm:pt modelId="{A2900367-6618-4D6F-B474-024B64FD0147}">
      <dgm:prSet phldrT="[Text]"/>
      <dgm:spPr/>
      <dgm:t>
        <a:bodyPr/>
        <a:lstStyle/>
        <a:p>
          <a:r>
            <a:rPr lang="en-US" dirty="0" smtClean="0"/>
            <a:t>Sleep apnea</a:t>
          </a:r>
          <a:endParaRPr lang="en-US" dirty="0"/>
        </a:p>
      </dgm:t>
    </dgm:pt>
    <dgm:pt modelId="{C7E807B5-5A78-4C49-8910-54DF38505997}" type="parTrans" cxnId="{417FDC67-9A99-44A5-94A6-CDE809FC61BC}">
      <dgm:prSet/>
      <dgm:spPr/>
      <dgm:t>
        <a:bodyPr/>
        <a:lstStyle/>
        <a:p>
          <a:endParaRPr lang="en-US"/>
        </a:p>
      </dgm:t>
    </dgm:pt>
    <dgm:pt modelId="{CDE4D6A8-D8E0-43A2-AD98-1F805C8A88E0}" type="sibTrans" cxnId="{417FDC67-9A99-44A5-94A6-CDE809FC61BC}">
      <dgm:prSet/>
      <dgm:spPr/>
      <dgm:t>
        <a:bodyPr/>
        <a:lstStyle/>
        <a:p>
          <a:endParaRPr lang="en-US"/>
        </a:p>
      </dgm:t>
    </dgm:pt>
    <dgm:pt modelId="{B3F33E7D-55A7-44AA-985F-F1256622F6ED}">
      <dgm:prSet phldrT="[Text]"/>
      <dgm:spPr/>
      <dgm:t>
        <a:bodyPr/>
        <a:lstStyle/>
        <a:p>
          <a:r>
            <a:rPr lang="en-US" dirty="0" smtClean="0"/>
            <a:t>Severe asthma</a:t>
          </a:r>
          <a:endParaRPr lang="en-US" dirty="0"/>
        </a:p>
      </dgm:t>
    </dgm:pt>
    <dgm:pt modelId="{8F3134DB-EF96-41A2-8F75-F4610EFFA915}" type="parTrans" cxnId="{CBB6CA94-0BFF-432E-A4F4-665700CA635E}">
      <dgm:prSet/>
      <dgm:spPr/>
      <dgm:t>
        <a:bodyPr/>
        <a:lstStyle/>
        <a:p>
          <a:endParaRPr lang="en-US"/>
        </a:p>
      </dgm:t>
    </dgm:pt>
    <dgm:pt modelId="{256D869D-3BCE-49CB-9374-7E39B110542C}" type="sibTrans" cxnId="{CBB6CA94-0BFF-432E-A4F4-665700CA635E}">
      <dgm:prSet/>
      <dgm:spPr/>
      <dgm:t>
        <a:bodyPr/>
        <a:lstStyle/>
        <a:p>
          <a:endParaRPr lang="en-US"/>
        </a:p>
      </dgm:t>
    </dgm:pt>
    <dgm:pt modelId="{F54C2241-6F82-4ECD-941B-3426F7AAD410}">
      <dgm:prSet phldrT="[Text]"/>
      <dgm:spPr/>
      <dgm:t>
        <a:bodyPr/>
        <a:lstStyle/>
        <a:p>
          <a:r>
            <a:rPr lang="en-US" dirty="0" smtClean="0"/>
            <a:t>COPD</a:t>
          </a:r>
          <a:endParaRPr lang="en-US" dirty="0"/>
        </a:p>
      </dgm:t>
    </dgm:pt>
    <dgm:pt modelId="{58115F84-CEF9-4C98-B307-658A74044CDA}" type="parTrans" cxnId="{78CF1395-CA6D-4E16-ABFC-C229F559BA60}">
      <dgm:prSet/>
      <dgm:spPr/>
      <dgm:t>
        <a:bodyPr/>
        <a:lstStyle/>
        <a:p>
          <a:endParaRPr lang="en-US"/>
        </a:p>
      </dgm:t>
    </dgm:pt>
    <dgm:pt modelId="{23C10158-E5D0-40F6-ADE8-196AE47472E5}" type="sibTrans" cxnId="{78CF1395-CA6D-4E16-ABFC-C229F559BA60}">
      <dgm:prSet/>
      <dgm:spPr/>
      <dgm:t>
        <a:bodyPr/>
        <a:lstStyle/>
        <a:p>
          <a:endParaRPr lang="en-US"/>
        </a:p>
      </dgm:t>
    </dgm:pt>
    <dgm:pt modelId="{72480856-6F83-4FAA-B2E3-34E81B3DBCE9}" type="pres">
      <dgm:prSet presAssocID="{7AD46579-1C76-4DE8-8D77-676C3D3ECC97}" presName="diagram" presStyleCnt="0">
        <dgm:presLayoutVars>
          <dgm:dir/>
          <dgm:resizeHandles val="exact"/>
        </dgm:presLayoutVars>
      </dgm:prSet>
      <dgm:spPr/>
      <dgm:t>
        <a:bodyPr/>
        <a:lstStyle/>
        <a:p>
          <a:endParaRPr lang="en-US"/>
        </a:p>
      </dgm:t>
    </dgm:pt>
    <dgm:pt modelId="{3296649D-71B9-40D2-AD2E-25E36C956CF5}" type="pres">
      <dgm:prSet presAssocID="{6952F42D-51D0-491D-9B22-6AEDD70E3E2E}" presName="node" presStyleLbl="node1" presStyleIdx="0" presStyleCnt="5">
        <dgm:presLayoutVars>
          <dgm:bulletEnabled val="1"/>
        </dgm:presLayoutVars>
      </dgm:prSet>
      <dgm:spPr/>
      <dgm:t>
        <a:bodyPr/>
        <a:lstStyle/>
        <a:p>
          <a:endParaRPr lang="en-US"/>
        </a:p>
      </dgm:t>
    </dgm:pt>
    <dgm:pt modelId="{D6D28E2A-80D1-4E1B-BDE3-AFAEFBC37966}" type="pres">
      <dgm:prSet presAssocID="{F2D71589-3638-44FD-B79A-828EF57D746F}" presName="sibTrans" presStyleCnt="0"/>
      <dgm:spPr/>
    </dgm:pt>
    <dgm:pt modelId="{49201973-EC50-4B89-B0F4-90B62C268F0A}" type="pres">
      <dgm:prSet presAssocID="{1C7C8C00-17A6-4891-940D-53B119DBFD94}" presName="node" presStyleLbl="node1" presStyleIdx="1" presStyleCnt="5">
        <dgm:presLayoutVars>
          <dgm:bulletEnabled val="1"/>
        </dgm:presLayoutVars>
      </dgm:prSet>
      <dgm:spPr/>
      <dgm:t>
        <a:bodyPr/>
        <a:lstStyle/>
        <a:p>
          <a:endParaRPr lang="en-US"/>
        </a:p>
      </dgm:t>
    </dgm:pt>
    <dgm:pt modelId="{F98A7336-DCFD-4CEE-9442-5BA869927126}" type="pres">
      <dgm:prSet presAssocID="{C5084F75-6EAA-44E2-8DFA-25DEA0028D14}" presName="sibTrans" presStyleCnt="0"/>
      <dgm:spPr/>
    </dgm:pt>
    <dgm:pt modelId="{008469D7-42FA-47FC-9B02-FB34C126E75D}" type="pres">
      <dgm:prSet presAssocID="{A2900367-6618-4D6F-B474-024B64FD0147}" presName="node" presStyleLbl="node1" presStyleIdx="2" presStyleCnt="5">
        <dgm:presLayoutVars>
          <dgm:bulletEnabled val="1"/>
        </dgm:presLayoutVars>
      </dgm:prSet>
      <dgm:spPr/>
      <dgm:t>
        <a:bodyPr/>
        <a:lstStyle/>
        <a:p>
          <a:endParaRPr lang="en-US"/>
        </a:p>
      </dgm:t>
    </dgm:pt>
    <dgm:pt modelId="{C2B8047C-9A0F-46A4-8ECC-DC9E0CD9C648}" type="pres">
      <dgm:prSet presAssocID="{CDE4D6A8-D8E0-43A2-AD98-1F805C8A88E0}" presName="sibTrans" presStyleCnt="0"/>
      <dgm:spPr/>
    </dgm:pt>
    <dgm:pt modelId="{CE107AAA-FCB9-49CE-953B-1D9E895C7225}" type="pres">
      <dgm:prSet presAssocID="{B3F33E7D-55A7-44AA-985F-F1256622F6ED}" presName="node" presStyleLbl="node1" presStyleIdx="3" presStyleCnt="5" custLinFactNeighborX="-53334" custLinFactNeighborY="11060">
        <dgm:presLayoutVars>
          <dgm:bulletEnabled val="1"/>
        </dgm:presLayoutVars>
      </dgm:prSet>
      <dgm:spPr/>
      <dgm:t>
        <a:bodyPr/>
        <a:lstStyle/>
        <a:p>
          <a:endParaRPr lang="en-US"/>
        </a:p>
      </dgm:t>
    </dgm:pt>
    <dgm:pt modelId="{5B8CEB24-0F5C-408A-80D9-A3F78D06681C}" type="pres">
      <dgm:prSet presAssocID="{256D869D-3BCE-49CB-9374-7E39B110542C}" presName="sibTrans" presStyleCnt="0"/>
      <dgm:spPr/>
    </dgm:pt>
    <dgm:pt modelId="{E1B268FF-8AEE-4D7E-A5F3-40946A7AEA84}" type="pres">
      <dgm:prSet presAssocID="{F54C2241-6F82-4ECD-941B-3426F7AAD410}" presName="node" presStyleLbl="node1" presStyleIdx="4" presStyleCnt="5" custLinFactNeighborX="-55000" custLinFactNeighborY="11060">
        <dgm:presLayoutVars>
          <dgm:bulletEnabled val="1"/>
        </dgm:presLayoutVars>
      </dgm:prSet>
      <dgm:spPr/>
      <dgm:t>
        <a:bodyPr/>
        <a:lstStyle/>
        <a:p>
          <a:endParaRPr lang="en-US"/>
        </a:p>
      </dgm:t>
    </dgm:pt>
  </dgm:ptLst>
  <dgm:cxnLst>
    <dgm:cxn modelId="{104EE4FF-96DC-4175-ADE7-DF96E6EF8919}" type="presOf" srcId="{A2900367-6618-4D6F-B474-024B64FD0147}" destId="{008469D7-42FA-47FC-9B02-FB34C126E75D}" srcOrd="0" destOrd="0" presId="urn:microsoft.com/office/officeart/2005/8/layout/default"/>
    <dgm:cxn modelId="{417FDC67-9A99-44A5-94A6-CDE809FC61BC}" srcId="{7AD46579-1C76-4DE8-8D77-676C3D3ECC97}" destId="{A2900367-6618-4D6F-B474-024B64FD0147}" srcOrd="2" destOrd="0" parTransId="{C7E807B5-5A78-4C49-8910-54DF38505997}" sibTransId="{CDE4D6A8-D8E0-43A2-AD98-1F805C8A88E0}"/>
    <dgm:cxn modelId="{42E0AD0C-AAAE-40C6-968C-7E063BDCD620}" type="presOf" srcId="{B3F33E7D-55A7-44AA-985F-F1256622F6ED}" destId="{CE107AAA-FCB9-49CE-953B-1D9E895C7225}" srcOrd="0" destOrd="0" presId="urn:microsoft.com/office/officeart/2005/8/layout/default"/>
    <dgm:cxn modelId="{6BAD1298-3957-443D-B073-CFB7C87B8867}" srcId="{7AD46579-1C76-4DE8-8D77-676C3D3ECC97}" destId="{1C7C8C00-17A6-4891-940D-53B119DBFD94}" srcOrd="1" destOrd="0" parTransId="{55A5B5C6-F665-44D8-A86B-971119691DA2}" sibTransId="{C5084F75-6EAA-44E2-8DFA-25DEA0028D14}"/>
    <dgm:cxn modelId="{CBB6CA94-0BFF-432E-A4F4-665700CA635E}" srcId="{7AD46579-1C76-4DE8-8D77-676C3D3ECC97}" destId="{B3F33E7D-55A7-44AA-985F-F1256622F6ED}" srcOrd="3" destOrd="0" parTransId="{8F3134DB-EF96-41A2-8F75-F4610EFFA915}" sibTransId="{256D869D-3BCE-49CB-9374-7E39B110542C}"/>
    <dgm:cxn modelId="{A43E1B60-7AD7-4930-96C8-60E60A83948E}" srcId="{7AD46579-1C76-4DE8-8D77-676C3D3ECC97}" destId="{6952F42D-51D0-491D-9B22-6AEDD70E3E2E}" srcOrd="0" destOrd="0" parTransId="{9FB1B2F4-5108-4657-B633-4EBCC238CA37}" sibTransId="{F2D71589-3638-44FD-B79A-828EF57D746F}"/>
    <dgm:cxn modelId="{95A71CAE-250E-4CE6-84AE-A82E0208E131}" type="presOf" srcId="{6952F42D-51D0-491D-9B22-6AEDD70E3E2E}" destId="{3296649D-71B9-40D2-AD2E-25E36C956CF5}" srcOrd="0" destOrd="0" presId="urn:microsoft.com/office/officeart/2005/8/layout/default"/>
    <dgm:cxn modelId="{C0E76EDA-8EC2-4CE3-BF51-9A2709461D7F}" type="presOf" srcId="{7AD46579-1C76-4DE8-8D77-676C3D3ECC97}" destId="{72480856-6F83-4FAA-B2E3-34E81B3DBCE9}" srcOrd="0" destOrd="0" presId="urn:microsoft.com/office/officeart/2005/8/layout/default"/>
    <dgm:cxn modelId="{271FA58F-AC41-4CFE-9969-21884B3F923E}" type="presOf" srcId="{F54C2241-6F82-4ECD-941B-3426F7AAD410}" destId="{E1B268FF-8AEE-4D7E-A5F3-40946A7AEA84}" srcOrd="0" destOrd="0" presId="urn:microsoft.com/office/officeart/2005/8/layout/default"/>
    <dgm:cxn modelId="{78CF1395-CA6D-4E16-ABFC-C229F559BA60}" srcId="{7AD46579-1C76-4DE8-8D77-676C3D3ECC97}" destId="{F54C2241-6F82-4ECD-941B-3426F7AAD410}" srcOrd="4" destOrd="0" parTransId="{58115F84-CEF9-4C98-B307-658A74044CDA}" sibTransId="{23C10158-E5D0-40F6-ADE8-196AE47472E5}"/>
    <dgm:cxn modelId="{007851D8-2CB3-40A8-A317-6A5124669884}" type="presOf" srcId="{1C7C8C00-17A6-4891-940D-53B119DBFD94}" destId="{49201973-EC50-4B89-B0F4-90B62C268F0A}" srcOrd="0" destOrd="0" presId="urn:microsoft.com/office/officeart/2005/8/layout/default"/>
    <dgm:cxn modelId="{7DA7B6D5-6570-4471-94E6-836AC189CC50}" type="presParOf" srcId="{72480856-6F83-4FAA-B2E3-34E81B3DBCE9}" destId="{3296649D-71B9-40D2-AD2E-25E36C956CF5}" srcOrd="0" destOrd="0" presId="urn:microsoft.com/office/officeart/2005/8/layout/default"/>
    <dgm:cxn modelId="{4ACD37BF-36E9-4FBE-929B-E2BFE885C39B}" type="presParOf" srcId="{72480856-6F83-4FAA-B2E3-34E81B3DBCE9}" destId="{D6D28E2A-80D1-4E1B-BDE3-AFAEFBC37966}" srcOrd="1" destOrd="0" presId="urn:microsoft.com/office/officeart/2005/8/layout/default"/>
    <dgm:cxn modelId="{3F4D5197-99A1-4B2A-9F37-687DE887015C}" type="presParOf" srcId="{72480856-6F83-4FAA-B2E3-34E81B3DBCE9}" destId="{49201973-EC50-4B89-B0F4-90B62C268F0A}" srcOrd="2" destOrd="0" presId="urn:microsoft.com/office/officeart/2005/8/layout/default"/>
    <dgm:cxn modelId="{0740A64A-6FA4-4E12-817C-98A4706F075D}" type="presParOf" srcId="{72480856-6F83-4FAA-B2E3-34E81B3DBCE9}" destId="{F98A7336-DCFD-4CEE-9442-5BA869927126}" srcOrd="3" destOrd="0" presId="urn:microsoft.com/office/officeart/2005/8/layout/default"/>
    <dgm:cxn modelId="{51DD795F-5AD3-4E6E-9CD2-7B9E8EB78C78}" type="presParOf" srcId="{72480856-6F83-4FAA-B2E3-34E81B3DBCE9}" destId="{008469D7-42FA-47FC-9B02-FB34C126E75D}" srcOrd="4" destOrd="0" presId="urn:microsoft.com/office/officeart/2005/8/layout/default"/>
    <dgm:cxn modelId="{A0C4720B-D3AC-4FF5-8520-A2632C37D6F9}" type="presParOf" srcId="{72480856-6F83-4FAA-B2E3-34E81B3DBCE9}" destId="{C2B8047C-9A0F-46A4-8ECC-DC9E0CD9C648}" srcOrd="5" destOrd="0" presId="urn:microsoft.com/office/officeart/2005/8/layout/default"/>
    <dgm:cxn modelId="{B9C7C1C7-6851-4C93-8F3F-058DE4824E30}" type="presParOf" srcId="{72480856-6F83-4FAA-B2E3-34E81B3DBCE9}" destId="{CE107AAA-FCB9-49CE-953B-1D9E895C7225}" srcOrd="6" destOrd="0" presId="urn:microsoft.com/office/officeart/2005/8/layout/default"/>
    <dgm:cxn modelId="{02553C9B-A944-4D80-844B-6BE6F362A67C}" type="presParOf" srcId="{72480856-6F83-4FAA-B2E3-34E81B3DBCE9}" destId="{5B8CEB24-0F5C-408A-80D9-A3F78D06681C}" srcOrd="7" destOrd="0" presId="urn:microsoft.com/office/officeart/2005/8/layout/default"/>
    <dgm:cxn modelId="{B0BD9E3F-2B4A-407B-A024-3481ED821FF8}" type="presParOf" srcId="{72480856-6F83-4FAA-B2E3-34E81B3DBCE9}" destId="{E1B268FF-8AEE-4D7E-A5F3-40946A7AEA84}"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BF64011-7E31-475E-AD59-CBF853690F2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E174B85-F135-4AC1-BE35-39BF01F02278}">
      <dgm:prSet phldrT="[Text]"/>
      <dgm:spPr/>
      <dgm:t>
        <a:bodyPr/>
        <a:lstStyle/>
        <a:p>
          <a:r>
            <a:rPr lang="en-US" dirty="0" smtClean="0"/>
            <a:t>Mild </a:t>
          </a:r>
          <a:r>
            <a:rPr lang="en-US" dirty="0" err="1" smtClean="0"/>
            <a:t>resp</a:t>
          </a:r>
          <a:r>
            <a:rPr lang="en-US" dirty="0" smtClean="0"/>
            <a:t> </a:t>
          </a:r>
          <a:r>
            <a:rPr lang="en-US" dirty="0" err="1" smtClean="0"/>
            <a:t>acidemia</a:t>
          </a:r>
          <a:r>
            <a:rPr lang="en-US" dirty="0" smtClean="0"/>
            <a:t> = accepted</a:t>
          </a:r>
          <a:endParaRPr lang="en-US" dirty="0"/>
        </a:p>
      </dgm:t>
    </dgm:pt>
    <dgm:pt modelId="{0751E6AD-0D62-4B44-A100-63141C3A7F7A}" type="parTrans" cxnId="{1B947D11-A980-4515-98C2-6B9D23223A7A}">
      <dgm:prSet/>
      <dgm:spPr/>
      <dgm:t>
        <a:bodyPr/>
        <a:lstStyle/>
        <a:p>
          <a:endParaRPr lang="en-US"/>
        </a:p>
      </dgm:t>
    </dgm:pt>
    <dgm:pt modelId="{7EA69F29-17AD-4EF2-9FD2-49717E06DC1A}" type="sibTrans" cxnId="{1B947D11-A980-4515-98C2-6B9D23223A7A}">
      <dgm:prSet/>
      <dgm:spPr/>
      <dgm:t>
        <a:bodyPr/>
        <a:lstStyle/>
        <a:p>
          <a:endParaRPr lang="en-US"/>
        </a:p>
      </dgm:t>
    </dgm:pt>
    <dgm:pt modelId="{252A9E8B-E512-4B18-8202-76B3FCA3999F}">
      <dgm:prSet phldrT="[Text]"/>
      <dgm:spPr/>
      <dgm:t>
        <a:bodyPr/>
        <a:lstStyle/>
        <a:p>
          <a:r>
            <a:rPr lang="en-US" dirty="0" smtClean="0"/>
            <a:t>Alarm= </a:t>
          </a:r>
          <a:r>
            <a:rPr lang="en-US" dirty="0" err="1" smtClean="0"/>
            <a:t>acidemia</a:t>
          </a:r>
          <a:r>
            <a:rPr lang="en-US" dirty="0" smtClean="0"/>
            <a:t> </a:t>
          </a:r>
          <a:r>
            <a:rPr lang="en-US" dirty="0" err="1" smtClean="0"/>
            <a:t>coincedent</a:t>
          </a:r>
          <a:r>
            <a:rPr lang="en-US" dirty="0" smtClean="0"/>
            <a:t> with </a:t>
          </a:r>
          <a:r>
            <a:rPr lang="en-US" dirty="0" err="1" smtClean="0"/>
            <a:t>tachypnea,anxiety,dyspnea,laboured</a:t>
          </a:r>
          <a:r>
            <a:rPr lang="en-US" dirty="0" smtClean="0"/>
            <a:t> breathing</a:t>
          </a:r>
          <a:endParaRPr lang="en-US" dirty="0"/>
        </a:p>
      </dgm:t>
    </dgm:pt>
    <dgm:pt modelId="{F2F16186-CC0D-476B-8373-2C7DFF59D824}" type="parTrans" cxnId="{FF31D025-CD18-42C8-8B4F-C3028EA22E6C}">
      <dgm:prSet/>
      <dgm:spPr/>
      <dgm:t>
        <a:bodyPr/>
        <a:lstStyle/>
        <a:p>
          <a:endParaRPr lang="en-US"/>
        </a:p>
      </dgm:t>
    </dgm:pt>
    <dgm:pt modelId="{26A20C64-997F-455C-A16F-ED65840EFA63}" type="sibTrans" cxnId="{FF31D025-CD18-42C8-8B4F-C3028EA22E6C}">
      <dgm:prSet/>
      <dgm:spPr/>
      <dgm:t>
        <a:bodyPr/>
        <a:lstStyle/>
        <a:p>
          <a:endParaRPr lang="en-US"/>
        </a:p>
      </dgm:t>
    </dgm:pt>
    <dgm:pt modelId="{D47983C1-6716-4077-B6DA-BD2F61BD20E1}">
      <dgm:prSet phldrT="[Text]"/>
      <dgm:spPr/>
      <dgm:t>
        <a:bodyPr/>
        <a:lstStyle/>
        <a:p>
          <a:r>
            <a:rPr lang="en-US" dirty="0" smtClean="0"/>
            <a:t>pH &lt; 7.30 </a:t>
          </a:r>
          <a:endParaRPr lang="en-US" dirty="0"/>
        </a:p>
      </dgm:t>
    </dgm:pt>
    <dgm:pt modelId="{2323109D-D781-49AA-8E67-D5A76FCA2832}" type="parTrans" cxnId="{1A541CE5-F170-49FD-BCDC-647B6BE39471}">
      <dgm:prSet/>
      <dgm:spPr/>
      <dgm:t>
        <a:bodyPr/>
        <a:lstStyle/>
        <a:p>
          <a:endParaRPr lang="en-US"/>
        </a:p>
      </dgm:t>
    </dgm:pt>
    <dgm:pt modelId="{D45A0C4A-A0F0-4C1F-85A7-0C9DB56901D1}" type="sibTrans" cxnId="{1A541CE5-F170-49FD-BCDC-647B6BE39471}">
      <dgm:prSet/>
      <dgm:spPr/>
      <dgm:t>
        <a:bodyPr/>
        <a:lstStyle/>
        <a:p>
          <a:endParaRPr lang="en-US"/>
        </a:p>
      </dgm:t>
    </dgm:pt>
    <dgm:pt modelId="{2B9AFCEE-ADAA-45CF-B07E-3EDA6D69998A}">
      <dgm:prSet/>
      <dgm:spPr/>
      <dgm:t>
        <a:bodyPr/>
        <a:lstStyle/>
        <a:p>
          <a:r>
            <a:rPr lang="en-US" dirty="0" smtClean="0"/>
            <a:t>PaCO2     with    pH </a:t>
          </a:r>
          <a:endParaRPr lang="en-US" dirty="0"/>
        </a:p>
      </dgm:t>
    </dgm:pt>
    <dgm:pt modelId="{088F6EBD-DC1A-4666-A312-797A5ADE9398}" type="parTrans" cxnId="{019897F6-9DBB-4C3F-98B0-647CD52B8C9C}">
      <dgm:prSet/>
      <dgm:spPr/>
      <dgm:t>
        <a:bodyPr/>
        <a:lstStyle/>
        <a:p>
          <a:endParaRPr lang="en-US"/>
        </a:p>
      </dgm:t>
    </dgm:pt>
    <dgm:pt modelId="{DC6FF96D-65C4-43BA-83EB-83CF583CF341}" type="sibTrans" cxnId="{019897F6-9DBB-4C3F-98B0-647CD52B8C9C}">
      <dgm:prSet/>
      <dgm:spPr/>
      <dgm:t>
        <a:bodyPr/>
        <a:lstStyle/>
        <a:p>
          <a:endParaRPr lang="en-US"/>
        </a:p>
      </dgm:t>
    </dgm:pt>
    <dgm:pt modelId="{4CD2602A-BA86-46B9-9D93-C6B420E2EDC9}" type="pres">
      <dgm:prSet presAssocID="{7BF64011-7E31-475E-AD59-CBF853690F21}" presName="outerComposite" presStyleCnt="0">
        <dgm:presLayoutVars>
          <dgm:chMax val="5"/>
          <dgm:dir/>
          <dgm:resizeHandles val="exact"/>
        </dgm:presLayoutVars>
      </dgm:prSet>
      <dgm:spPr/>
      <dgm:t>
        <a:bodyPr/>
        <a:lstStyle/>
        <a:p>
          <a:endParaRPr lang="en-US"/>
        </a:p>
      </dgm:t>
    </dgm:pt>
    <dgm:pt modelId="{0F154EED-7C68-4C9E-B19E-C3AE932B6DA8}" type="pres">
      <dgm:prSet presAssocID="{7BF64011-7E31-475E-AD59-CBF853690F21}" presName="dummyMaxCanvas" presStyleCnt="0">
        <dgm:presLayoutVars/>
      </dgm:prSet>
      <dgm:spPr/>
    </dgm:pt>
    <dgm:pt modelId="{1A6F2BCA-DF36-478A-96DD-A2D48CAADD4C}" type="pres">
      <dgm:prSet presAssocID="{7BF64011-7E31-475E-AD59-CBF853690F21}" presName="FourNodes_1" presStyleLbl="node1" presStyleIdx="0" presStyleCnt="4">
        <dgm:presLayoutVars>
          <dgm:bulletEnabled val="1"/>
        </dgm:presLayoutVars>
      </dgm:prSet>
      <dgm:spPr/>
      <dgm:t>
        <a:bodyPr/>
        <a:lstStyle/>
        <a:p>
          <a:endParaRPr lang="en-US"/>
        </a:p>
      </dgm:t>
    </dgm:pt>
    <dgm:pt modelId="{B3BBA113-6491-497C-BA90-87C7D653364D}" type="pres">
      <dgm:prSet presAssocID="{7BF64011-7E31-475E-AD59-CBF853690F21}" presName="FourNodes_2" presStyleLbl="node1" presStyleIdx="1" presStyleCnt="4">
        <dgm:presLayoutVars>
          <dgm:bulletEnabled val="1"/>
        </dgm:presLayoutVars>
      </dgm:prSet>
      <dgm:spPr/>
      <dgm:t>
        <a:bodyPr/>
        <a:lstStyle/>
        <a:p>
          <a:endParaRPr lang="en-US"/>
        </a:p>
      </dgm:t>
    </dgm:pt>
    <dgm:pt modelId="{BD4C1F0A-3F57-46EE-AF1B-E5B4DFD2AFA3}" type="pres">
      <dgm:prSet presAssocID="{7BF64011-7E31-475E-AD59-CBF853690F21}" presName="FourNodes_3" presStyleLbl="node1" presStyleIdx="2" presStyleCnt="4">
        <dgm:presLayoutVars>
          <dgm:bulletEnabled val="1"/>
        </dgm:presLayoutVars>
      </dgm:prSet>
      <dgm:spPr/>
      <dgm:t>
        <a:bodyPr/>
        <a:lstStyle/>
        <a:p>
          <a:endParaRPr lang="en-US"/>
        </a:p>
      </dgm:t>
    </dgm:pt>
    <dgm:pt modelId="{A6C023D9-4B39-4689-BC03-88223390849A}" type="pres">
      <dgm:prSet presAssocID="{7BF64011-7E31-475E-AD59-CBF853690F21}" presName="FourNodes_4" presStyleLbl="node1" presStyleIdx="3" presStyleCnt="4" custLinFactNeighborX="-478" custLinFactNeighborY="-7511">
        <dgm:presLayoutVars>
          <dgm:bulletEnabled val="1"/>
        </dgm:presLayoutVars>
      </dgm:prSet>
      <dgm:spPr/>
      <dgm:t>
        <a:bodyPr/>
        <a:lstStyle/>
        <a:p>
          <a:endParaRPr lang="en-US"/>
        </a:p>
      </dgm:t>
    </dgm:pt>
    <dgm:pt modelId="{7B14CA3C-5B0F-4133-8BE7-36E20AA126ED}" type="pres">
      <dgm:prSet presAssocID="{7BF64011-7E31-475E-AD59-CBF853690F21}" presName="FourConn_1-2" presStyleLbl="fgAccFollowNode1" presStyleIdx="0" presStyleCnt="3">
        <dgm:presLayoutVars>
          <dgm:bulletEnabled val="1"/>
        </dgm:presLayoutVars>
      </dgm:prSet>
      <dgm:spPr/>
      <dgm:t>
        <a:bodyPr/>
        <a:lstStyle/>
        <a:p>
          <a:endParaRPr lang="en-US"/>
        </a:p>
      </dgm:t>
    </dgm:pt>
    <dgm:pt modelId="{A99A81AE-0A62-416E-A3C6-1A16A28A371C}" type="pres">
      <dgm:prSet presAssocID="{7BF64011-7E31-475E-AD59-CBF853690F21}" presName="FourConn_2-3" presStyleLbl="fgAccFollowNode1" presStyleIdx="1" presStyleCnt="3">
        <dgm:presLayoutVars>
          <dgm:bulletEnabled val="1"/>
        </dgm:presLayoutVars>
      </dgm:prSet>
      <dgm:spPr/>
      <dgm:t>
        <a:bodyPr/>
        <a:lstStyle/>
        <a:p>
          <a:endParaRPr lang="en-US"/>
        </a:p>
      </dgm:t>
    </dgm:pt>
    <dgm:pt modelId="{A3D4E084-1A60-4109-B332-ED491E02FCE6}" type="pres">
      <dgm:prSet presAssocID="{7BF64011-7E31-475E-AD59-CBF853690F21}" presName="FourConn_3-4" presStyleLbl="fgAccFollowNode1" presStyleIdx="2" presStyleCnt="3">
        <dgm:presLayoutVars>
          <dgm:bulletEnabled val="1"/>
        </dgm:presLayoutVars>
      </dgm:prSet>
      <dgm:spPr/>
      <dgm:t>
        <a:bodyPr/>
        <a:lstStyle/>
        <a:p>
          <a:endParaRPr lang="en-US"/>
        </a:p>
      </dgm:t>
    </dgm:pt>
    <dgm:pt modelId="{9A5CC6CD-8F7D-43D6-AA9C-93AFC063E3DA}" type="pres">
      <dgm:prSet presAssocID="{7BF64011-7E31-475E-AD59-CBF853690F21}" presName="FourNodes_1_text" presStyleLbl="node1" presStyleIdx="3" presStyleCnt="4">
        <dgm:presLayoutVars>
          <dgm:bulletEnabled val="1"/>
        </dgm:presLayoutVars>
      </dgm:prSet>
      <dgm:spPr/>
      <dgm:t>
        <a:bodyPr/>
        <a:lstStyle/>
        <a:p>
          <a:endParaRPr lang="en-US"/>
        </a:p>
      </dgm:t>
    </dgm:pt>
    <dgm:pt modelId="{082139AB-6F98-46CE-AA6E-69B63508C7B6}" type="pres">
      <dgm:prSet presAssocID="{7BF64011-7E31-475E-AD59-CBF853690F21}" presName="FourNodes_2_text" presStyleLbl="node1" presStyleIdx="3" presStyleCnt="4">
        <dgm:presLayoutVars>
          <dgm:bulletEnabled val="1"/>
        </dgm:presLayoutVars>
      </dgm:prSet>
      <dgm:spPr/>
      <dgm:t>
        <a:bodyPr/>
        <a:lstStyle/>
        <a:p>
          <a:endParaRPr lang="en-US"/>
        </a:p>
      </dgm:t>
    </dgm:pt>
    <dgm:pt modelId="{DAC75548-F88D-4FDA-B1A8-98F74EC89296}" type="pres">
      <dgm:prSet presAssocID="{7BF64011-7E31-475E-AD59-CBF853690F21}" presName="FourNodes_3_text" presStyleLbl="node1" presStyleIdx="3" presStyleCnt="4">
        <dgm:presLayoutVars>
          <dgm:bulletEnabled val="1"/>
        </dgm:presLayoutVars>
      </dgm:prSet>
      <dgm:spPr/>
      <dgm:t>
        <a:bodyPr/>
        <a:lstStyle/>
        <a:p>
          <a:endParaRPr lang="en-US"/>
        </a:p>
      </dgm:t>
    </dgm:pt>
    <dgm:pt modelId="{EE4308F1-C7D8-434D-BEE7-8F6AF1F5511F}" type="pres">
      <dgm:prSet presAssocID="{7BF64011-7E31-475E-AD59-CBF853690F21}" presName="FourNodes_4_text" presStyleLbl="node1" presStyleIdx="3" presStyleCnt="4">
        <dgm:presLayoutVars>
          <dgm:bulletEnabled val="1"/>
        </dgm:presLayoutVars>
      </dgm:prSet>
      <dgm:spPr/>
      <dgm:t>
        <a:bodyPr/>
        <a:lstStyle/>
        <a:p>
          <a:endParaRPr lang="en-US"/>
        </a:p>
      </dgm:t>
    </dgm:pt>
  </dgm:ptLst>
  <dgm:cxnLst>
    <dgm:cxn modelId="{628AC2F6-7743-4A9B-A3FF-60FB5BD3E934}" type="presOf" srcId="{2B9AFCEE-ADAA-45CF-B07E-3EDA6D69998A}" destId="{EE4308F1-C7D8-434D-BEE7-8F6AF1F5511F}" srcOrd="1" destOrd="0" presId="urn:microsoft.com/office/officeart/2005/8/layout/vProcess5"/>
    <dgm:cxn modelId="{B4CB02B5-2BDD-41D8-8696-A2C381DF2A5C}" type="presOf" srcId="{6E174B85-F135-4AC1-BE35-39BF01F02278}" destId="{1A6F2BCA-DF36-478A-96DD-A2D48CAADD4C}" srcOrd="0" destOrd="0" presId="urn:microsoft.com/office/officeart/2005/8/layout/vProcess5"/>
    <dgm:cxn modelId="{7F023409-67C8-4386-A524-6008696FA54F}" type="presOf" srcId="{6E174B85-F135-4AC1-BE35-39BF01F02278}" destId="{9A5CC6CD-8F7D-43D6-AA9C-93AFC063E3DA}" srcOrd="1" destOrd="0" presId="urn:microsoft.com/office/officeart/2005/8/layout/vProcess5"/>
    <dgm:cxn modelId="{FCB56430-6397-44EA-BF83-B04C43A4E6FE}" type="presOf" srcId="{2B9AFCEE-ADAA-45CF-B07E-3EDA6D69998A}" destId="{A6C023D9-4B39-4689-BC03-88223390849A}" srcOrd="0" destOrd="0" presId="urn:microsoft.com/office/officeart/2005/8/layout/vProcess5"/>
    <dgm:cxn modelId="{D3A36A1A-11F9-4DAD-BFA6-D9E4924742E2}" type="presOf" srcId="{252A9E8B-E512-4B18-8202-76B3FCA3999F}" destId="{B3BBA113-6491-497C-BA90-87C7D653364D}" srcOrd="0" destOrd="0" presId="urn:microsoft.com/office/officeart/2005/8/layout/vProcess5"/>
    <dgm:cxn modelId="{F5383EA8-B9AE-48F2-9B7D-EACE8DACF2A8}" type="presOf" srcId="{D47983C1-6716-4077-B6DA-BD2F61BD20E1}" destId="{BD4C1F0A-3F57-46EE-AF1B-E5B4DFD2AFA3}" srcOrd="0" destOrd="0" presId="urn:microsoft.com/office/officeart/2005/8/layout/vProcess5"/>
    <dgm:cxn modelId="{FE442CEA-44FF-46DF-A45F-17D7D8A2FE03}" type="presOf" srcId="{7EA69F29-17AD-4EF2-9FD2-49717E06DC1A}" destId="{7B14CA3C-5B0F-4133-8BE7-36E20AA126ED}" srcOrd="0" destOrd="0" presId="urn:microsoft.com/office/officeart/2005/8/layout/vProcess5"/>
    <dgm:cxn modelId="{1B947D11-A980-4515-98C2-6B9D23223A7A}" srcId="{7BF64011-7E31-475E-AD59-CBF853690F21}" destId="{6E174B85-F135-4AC1-BE35-39BF01F02278}" srcOrd="0" destOrd="0" parTransId="{0751E6AD-0D62-4B44-A100-63141C3A7F7A}" sibTransId="{7EA69F29-17AD-4EF2-9FD2-49717E06DC1A}"/>
    <dgm:cxn modelId="{1A541CE5-F170-49FD-BCDC-647B6BE39471}" srcId="{7BF64011-7E31-475E-AD59-CBF853690F21}" destId="{D47983C1-6716-4077-B6DA-BD2F61BD20E1}" srcOrd="2" destOrd="0" parTransId="{2323109D-D781-49AA-8E67-D5A76FCA2832}" sibTransId="{D45A0C4A-A0F0-4C1F-85A7-0C9DB56901D1}"/>
    <dgm:cxn modelId="{F153AAE3-E301-427E-A6B3-3F59DE1D7B77}" type="presOf" srcId="{7BF64011-7E31-475E-AD59-CBF853690F21}" destId="{4CD2602A-BA86-46B9-9D93-C6B420E2EDC9}" srcOrd="0" destOrd="0" presId="urn:microsoft.com/office/officeart/2005/8/layout/vProcess5"/>
    <dgm:cxn modelId="{FF31D025-CD18-42C8-8B4F-C3028EA22E6C}" srcId="{7BF64011-7E31-475E-AD59-CBF853690F21}" destId="{252A9E8B-E512-4B18-8202-76B3FCA3999F}" srcOrd="1" destOrd="0" parTransId="{F2F16186-CC0D-476B-8373-2C7DFF59D824}" sibTransId="{26A20C64-997F-455C-A16F-ED65840EFA63}"/>
    <dgm:cxn modelId="{2655F572-B822-42AE-83A8-EC6D5DE51106}" type="presOf" srcId="{D47983C1-6716-4077-B6DA-BD2F61BD20E1}" destId="{DAC75548-F88D-4FDA-B1A8-98F74EC89296}" srcOrd="1" destOrd="0" presId="urn:microsoft.com/office/officeart/2005/8/layout/vProcess5"/>
    <dgm:cxn modelId="{E6955CD1-DB3B-4083-A5EE-CF65C160A817}" type="presOf" srcId="{D45A0C4A-A0F0-4C1F-85A7-0C9DB56901D1}" destId="{A3D4E084-1A60-4109-B332-ED491E02FCE6}" srcOrd="0" destOrd="0" presId="urn:microsoft.com/office/officeart/2005/8/layout/vProcess5"/>
    <dgm:cxn modelId="{7AD999E5-64E8-4B9A-A89B-A91C1C9CA7B4}" type="presOf" srcId="{26A20C64-997F-455C-A16F-ED65840EFA63}" destId="{A99A81AE-0A62-416E-A3C6-1A16A28A371C}" srcOrd="0" destOrd="0" presId="urn:microsoft.com/office/officeart/2005/8/layout/vProcess5"/>
    <dgm:cxn modelId="{6A78CCF6-973E-4A76-9B9A-59784BEFDA01}" type="presOf" srcId="{252A9E8B-E512-4B18-8202-76B3FCA3999F}" destId="{082139AB-6F98-46CE-AA6E-69B63508C7B6}" srcOrd="1" destOrd="0" presId="urn:microsoft.com/office/officeart/2005/8/layout/vProcess5"/>
    <dgm:cxn modelId="{019897F6-9DBB-4C3F-98B0-647CD52B8C9C}" srcId="{7BF64011-7E31-475E-AD59-CBF853690F21}" destId="{2B9AFCEE-ADAA-45CF-B07E-3EDA6D69998A}" srcOrd="3" destOrd="0" parTransId="{088F6EBD-DC1A-4666-A312-797A5ADE9398}" sibTransId="{DC6FF96D-65C4-43BA-83EB-83CF583CF341}"/>
    <dgm:cxn modelId="{9642467C-FFA6-44FD-B960-741474A205CD}" type="presParOf" srcId="{4CD2602A-BA86-46B9-9D93-C6B420E2EDC9}" destId="{0F154EED-7C68-4C9E-B19E-C3AE932B6DA8}" srcOrd="0" destOrd="0" presId="urn:microsoft.com/office/officeart/2005/8/layout/vProcess5"/>
    <dgm:cxn modelId="{908CB2AC-EB5E-4459-BA35-3F88AE7830BE}" type="presParOf" srcId="{4CD2602A-BA86-46B9-9D93-C6B420E2EDC9}" destId="{1A6F2BCA-DF36-478A-96DD-A2D48CAADD4C}" srcOrd="1" destOrd="0" presId="urn:microsoft.com/office/officeart/2005/8/layout/vProcess5"/>
    <dgm:cxn modelId="{6D6B9DFD-44D0-4037-929E-75AA38635D41}" type="presParOf" srcId="{4CD2602A-BA86-46B9-9D93-C6B420E2EDC9}" destId="{B3BBA113-6491-497C-BA90-87C7D653364D}" srcOrd="2" destOrd="0" presId="urn:microsoft.com/office/officeart/2005/8/layout/vProcess5"/>
    <dgm:cxn modelId="{237310F8-ECB4-4A98-A16B-2B76C6FD5B85}" type="presParOf" srcId="{4CD2602A-BA86-46B9-9D93-C6B420E2EDC9}" destId="{BD4C1F0A-3F57-46EE-AF1B-E5B4DFD2AFA3}" srcOrd="3" destOrd="0" presId="urn:microsoft.com/office/officeart/2005/8/layout/vProcess5"/>
    <dgm:cxn modelId="{79F2F229-AF59-4E9B-A376-29E59B0598C1}" type="presParOf" srcId="{4CD2602A-BA86-46B9-9D93-C6B420E2EDC9}" destId="{A6C023D9-4B39-4689-BC03-88223390849A}" srcOrd="4" destOrd="0" presId="urn:microsoft.com/office/officeart/2005/8/layout/vProcess5"/>
    <dgm:cxn modelId="{6ABD4C3F-B523-437F-80E7-D274EA88D777}" type="presParOf" srcId="{4CD2602A-BA86-46B9-9D93-C6B420E2EDC9}" destId="{7B14CA3C-5B0F-4133-8BE7-36E20AA126ED}" srcOrd="5" destOrd="0" presId="urn:microsoft.com/office/officeart/2005/8/layout/vProcess5"/>
    <dgm:cxn modelId="{D5002ABE-D187-4F92-8EAF-9B73BC81E0B7}" type="presParOf" srcId="{4CD2602A-BA86-46B9-9D93-C6B420E2EDC9}" destId="{A99A81AE-0A62-416E-A3C6-1A16A28A371C}" srcOrd="6" destOrd="0" presId="urn:microsoft.com/office/officeart/2005/8/layout/vProcess5"/>
    <dgm:cxn modelId="{7DFD4397-9866-48D3-A222-30D1CC36A0B9}" type="presParOf" srcId="{4CD2602A-BA86-46B9-9D93-C6B420E2EDC9}" destId="{A3D4E084-1A60-4109-B332-ED491E02FCE6}" srcOrd="7" destOrd="0" presId="urn:microsoft.com/office/officeart/2005/8/layout/vProcess5"/>
    <dgm:cxn modelId="{4E74AF7B-C7A5-4480-BBCA-2B2E4231E5D2}" type="presParOf" srcId="{4CD2602A-BA86-46B9-9D93-C6B420E2EDC9}" destId="{9A5CC6CD-8F7D-43D6-AA9C-93AFC063E3DA}" srcOrd="8" destOrd="0" presId="urn:microsoft.com/office/officeart/2005/8/layout/vProcess5"/>
    <dgm:cxn modelId="{15E7E363-D1A0-48A2-AC81-B0DDD010F0BC}" type="presParOf" srcId="{4CD2602A-BA86-46B9-9D93-C6B420E2EDC9}" destId="{082139AB-6F98-46CE-AA6E-69B63508C7B6}" srcOrd="9" destOrd="0" presId="urn:microsoft.com/office/officeart/2005/8/layout/vProcess5"/>
    <dgm:cxn modelId="{3DE4A911-119E-4741-8789-554580049116}" type="presParOf" srcId="{4CD2602A-BA86-46B9-9D93-C6B420E2EDC9}" destId="{DAC75548-F88D-4FDA-B1A8-98F74EC89296}" srcOrd="10" destOrd="0" presId="urn:microsoft.com/office/officeart/2005/8/layout/vProcess5"/>
    <dgm:cxn modelId="{6B2CFF5F-5800-4971-AC56-47EE05561E34}" type="presParOf" srcId="{4CD2602A-BA86-46B9-9D93-C6B420E2EDC9}" destId="{EE4308F1-C7D8-434D-BEE7-8F6AF1F5511F}"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E1BC4832-DB53-47D5-8BF4-26B2BFF0F96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AAB033F-C7CB-4D89-90A6-80CE44983A13}">
      <dgm:prSet phldrT="[Text]"/>
      <dgm:spPr/>
      <dgm:t>
        <a:bodyPr/>
        <a:lstStyle/>
        <a:p>
          <a:r>
            <a:rPr lang="en-US" dirty="0" smtClean="0"/>
            <a:t>Residual effect of </a:t>
          </a:r>
          <a:r>
            <a:rPr lang="en-US" dirty="0" err="1" smtClean="0"/>
            <a:t>i.v</a:t>
          </a:r>
          <a:r>
            <a:rPr lang="en-US" dirty="0" smtClean="0"/>
            <a:t> &amp; inhalational agent</a:t>
          </a:r>
          <a:endParaRPr lang="en-US" dirty="0"/>
        </a:p>
      </dgm:t>
    </dgm:pt>
    <dgm:pt modelId="{8765FF90-3D13-4AE0-AEDD-6BA20E200BC8}" type="parTrans" cxnId="{4AA2D9F1-6DB9-44D4-9C9F-BB6FFF6C69D8}">
      <dgm:prSet/>
      <dgm:spPr/>
      <dgm:t>
        <a:bodyPr/>
        <a:lstStyle/>
        <a:p>
          <a:endParaRPr lang="en-US"/>
        </a:p>
      </dgm:t>
    </dgm:pt>
    <dgm:pt modelId="{E442B6A4-BEDE-4872-ADDF-6614F9537347}" type="sibTrans" cxnId="{4AA2D9F1-6DB9-44D4-9C9F-BB6FFF6C69D8}">
      <dgm:prSet/>
      <dgm:spPr/>
      <dgm:t>
        <a:bodyPr/>
        <a:lstStyle/>
        <a:p>
          <a:endParaRPr lang="en-US"/>
        </a:p>
      </dgm:t>
    </dgm:pt>
    <dgm:pt modelId="{49772D8C-7501-4053-A6A2-CCDCE83312EF}">
      <dgm:prSet phldrT="[Text]"/>
      <dgm:spPr/>
      <dgm:t>
        <a:bodyPr/>
        <a:lstStyle/>
        <a:p>
          <a:r>
            <a:rPr lang="en-US" dirty="0" err="1" smtClean="0"/>
            <a:t>i.v</a:t>
          </a:r>
          <a:r>
            <a:rPr lang="en-US" dirty="0" smtClean="0"/>
            <a:t> </a:t>
          </a:r>
          <a:r>
            <a:rPr lang="en-US" dirty="0" err="1" smtClean="0"/>
            <a:t>opioids</a:t>
          </a:r>
          <a:r>
            <a:rPr lang="en-US" dirty="0" smtClean="0"/>
            <a:t> given just </a:t>
          </a:r>
          <a:r>
            <a:rPr lang="en-US" dirty="0" err="1" smtClean="0"/>
            <a:t>befor</a:t>
          </a:r>
          <a:r>
            <a:rPr lang="en-US" dirty="0" smtClean="0"/>
            <a:t> shifting to post op care	 </a:t>
          </a:r>
          <a:endParaRPr lang="en-US" dirty="0"/>
        </a:p>
      </dgm:t>
    </dgm:pt>
    <dgm:pt modelId="{590CEF21-51DB-4FEF-83A3-7A133B6766AE}" type="parTrans" cxnId="{6EE7ACC0-28F0-4D40-A7B5-412044770FB8}">
      <dgm:prSet/>
      <dgm:spPr/>
      <dgm:t>
        <a:bodyPr/>
        <a:lstStyle/>
        <a:p>
          <a:endParaRPr lang="en-US"/>
        </a:p>
      </dgm:t>
    </dgm:pt>
    <dgm:pt modelId="{2F1390B0-B392-42DD-8916-ADB52001A5D8}" type="sibTrans" cxnId="{6EE7ACC0-28F0-4D40-A7B5-412044770FB8}">
      <dgm:prSet/>
      <dgm:spPr/>
      <dgm:t>
        <a:bodyPr/>
        <a:lstStyle/>
        <a:p>
          <a:endParaRPr lang="en-US"/>
        </a:p>
      </dgm:t>
    </dgm:pt>
    <dgm:pt modelId="{1F79BEB7-69AC-4E96-A8CA-6DC1ED6A6305}">
      <dgm:prSet phldrT="[Text]"/>
      <dgm:spPr/>
      <dgm:t>
        <a:bodyPr/>
        <a:lstStyle/>
        <a:p>
          <a:r>
            <a:rPr lang="en-US" dirty="0" smtClean="0"/>
            <a:t>ICH , Brain edema</a:t>
          </a:r>
          <a:endParaRPr lang="en-US" dirty="0"/>
        </a:p>
      </dgm:t>
    </dgm:pt>
    <dgm:pt modelId="{FBE7AC6C-B4A1-4750-8C6F-846E6299910B}" type="parTrans" cxnId="{A2B07CE3-1152-408C-8F23-BF947C4458DF}">
      <dgm:prSet/>
      <dgm:spPr/>
      <dgm:t>
        <a:bodyPr/>
        <a:lstStyle/>
        <a:p>
          <a:endParaRPr lang="en-US"/>
        </a:p>
      </dgm:t>
    </dgm:pt>
    <dgm:pt modelId="{5C33A6DF-B2CE-420A-8D1A-AD479240D316}" type="sibTrans" cxnId="{A2B07CE3-1152-408C-8F23-BF947C4458DF}">
      <dgm:prSet/>
      <dgm:spPr/>
      <dgm:t>
        <a:bodyPr/>
        <a:lstStyle/>
        <a:p>
          <a:endParaRPr lang="en-US"/>
        </a:p>
      </dgm:t>
    </dgm:pt>
    <dgm:pt modelId="{08299679-E7B9-4310-BF94-60AC6A807DF9}" type="pres">
      <dgm:prSet presAssocID="{E1BC4832-DB53-47D5-8BF4-26B2BFF0F961}" presName="outerComposite" presStyleCnt="0">
        <dgm:presLayoutVars>
          <dgm:chMax val="5"/>
          <dgm:dir/>
          <dgm:resizeHandles val="exact"/>
        </dgm:presLayoutVars>
      </dgm:prSet>
      <dgm:spPr/>
      <dgm:t>
        <a:bodyPr/>
        <a:lstStyle/>
        <a:p>
          <a:endParaRPr lang="en-US"/>
        </a:p>
      </dgm:t>
    </dgm:pt>
    <dgm:pt modelId="{EC38467B-233F-4907-B2F3-23719E258471}" type="pres">
      <dgm:prSet presAssocID="{E1BC4832-DB53-47D5-8BF4-26B2BFF0F961}" presName="dummyMaxCanvas" presStyleCnt="0">
        <dgm:presLayoutVars/>
      </dgm:prSet>
      <dgm:spPr/>
    </dgm:pt>
    <dgm:pt modelId="{2100B142-E54B-48D1-8838-6B44C969CC44}" type="pres">
      <dgm:prSet presAssocID="{E1BC4832-DB53-47D5-8BF4-26B2BFF0F961}" presName="ThreeNodes_1" presStyleLbl="node1" presStyleIdx="0" presStyleCnt="3">
        <dgm:presLayoutVars>
          <dgm:bulletEnabled val="1"/>
        </dgm:presLayoutVars>
      </dgm:prSet>
      <dgm:spPr/>
      <dgm:t>
        <a:bodyPr/>
        <a:lstStyle/>
        <a:p>
          <a:endParaRPr lang="en-US"/>
        </a:p>
      </dgm:t>
    </dgm:pt>
    <dgm:pt modelId="{7E654FD0-7FA9-4722-BAF8-32B154A9EF38}" type="pres">
      <dgm:prSet presAssocID="{E1BC4832-DB53-47D5-8BF4-26B2BFF0F961}" presName="ThreeNodes_2" presStyleLbl="node1" presStyleIdx="1" presStyleCnt="3">
        <dgm:presLayoutVars>
          <dgm:bulletEnabled val="1"/>
        </dgm:presLayoutVars>
      </dgm:prSet>
      <dgm:spPr/>
      <dgm:t>
        <a:bodyPr/>
        <a:lstStyle/>
        <a:p>
          <a:endParaRPr lang="en-US"/>
        </a:p>
      </dgm:t>
    </dgm:pt>
    <dgm:pt modelId="{B9EF21EF-BAC0-4029-B1C5-8823C3EAEC46}" type="pres">
      <dgm:prSet presAssocID="{E1BC4832-DB53-47D5-8BF4-26B2BFF0F961}" presName="ThreeNodes_3" presStyleLbl="node1" presStyleIdx="2" presStyleCnt="3">
        <dgm:presLayoutVars>
          <dgm:bulletEnabled val="1"/>
        </dgm:presLayoutVars>
      </dgm:prSet>
      <dgm:spPr/>
      <dgm:t>
        <a:bodyPr/>
        <a:lstStyle/>
        <a:p>
          <a:endParaRPr lang="en-US"/>
        </a:p>
      </dgm:t>
    </dgm:pt>
    <dgm:pt modelId="{CAAC7CEB-D99B-4323-A5A4-CFB6CA370359}" type="pres">
      <dgm:prSet presAssocID="{E1BC4832-DB53-47D5-8BF4-26B2BFF0F961}" presName="ThreeConn_1-2" presStyleLbl="fgAccFollowNode1" presStyleIdx="0" presStyleCnt="2">
        <dgm:presLayoutVars>
          <dgm:bulletEnabled val="1"/>
        </dgm:presLayoutVars>
      </dgm:prSet>
      <dgm:spPr/>
      <dgm:t>
        <a:bodyPr/>
        <a:lstStyle/>
        <a:p>
          <a:endParaRPr lang="en-US"/>
        </a:p>
      </dgm:t>
    </dgm:pt>
    <dgm:pt modelId="{9B93C505-FFCB-47C0-9241-C6CDB810FA4D}" type="pres">
      <dgm:prSet presAssocID="{E1BC4832-DB53-47D5-8BF4-26B2BFF0F961}" presName="ThreeConn_2-3" presStyleLbl="fgAccFollowNode1" presStyleIdx="1" presStyleCnt="2">
        <dgm:presLayoutVars>
          <dgm:bulletEnabled val="1"/>
        </dgm:presLayoutVars>
      </dgm:prSet>
      <dgm:spPr/>
      <dgm:t>
        <a:bodyPr/>
        <a:lstStyle/>
        <a:p>
          <a:endParaRPr lang="en-US"/>
        </a:p>
      </dgm:t>
    </dgm:pt>
    <dgm:pt modelId="{02E052F1-C5E6-4EEE-8E68-D4DBA5FAB019}" type="pres">
      <dgm:prSet presAssocID="{E1BC4832-DB53-47D5-8BF4-26B2BFF0F961}" presName="ThreeNodes_1_text" presStyleLbl="node1" presStyleIdx="2" presStyleCnt="3">
        <dgm:presLayoutVars>
          <dgm:bulletEnabled val="1"/>
        </dgm:presLayoutVars>
      </dgm:prSet>
      <dgm:spPr/>
      <dgm:t>
        <a:bodyPr/>
        <a:lstStyle/>
        <a:p>
          <a:endParaRPr lang="en-US"/>
        </a:p>
      </dgm:t>
    </dgm:pt>
    <dgm:pt modelId="{396E50B5-9BCF-4A75-9DB4-2010AA3D3007}" type="pres">
      <dgm:prSet presAssocID="{E1BC4832-DB53-47D5-8BF4-26B2BFF0F961}" presName="ThreeNodes_2_text" presStyleLbl="node1" presStyleIdx="2" presStyleCnt="3">
        <dgm:presLayoutVars>
          <dgm:bulletEnabled val="1"/>
        </dgm:presLayoutVars>
      </dgm:prSet>
      <dgm:spPr/>
      <dgm:t>
        <a:bodyPr/>
        <a:lstStyle/>
        <a:p>
          <a:endParaRPr lang="en-US"/>
        </a:p>
      </dgm:t>
    </dgm:pt>
    <dgm:pt modelId="{FB4CD2DB-4736-44AD-BBF5-FE89CC78713C}" type="pres">
      <dgm:prSet presAssocID="{E1BC4832-DB53-47D5-8BF4-26B2BFF0F961}" presName="ThreeNodes_3_text" presStyleLbl="node1" presStyleIdx="2" presStyleCnt="3">
        <dgm:presLayoutVars>
          <dgm:bulletEnabled val="1"/>
        </dgm:presLayoutVars>
      </dgm:prSet>
      <dgm:spPr/>
      <dgm:t>
        <a:bodyPr/>
        <a:lstStyle/>
        <a:p>
          <a:endParaRPr lang="en-US"/>
        </a:p>
      </dgm:t>
    </dgm:pt>
  </dgm:ptLst>
  <dgm:cxnLst>
    <dgm:cxn modelId="{4AA2D9F1-6DB9-44D4-9C9F-BB6FFF6C69D8}" srcId="{E1BC4832-DB53-47D5-8BF4-26B2BFF0F961}" destId="{0AAB033F-C7CB-4D89-90A6-80CE44983A13}" srcOrd="0" destOrd="0" parTransId="{8765FF90-3D13-4AE0-AEDD-6BA20E200BC8}" sibTransId="{E442B6A4-BEDE-4872-ADDF-6614F9537347}"/>
    <dgm:cxn modelId="{1B902EA1-AC08-4F1F-B9FC-78FC67950676}" type="presOf" srcId="{0AAB033F-C7CB-4D89-90A6-80CE44983A13}" destId="{2100B142-E54B-48D1-8838-6B44C969CC44}" srcOrd="0" destOrd="0" presId="urn:microsoft.com/office/officeart/2005/8/layout/vProcess5"/>
    <dgm:cxn modelId="{634011C5-2CCA-4C27-9CE6-B37A2EF77ABA}" type="presOf" srcId="{49772D8C-7501-4053-A6A2-CCDCE83312EF}" destId="{7E654FD0-7FA9-4722-BAF8-32B154A9EF38}" srcOrd="0" destOrd="0" presId="urn:microsoft.com/office/officeart/2005/8/layout/vProcess5"/>
    <dgm:cxn modelId="{E816E015-849A-41F9-8B3C-317A6C1D4A4C}" type="presOf" srcId="{49772D8C-7501-4053-A6A2-CCDCE83312EF}" destId="{396E50B5-9BCF-4A75-9DB4-2010AA3D3007}" srcOrd="1" destOrd="0" presId="urn:microsoft.com/office/officeart/2005/8/layout/vProcess5"/>
    <dgm:cxn modelId="{A2B07CE3-1152-408C-8F23-BF947C4458DF}" srcId="{E1BC4832-DB53-47D5-8BF4-26B2BFF0F961}" destId="{1F79BEB7-69AC-4E96-A8CA-6DC1ED6A6305}" srcOrd="2" destOrd="0" parTransId="{FBE7AC6C-B4A1-4750-8C6F-846E6299910B}" sibTransId="{5C33A6DF-B2CE-420A-8D1A-AD479240D316}"/>
    <dgm:cxn modelId="{6EE7ACC0-28F0-4D40-A7B5-412044770FB8}" srcId="{E1BC4832-DB53-47D5-8BF4-26B2BFF0F961}" destId="{49772D8C-7501-4053-A6A2-CCDCE83312EF}" srcOrd="1" destOrd="0" parTransId="{590CEF21-51DB-4FEF-83A3-7A133B6766AE}" sibTransId="{2F1390B0-B392-42DD-8916-ADB52001A5D8}"/>
    <dgm:cxn modelId="{36CEA588-2CEB-4390-A6FC-4F0A67B07977}" type="presOf" srcId="{1F79BEB7-69AC-4E96-A8CA-6DC1ED6A6305}" destId="{B9EF21EF-BAC0-4029-B1C5-8823C3EAEC46}" srcOrd="0" destOrd="0" presId="urn:microsoft.com/office/officeart/2005/8/layout/vProcess5"/>
    <dgm:cxn modelId="{E2FA1315-FFBD-4922-8000-0265C775FBA5}" type="presOf" srcId="{E1BC4832-DB53-47D5-8BF4-26B2BFF0F961}" destId="{08299679-E7B9-4310-BF94-60AC6A807DF9}" srcOrd="0" destOrd="0" presId="urn:microsoft.com/office/officeart/2005/8/layout/vProcess5"/>
    <dgm:cxn modelId="{FA6A43FA-CCDC-4C60-96E0-20388F158DF1}" type="presOf" srcId="{1F79BEB7-69AC-4E96-A8CA-6DC1ED6A6305}" destId="{FB4CD2DB-4736-44AD-BBF5-FE89CC78713C}" srcOrd="1" destOrd="0" presId="urn:microsoft.com/office/officeart/2005/8/layout/vProcess5"/>
    <dgm:cxn modelId="{B687AAE6-9C4C-4EB3-BCA1-48E5450E7B68}" type="presOf" srcId="{E442B6A4-BEDE-4872-ADDF-6614F9537347}" destId="{CAAC7CEB-D99B-4323-A5A4-CFB6CA370359}" srcOrd="0" destOrd="0" presId="urn:microsoft.com/office/officeart/2005/8/layout/vProcess5"/>
    <dgm:cxn modelId="{1C490301-A7C3-4B8A-866C-77348C35E26B}" type="presOf" srcId="{0AAB033F-C7CB-4D89-90A6-80CE44983A13}" destId="{02E052F1-C5E6-4EEE-8E68-D4DBA5FAB019}" srcOrd="1" destOrd="0" presId="urn:microsoft.com/office/officeart/2005/8/layout/vProcess5"/>
    <dgm:cxn modelId="{0F202150-C076-4926-85AE-C9A29A499413}" type="presOf" srcId="{2F1390B0-B392-42DD-8916-ADB52001A5D8}" destId="{9B93C505-FFCB-47C0-9241-C6CDB810FA4D}" srcOrd="0" destOrd="0" presId="urn:microsoft.com/office/officeart/2005/8/layout/vProcess5"/>
    <dgm:cxn modelId="{30BE8B2C-25F7-408A-917E-B35B3F094A4E}" type="presParOf" srcId="{08299679-E7B9-4310-BF94-60AC6A807DF9}" destId="{EC38467B-233F-4907-B2F3-23719E258471}" srcOrd="0" destOrd="0" presId="urn:microsoft.com/office/officeart/2005/8/layout/vProcess5"/>
    <dgm:cxn modelId="{64AAAF0C-05D8-4386-BDC0-E04616BBAF1E}" type="presParOf" srcId="{08299679-E7B9-4310-BF94-60AC6A807DF9}" destId="{2100B142-E54B-48D1-8838-6B44C969CC44}" srcOrd="1" destOrd="0" presId="urn:microsoft.com/office/officeart/2005/8/layout/vProcess5"/>
    <dgm:cxn modelId="{D2B3CB22-BDB5-4684-88C3-BEED2027C474}" type="presParOf" srcId="{08299679-E7B9-4310-BF94-60AC6A807DF9}" destId="{7E654FD0-7FA9-4722-BAF8-32B154A9EF38}" srcOrd="2" destOrd="0" presId="urn:microsoft.com/office/officeart/2005/8/layout/vProcess5"/>
    <dgm:cxn modelId="{3E493876-0163-4516-AEFB-D96607526C5B}" type="presParOf" srcId="{08299679-E7B9-4310-BF94-60AC6A807DF9}" destId="{B9EF21EF-BAC0-4029-B1C5-8823C3EAEC46}" srcOrd="3" destOrd="0" presId="urn:microsoft.com/office/officeart/2005/8/layout/vProcess5"/>
    <dgm:cxn modelId="{D9853EA6-9A1A-49E9-8BDA-BA7F37662625}" type="presParOf" srcId="{08299679-E7B9-4310-BF94-60AC6A807DF9}" destId="{CAAC7CEB-D99B-4323-A5A4-CFB6CA370359}" srcOrd="4" destOrd="0" presId="urn:microsoft.com/office/officeart/2005/8/layout/vProcess5"/>
    <dgm:cxn modelId="{A2FA69C7-B6F6-4167-B0B1-09F7FD894D01}" type="presParOf" srcId="{08299679-E7B9-4310-BF94-60AC6A807DF9}" destId="{9B93C505-FFCB-47C0-9241-C6CDB810FA4D}" srcOrd="5" destOrd="0" presId="urn:microsoft.com/office/officeart/2005/8/layout/vProcess5"/>
    <dgm:cxn modelId="{83BFC7BD-9DEA-4DF2-A2C3-BBCC51DAD2FA}" type="presParOf" srcId="{08299679-E7B9-4310-BF94-60AC6A807DF9}" destId="{02E052F1-C5E6-4EEE-8E68-D4DBA5FAB019}" srcOrd="6" destOrd="0" presId="urn:microsoft.com/office/officeart/2005/8/layout/vProcess5"/>
    <dgm:cxn modelId="{01F8D1D3-C4AF-4DDA-A6E2-3295513279DA}" type="presParOf" srcId="{08299679-E7B9-4310-BF94-60AC6A807DF9}" destId="{396E50B5-9BCF-4A75-9DB4-2010AA3D3007}" srcOrd="7" destOrd="0" presId="urn:microsoft.com/office/officeart/2005/8/layout/vProcess5"/>
    <dgm:cxn modelId="{4BBCB769-4BA6-4287-80D0-656BEDF20E76}" type="presParOf" srcId="{08299679-E7B9-4310-BF94-60AC6A807DF9}" destId="{FB4CD2DB-4736-44AD-BBF5-FE89CC78713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4AAE3597-9997-4C74-85F7-AF05D3ACD34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80E96EA-1F77-467F-8DA1-D4740B8A57A1}">
      <dgm:prSet phldrT="[Text]"/>
      <dgm:spPr/>
      <dgm:t>
        <a:bodyPr/>
        <a:lstStyle/>
        <a:p>
          <a:r>
            <a:rPr lang="en-US" dirty="0" smtClean="0"/>
            <a:t>Obstruction in pharynx : tongue, soft tissue</a:t>
          </a:r>
          <a:endParaRPr lang="en-US" dirty="0"/>
        </a:p>
      </dgm:t>
    </dgm:pt>
    <dgm:pt modelId="{0C5643A6-17F1-48D7-A21C-B4C92C5EEAB7}" type="parTrans" cxnId="{59B5A4EF-5B18-42D0-9A75-055648C22DF0}">
      <dgm:prSet/>
      <dgm:spPr/>
      <dgm:t>
        <a:bodyPr/>
        <a:lstStyle/>
        <a:p>
          <a:endParaRPr lang="en-US"/>
        </a:p>
      </dgm:t>
    </dgm:pt>
    <dgm:pt modelId="{3BCE71D9-A242-4686-9811-0F5F1F5E371D}" type="sibTrans" cxnId="{59B5A4EF-5B18-42D0-9A75-055648C22DF0}">
      <dgm:prSet/>
      <dgm:spPr/>
      <dgm:t>
        <a:bodyPr/>
        <a:lstStyle/>
        <a:p>
          <a:endParaRPr lang="en-US"/>
        </a:p>
      </dgm:t>
    </dgm:pt>
    <dgm:pt modelId="{C48C128D-9E28-4BEA-BA26-44A2DA0E3978}">
      <dgm:prSet phldrT="[Text]"/>
      <dgm:spPr/>
      <dgm:t>
        <a:bodyPr/>
        <a:lstStyle/>
        <a:p>
          <a:r>
            <a:rPr lang="en-US" dirty="0" smtClean="0"/>
            <a:t>In larynx: spasm , edema</a:t>
          </a:r>
        </a:p>
        <a:p>
          <a:r>
            <a:rPr lang="en-US" dirty="0" smtClean="0"/>
            <a:t>In large airway : </a:t>
          </a:r>
          <a:r>
            <a:rPr lang="en-US" dirty="0" err="1" smtClean="0"/>
            <a:t>stenosis</a:t>
          </a:r>
          <a:r>
            <a:rPr lang="en-US" dirty="0" smtClean="0"/>
            <a:t> , hematoma</a:t>
          </a:r>
          <a:endParaRPr lang="en-US" dirty="0"/>
        </a:p>
      </dgm:t>
    </dgm:pt>
    <dgm:pt modelId="{4B115116-17EF-4222-8A73-E5E609185DBF}" type="parTrans" cxnId="{5D77BE3C-87CB-4D51-B5F8-BEBD069FC3BD}">
      <dgm:prSet/>
      <dgm:spPr/>
      <dgm:t>
        <a:bodyPr/>
        <a:lstStyle/>
        <a:p>
          <a:endParaRPr lang="en-US"/>
        </a:p>
      </dgm:t>
    </dgm:pt>
    <dgm:pt modelId="{FBF775BE-C51D-4643-A600-B3A7CDCE534E}" type="sibTrans" cxnId="{5D77BE3C-87CB-4D51-B5F8-BEBD069FC3BD}">
      <dgm:prSet/>
      <dgm:spPr/>
      <dgm:t>
        <a:bodyPr/>
        <a:lstStyle/>
        <a:p>
          <a:endParaRPr lang="en-US"/>
        </a:p>
      </dgm:t>
    </dgm:pt>
    <dgm:pt modelId="{5E5D8325-2DF0-4641-AA3F-4646009D5824}">
      <dgm:prSet phldrT="[Text]"/>
      <dgm:spPr/>
      <dgm:t>
        <a:bodyPr/>
        <a:lstStyle/>
        <a:p>
          <a:r>
            <a:rPr lang="en-US" dirty="0" smtClean="0"/>
            <a:t>Residual effect of NMD</a:t>
          </a:r>
        </a:p>
        <a:p>
          <a:r>
            <a:rPr lang="en-US" dirty="0" smtClean="0"/>
            <a:t>Reactive airways</a:t>
          </a:r>
          <a:endParaRPr lang="en-US" dirty="0"/>
        </a:p>
      </dgm:t>
    </dgm:pt>
    <dgm:pt modelId="{9AE6180A-6D31-4CE5-B1C0-3C46AACBA79C}" type="parTrans" cxnId="{4D5A8855-6BB9-45B9-81FE-93430750A753}">
      <dgm:prSet/>
      <dgm:spPr/>
      <dgm:t>
        <a:bodyPr/>
        <a:lstStyle/>
        <a:p>
          <a:endParaRPr lang="en-US"/>
        </a:p>
      </dgm:t>
    </dgm:pt>
    <dgm:pt modelId="{C94B6A65-2949-4F66-AB75-7CD07FA441AD}" type="sibTrans" cxnId="{4D5A8855-6BB9-45B9-81FE-93430750A753}">
      <dgm:prSet/>
      <dgm:spPr/>
      <dgm:t>
        <a:bodyPr/>
        <a:lstStyle/>
        <a:p>
          <a:endParaRPr lang="en-US"/>
        </a:p>
      </dgm:t>
    </dgm:pt>
    <dgm:pt modelId="{4EAB309C-AFF8-4F5D-B6CB-C4E198531E47}" type="pres">
      <dgm:prSet presAssocID="{4AAE3597-9997-4C74-85F7-AF05D3ACD34E}" presName="outerComposite" presStyleCnt="0">
        <dgm:presLayoutVars>
          <dgm:chMax val="5"/>
          <dgm:dir/>
          <dgm:resizeHandles val="exact"/>
        </dgm:presLayoutVars>
      </dgm:prSet>
      <dgm:spPr/>
      <dgm:t>
        <a:bodyPr/>
        <a:lstStyle/>
        <a:p>
          <a:endParaRPr lang="en-US"/>
        </a:p>
      </dgm:t>
    </dgm:pt>
    <dgm:pt modelId="{BFA75292-B0C1-467E-8C97-9C9FBC09FDC2}" type="pres">
      <dgm:prSet presAssocID="{4AAE3597-9997-4C74-85F7-AF05D3ACD34E}" presName="dummyMaxCanvas" presStyleCnt="0">
        <dgm:presLayoutVars/>
      </dgm:prSet>
      <dgm:spPr/>
    </dgm:pt>
    <dgm:pt modelId="{5ACC7D45-ED97-4095-8D24-2324631EBFBC}" type="pres">
      <dgm:prSet presAssocID="{4AAE3597-9997-4C74-85F7-AF05D3ACD34E}" presName="ThreeNodes_1" presStyleLbl="node1" presStyleIdx="0" presStyleCnt="3">
        <dgm:presLayoutVars>
          <dgm:bulletEnabled val="1"/>
        </dgm:presLayoutVars>
      </dgm:prSet>
      <dgm:spPr/>
      <dgm:t>
        <a:bodyPr/>
        <a:lstStyle/>
        <a:p>
          <a:endParaRPr lang="en-US"/>
        </a:p>
      </dgm:t>
    </dgm:pt>
    <dgm:pt modelId="{59294D79-C890-4CD8-AA66-F975FA5DA1DC}" type="pres">
      <dgm:prSet presAssocID="{4AAE3597-9997-4C74-85F7-AF05D3ACD34E}" presName="ThreeNodes_2" presStyleLbl="node1" presStyleIdx="1" presStyleCnt="3">
        <dgm:presLayoutVars>
          <dgm:bulletEnabled val="1"/>
        </dgm:presLayoutVars>
      </dgm:prSet>
      <dgm:spPr/>
      <dgm:t>
        <a:bodyPr/>
        <a:lstStyle/>
        <a:p>
          <a:endParaRPr lang="en-US"/>
        </a:p>
      </dgm:t>
    </dgm:pt>
    <dgm:pt modelId="{856175A5-6746-4081-B776-23CF6D936B60}" type="pres">
      <dgm:prSet presAssocID="{4AAE3597-9997-4C74-85F7-AF05D3ACD34E}" presName="ThreeNodes_3" presStyleLbl="node1" presStyleIdx="2" presStyleCnt="3">
        <dgm:presLayoutVars>
          <dgm:bulletEnabled val="1"/>
        </dgm:presLayoutVars>
      </dgm:prSet>
      <dgm:spPr/>
      <dgm:t>
        <a:bodyPr/>
        <a:lstStyle/>
        <a:p>
          <a:endParaRPr lang="en-US"/>
        </a:p>
      </dgm:t>
    </dgm:pt>
    <dgm:pt modelId="{7D0C1690-737C-436D-BD84-FEDAF2FB1DC7}" type="pres">
      <dgm:prSet presAssocID="{4AAE3597-9997-4C74-85F7-AF05D3ACD34E}" presName="ThreeConn_1-2" presStyleLbl="fgAccFollowNode1" presStyleIdx="0" presStyleCnt="2">
        <dgm:presLayoutVars>
          <dgm:bulletEnabled val="1"/>
        </dgm:presLayoutVars>
      </dgm:prSet>
      <dgm:spPr/>
      <dgm:t>
        <a:bodyPr/>
        <a:lstStyle/>
        <a:p>
          <a:endParaRPr lang="en-US"/>
        </a:p>
      </dgm:t>
    </dgm:pt>
    <dgm:pt modelId="{7A3FB133-6875-4F9E-B337-99111BAB435A}" type="pres">
      <dgm:prSet presAssocID="{4AAE3597-9997-4C74-85F7-AF05D3ACD34E}" presName="ThreeConn_2-3" presStyleLbl="fgAccFollowNode1" presStyleIdx="1" presStyleCnt="2">
        <dgm:presLayoutVars>
          <dgm:bulletEnabled val="1"/>
        </dgm:presLayoutVars>
      </dgm:prSet>
      <dgm:spPr/>
      <dgm:t>
        <a:bodyPr/>
        <a:lstStyle/>
        <a:p>
          <a:endParaRPr lang="en-US"/>
        </a:p>
      </dgm:t>
    </dgm:pt>
    <dgm:pt modelId="{785AE375-8C14-44B6-8683-2221598874E2}" type="pres">
      <dgm:prSet presAssocID="{4AAE3597-9997-4C74-85F7-AF05D3ACD34E}" presName="ThreeNodes_1_text" presStyleLbl="node1" presStyleIdx="2" presStyleCnt="3">
        <dgm:presLayoutVars>
          <dgm:bulletEnabled val="1"/>
        </dgm:presLayoutVars>
      </dgm:prSet>
      <dgm:spPr/>
      <dgm:t>
        <a:bodyPr/>
        <a:lstStyle/>
        <a:p>
          <a:endParaRPr lang="en-US"/>
        </a:p>
      </dgm:t>
    </dgm:pt>
    <dgm:pt modelId="{D7994926-F3B7-47B8-84DC-7211D3A5A15A}" type="pres">
      <dgm:prSet presAssocID="{4AAE3597-9997-4C74-85F7-AF05D3ACD34E}" presName="ThreeNodes_2_text" presStyleLbl="node1" presStyleIdx="2" presStyleCnt="3">
        <dgm:presLayoutVars>
          <dgm:bulletEnabled val="1"/>
        </dgm:presLayoutVars>
      </dgm:prSet>
      <dgm:spPr/>
      <dgm:t>
        <a:bodyPr/>
        <a:lstStyle/>
        <a:p>
          <a:endParaRPr lang="en-US"/>
        </a:p>
      </dgm:t>
    </dgm:pt>
    <dgm:pt modelId="{9DF2E525-2F6F-46A8-8EC9-DE5678941336}" type="pres">
      <dgm:prSet presAssocID="{4AAE3597-9997-4C74-85F7-AF05D3ACD34E}" presName="ThreeNodes_3_text" presStyleLbl="node1" presStyleIdx="2" presStyleCnt="3">
        <dgm:presLayoutVars>
          <dgm:bulletEnabled val="1"/>
        </dgm:presLayoutVars>
      </dgm:prSet>
      <dgm:spPr/>
      <dgm:t>
        <a:bodyPr/>
        <a:lstStyle/>
        <a:p>
          <a:endParaRPr lang="en-US"/>
        </a:p>
      </dgm:t>
    </dgm:pt>
  </dgm:ptLst>
  <dgm:cxnLst>
    <dgm:cxn modelId="{B64CF0C0-CCAB-49C6-94A3-CFF2E0F6ACC5}" type="presOf" srcId="{C48C128D-9E28-4BEA-BA26-44A2DA0E3978}" destId="{59294D79-C890-4CD8-AA66-F975FA5DA1DC}" srcOrd="0" destOrd="0" presId="urn:microsoft.com/office/officeart/2005/8/layout/vProcess5"/>
    <dgm:cxn modelId="{4D5A8855-6BB9-45B9-81FE-93430750A753}" srcId="{4AAE3597-9997-4C74-85F7-AF05D3ACD34E}" destId="{5E5D8325-2DF0-4641-AA3F-4646009D5824}" srcOrd="2" destOrd="0" parTransId="{9AE6180A-6D31-4CE5-B1C0-3C46AACBA79C}" sibTransId="{C94B6A65-2949-4F66-AB75-7CD07FA441AD}"/>
    <dgm:cxn modelId="{3C11F3BE-A092-4BCE-BA06-F98A7CFB4DA0}" type="presOf" srcId="{080E96EA-1F77-467F-8DA1-D4740B8A57A1}" destId="{785AE375-8C14-44B6-8683-2221598874E2}" srcOrd="1" destOrd="0" presId="urn:microsoft.com/office/officeart/2005/8/layout/vProcess5"/>
    <dgm:cxn modelId="{59B5A4EF-5B18-42D0-9A75-055648C22DF0}" srcId="{4AAE3597-9997-4C74-85F7-AF05D3ACD34E}" destId="{080E96EA-1F77-467F-8DA1-D4740B8A57A1}" srcOrd="0" destOrd="0" parTransId="{0C5643A6-17F1-48D7-A21C-B4C92C5EEAB7}" sibTransId="{3BCE71D9-A242-4686-9811-0F5F1F5E371D}"/>
    <dgm:cxn modelId="{8B85B78B-9D9A-40EC-969B-2D8FEBA41CF2}" type="presOf" srcId="{4AAE3597-9997-4C74-85F7-AF05D3ACD34E}" destId="{4EAB309C-AFF8-4F5D-B6CB-C4E198531E47}" srcOrd="0" destOrd="0" presId="urn:microsoft.com/office/officeart/2005/8/layout/vProcess5"/>
    <dgm:cxn modelId="{5D77BE3C-87CB-4D51-B5F8-BEBD069FC3BD}" srcId="{4AAE3597-9997-4C74-85F7-AF05D3ACD34E}" destId="{C48C128D-9E28-4BEA-BA26-44A2DA0E3978}" srcOrd="1" destOrd="0" parTransId="{4B115116-17EF-4222-8A73-E5E609185DBF}" sibTransId="{FBF775BE-C51D-4643-A600-B3A7CDCE534E}"/>
    <dgm:cxn modelId="{2AB89340-D35F-414C-8F03-D1C4F9123456}" type="presOf" srcId="{080E96EA-1F77-467F-8DA1-D4740B8A57A1}" destId="{5ACC7D45-ED97-4095-8D24-2324631EBFBC}" srcOrd="0" destOrd="0" presId="urn:microsoft.com/office/officeart/2005/8/layout/vProcess5"/>
    <dgm:cxn modelId="{521AE393-27E1-4A69-913E-9DF3B1FD4EDC}" type="presOf" srcId="{C48C128D-9E28-4BEA-BA26-44A2DA0E3978}" destId="{D7994926-F3B7-47B8-84DC-7211D3A5A15A}" srcOrd="1" destOrd="0" presId="urn:microsoft.com/office/officeart/2005/8/layout/vProcess5"/>
    <dgm:cxn modelId="{081E446B-22AB-4429-BFC3-1DC6102EA865}" type="presOf" srcId="{5E5D8325-2DF0-4641-AA3F-4646009D5824}" destId="{856175A5-6746-4081-B776-23CF6D936B60}" srcOrd="0" destOrd="0" presId="urn:microsoft.com/office/officeart/2005/8/layout/vProcess5"/>
    <dgm:cxn modelId="{22C4F883-8FDE-4364-8B98-DFC13B634B8E}" type="presOf" srcId="{5E5D8325-2DF0-4641-AA3F-4646009D5824}" destId="{9DF2E525-2F6F-46A8-8EC9-DE5678941336}" srcOrd="1" destOrd="0" presId="urn:microsoft.com/office/officeart/2005/8/layout/vProcess5"/>
    <dgm:cxn modelId="{4E6AEFAB-092D-42E8-92CC-4898790206FB}" type="presOf" srcId="{3BCE71D9-A242-4686-9811-0F5F1F5E371D}" destId="{7D0C1690-737C-436D-BD84-FEDAF2FB1DC7}" srcOrd="0" destOrd="0" presId="urn:microsoft.com/office/officeart/2005/8/layout/vProcess5"/>
    <dgm:cxn modelId="{1DAD6B03-DFF8-4E0A-8700-8C31B620E530}" type="presOf" srcId="{FBF775BE-C51D-4643-A600-B3A7CDCE534E}" destId="{7A3FB133-6875-4F9E-B337-99111BAB435A}" srcOrd="0" destOrd="0" presId="urn:microsoft.com/office/officeart/2005/8/layout/vProcess5"/>
    <dgm:cxn modelId="{CBC9E50E-94E8-44F1-9302-9BDB2233D0F2}" type="presParOf" srcId="{4EAB309C-AFF8-4F5D-B6CB-C4E198531E47}" destId="{BFA75292-B0C1-467E-8C97-9C9FBC09FDC2}" srcOrd="0" destOrd="0" presId="urn:microsoft.com/office/officeart/2005/8/layout/vProcess5"/>
    <dgm:cxn modelId="{4966DEFE-DAFA-47E2-BE72-52A2A72019AF}" type="presParOf" srcId="{4EAB309C-AFF8-4F5D-B6CB-C4E198531E47}" destId="{5ACC7D45-ED97-4095-8D24-2324631EBFBC}" srcOrd="1" destOrd="0" presId="urn:microsoft.com/office/officeart/2005/8/layout/vProcess5"/>
    <dgm:cxn modelId="{DDA126AE-7604-4987-A7A8-E8516042969D}" type="presParOf" srcId="{4EAB309C-AFF8-4F5D-B6CB-C4E198531E47}" destId="{59294D79-C890-4CD8-AA66-F975FA5DA1DC}" srcOrd="2" destOrd="0" presId="urn:microsoft.com/office/officeart/2005/8/layout/vProcess5"/>
    <dgm:cxn modelId="{AB0CB721-ADB9-43B8-9C00-210FC05FF04A}" type="presParOf" srcId="{4EAB309C-AFF8-4F5D-B6CB-C4E198531E47}" destId="{856175A5-6746-4081-B776-23CF6D936B60}" srcOrd="3" destOrd="0" presId="urn:microsoft.com/office/officeart/2005/8/layout/vProcess5"/>
    <dgm:cxn modelId="{61E59E0F-5834-41A0-9418-17B98FE96C04}" type="presParOf" srcId="{4EAB309C-AFF8-4F5D-B6CB-C4E198531E47}" destId="{7D0C1690-737C-436D-BD84-FEDAF2FB1DC7}" srcOrd="4" destOrd="0" presId="urn:microsoft.com/office/officeart/2005/8/layout/vProcess5"/>
    <dgm:cxn modelId="{8E020927-34B7-44D5-96A7-1CD4BC23ECFF}" type="presParOf" srcId="{4EAB309C-AFF8-4F5D-B6CB-C4E198531E47}" destId="{7A3FB133-6875-4F9E-B337-99111BAB435A}" srcOrd="5" destOrd="0" presId="urn:microsoft.com/office/officeart/2005/8/layout/vProcess5"/>
    <dgm:cxn modelId="{35277FE8-AA84-40AB-A835-7495C8074E3E}" type="presParOf" srcId="{4EAB309C-AFF8-4F5D-B6CB-C4E198531E47}" destId="{785AE375-8C14-44B6-8683-2221598874E2}" srcOrd="6" destOrd="0" presId="urn:microsoft.com/office/officeart/2005/8/layout/vProcess5"/>
    <dgm:cxn modelId="{804392BE-FCC6-4CE4-B7FD-224B3B80CF4D}" type="presParOf" srcId="{4EAB309C-AFF8-4F5D-B6CB-C4E198531E47}" destId="{D7994926-F3B7-47B8-84DC-7211D3A5A15A}" srcOrd="7" destOrd="0" presId="urn:microsoft.com/office/officeart/2005/8/layout/vProcess5"/>
    <dgm:cxn modelId="{234E6BE9-EFFE-4DBC-B16B-8A8C63B46816}" type="presParOf" srcId="{4EAB309C-AFF8-4F5D-B6CB-C4E198531E47}" destId="{9DF2E525-2F6F-46A8-8EC9-DE5678941336}"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9D9C5E60-1071-44DC-81F4-04B8197AFBE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6D93BF74-B1F1-46C6-9499-2FFBFAC69806}">
      <dgm:prSet phldrT="[Text]" custT="1"/>
      <dgm:spPr/>
      <dgm:t>
        <a:bodyPr/>
        <a:lstStyle/>
        <a:p>
          <a:r>
            <a:rPr lang="en-US" sz="2800" dirty="0" err="1" smtClean="0"/>
            <a:t>Pulm</a:t>
          </a:r>
          <a:r>
            <a:rPr lang="en-US" sz="2800" dirty="0" smtClean="0"/>
            <a:t> edema	</a:t>
          </a:r>
          <a:endParaRPr lang="en-US" sz="2800" dirty="0"/>
        </a:p>
      </dgm:t>
    </dgm:pt>
    <dgm:pt modelId="{1C30722D-C692-42A9-B0D7-49222C6BA4E2}" type="parTrans" cxnId="{EA1F2475-CA92-4116-B4D2-632DE851B667}">
      <dgm:prSet/>
      <dgm:spPr/>
      <dgm:t>
        <a:bodyPr/>
        <a:lstStyle/>
        <a:p>
          <a:endParaRPr lang="en-US"/>
        </a:p>
      </dgm:t>
    </dgm:pt>
    <dgm:pt modelId="{0073ECCE-B201-4748-8D67-A2AACCEE172F}" type="sibTrans" cxnId="{EA1F2475-CA92-4116-B4D2-632DE851B667}">
      <dgm:prSet/>
      <dgm:spPr/>
      <dgm:t>
        <a:bodyPr/>
        <a:lstStyle/>
        <a:p>
          <a:endParaRPr lang="en-US"/>
        </a:p>
      </dgm:t>
    </dgm:pt>
    <dgm:pt modelId="{B2336EEC-A910-46B1-9290-DD493FA12F41}">
      <dgm:prSet phldrT="[Text]" custT="1"/>
      <dgm:spPr/>
      <dgm:t>
        <a:bodyPr/>
        <a:lstStyle/>
        <a:p>
          <a:r>
            <a:rPr lang="en-US" sz="2800" dirty="0" smtClean="0"/>
            <a:t>Lung contusion</a:t>
          </a:r>
          <a:endParaRPr lang="en-US" sz="2800" dirty="0"/>
        </a:p>
      </dgm:t>
    </dgm:pt>
    <dgm:pt modelId="{3F4F28AD-C42D-4FDB-9CA7-A63059AA1318}" type="parTrans" cxnId="{A7A84D43-53DB-4DCC-86F1-8934D08CA3D9}">
      <dgm:prSet/>
      <dgm:spPr/>
      <dgm:t>
        <a:bodyPr/>
        <a:lstStyle/>
        <a:p>
          <a:endParaRPr lang="en-US"/>
        </a:p>
      </dgm:t>
    </dgm:pt>
    <dgm:pt modelId="{92493D03-DA79-4125-B1D1-B5A5F624CEE2}" type="sibTrans" cxnId="{A7A84D43-53DB-4DCC-86F1-8934D08CA3D9}">
      <dgm:prSet/>
      <dgm:spPr/>
      <dgm:t>
        <a:bodyPr/>
        <a:lstStyle/>
        <a:p>
          <a:endParaRPr lang="en-US"/>
        </a:p>
      </dgm:t>
    </dgm:pt>
    <dgm:pt modelId="{D935F77F-F2BB-441E-9464-AA464D8896C8}">
      <dgm:prSet phldrT="[Text]" custT="1"/>
      <dgm:spPr/>
      <dgm:t>
        <a:bodyPr/>
        <a:lstStyle/>
        <a:p>
          <a:r>
            <a:rPr lang="en-US" sz="2800" dirty="0" smtClean="0"/>
            <a:t>RLD</a:t>
          </a:r>
          <a:endParaRPr lang="en-US" sz="2800" dirty="0"/>
        </a:p>
      </dgm:t>
    </dgm:pt>
    <dgm:pt modelId="{3A0CAE8F-1ABA-4B30-B33E-AB93015A2B91}" type="parTrans" cxnId="{4B64E78C-B669-4AD1-B63B-C33ACCF13953}">
      <dgm:prSet/>
      <dgm:spPr/>
      <dgm:t>
        <a:bodyPr/>
        <a:lstStyle/>
        <a:p>
          <a:endParaRPr lang="en-US"/>
        </a:p>
      </dgm:t>
    </dgm:pt>
    <dgm:pt modelId="{3CFB3BBB-14DF-4848-B47E-3A3838AC1300}" type="sibTrans" cxnId="{4B64E78C-B669-4AD1-B63B-C33ACCF13953}">
      <dgm:prSet/>
      <dgm:spPr/>
      <dgm:t>
        <a:bodyPr/>
        <a:lstStyle/>
        <a:p>
          <a:endParaRPr lang="en-US"/>
        </a:p>
      </dgm:t>
    </dgm:pt>
    <dgm:pt modelId="{50199C5C-4E7C-4B16-9462-1C9AC109B54F}">
      <dgm:prSet phldrT="[Text]" custT="1"/>
      <dgm:spPr/>
      <dgm:t>
        <a:bodyPr/>
        <a:lstStyle/>
        <a:p>
          <a:r>
            <a:rPr lang="en-US" sz="2400" dirty="0" smtClean="0"/>
            <a:t>Retained CO2 after lap</a:t>
          </a:r>
          <a:endParaRPr lang="en-US" sz="2400" dirty="0"/>
        </a:p>
      </dgm:t>
    </dgm:pt>
    <dgm:pt modelId="{D27CDBCA-E4CA-4AA6-9556-765235CBC254}" type="parTrans" cxnId="{C6B3A458-9BA9-4F84-A642-F4019EB05079}">
      <dgm:prSet/>
      <dgm:spPr/>
      <dgm:t>
        <a:bodyPr/>
        <a:lstStyle/>
        <a:p>
          <a:endParaRPr lang="en-US"/>
        </a:p>
      </dgm:t>
    </dgm:pt>
    <dgm:pt modelId="{3C6B5CAD-A212-4A25-B6FC-66E8D0C190E6}" type="sibTrans" cxnId="{C6B3A458-9BA9-4F84-A642-F4019EB05079}">
      <dgm:prSet/>
      <dgm:spPr/>
      <dgm:t>
        <a:bodyPr/>
        <a:lstStyle/>
        <a:p>
          <a:endParaRPr lang="en-US"/>
        </a:p>
      </dgm:t>
    </dgm:pt>
    <dgm:pt modelId="{AA8BDF4D-2677-4C46-9205-507FA98C4764}">
      <dgm:prSet phldrT="[Text]" custT="1"/>
      <dgm:spPr/>
      <dgm:t>
        <a:bodyPr/>
        <a:lstStyle/>
        <a:p>
          <a:r>
            <a:rPr lang="en-US" sz="2400" dirty="0" smtClean="0"/>
            <a:t>Skeletal ms anomaly</a:t>
          </a:r>
          <a:endParaRPr lang="en-US" sz="2400" dirty="0"/>
        </a:p>
      </dgm:t>
    </dgm:pt>
    <dgm:pt modelId="{9A1C5383-10AC-4F7C-931B-46F60CE75D5C}" type="parTrans" cxnId="{0E454A3A-137D-48FB-8647-C135DB2E5F7F}">
      <dgm:prSet/>
      <dgm:spPr/>
      <dgm:t>
        <a:bodyPr/>
        <a:lstStyle/>
        <a:p>
          <a:endParaRPr lang="en-US"/>
        </a:p>
      </dgm:t>
    </dgm:pt>
    <dgm:pt modelId="{A2668D4A-CF9C-4BCB-AECE-49A155E426BE}" type="sibTrans" cxnId="{0E454A3A-137D-48FB-8647-C135DB2E5F7F}">
      <dgm:prSet/>
      <dgm:spPr/>
      <dgm:t>
        <a:bodyPr/>
        <a:lstStyle/>
        <a:p>
          <a:endParaRPr lang="en-US"/>
        </a:p>
      </dgm:t>
    </dgm:pt>
    <dgm:pt modelId="{EC0C035B-2409-4701-BD7E-04392824D800}">
      <dgm:prSet phldrT="[Text]" custT="1"/>
      <dgm:spPr/>
      <dgm:t>
        <a:bodyPr/>
        <a:lstStyle/>
        <a:p>
          <a:r>
            <a:rPr lang="en-US" sz="2400" dirty="0" smtClean="0"/>
            <a:t>Obesity </a:t>
          </a:r>
          <a:endParaRPr lang="en-US" sz="2400" dirty="0"/>
        </a:p>
      </dgm:t>
    </dgm:pt>
    <dgm:pt modelId="{9D5F46F2-25E2-4622-9D1F-BF68285525A1}" type="parTrans" cxnId="{0618D876-3F8B-4FE6-BC1D-0E7A11AF78DA}">
      <dgm:prSet/>
      <dgm:spPr/>
      <dgm:t>
        <a:bodyPr/>
        <a:lstStyle/>
        <a:p>
          <a:endParaRPr lang="en-US"/>
        </a:p>
      </dgm:t>
    </dgm:pt>
    <dgm:pt modelId="{6267BFB3-AB17-41AF-A8A0-BFDC1FA8B826}" type="sibTrans" cxnId="{0618D876-3F8B-4FE6-BC1D-0E7A11AF78DA}">
      <dgm:prSet/>
      <dgm:spPr/>
      <dgm:t>
        <a:bodyPr/>
        <a:lstStyle/>
        <a:p>
          <a:endParaRPr lang="en-US"/>
        </a:p>
      </dgm:t>
    </dgm:pt>
    <dgm:pt modelId="{DED36FBD-265B-4F6A-8B90-38DB76D61B5F}">
      <dgm:prSet phldrT="[Text]" custT="1"/>
      <dgm:spPr/>
      <dgm:t>
        <a:bodyPr/>
        <a:lstStyle/>
        <a:p>
          <a:r>
            <a:rPr lang="en-US" sz="2400" dirty="0" err="1" smtClean="0"/>
            <a:t>Hemothorax</a:t>
          </a:r>
          <a:r>
            <a:rPr lang="en-US" sz="2400" dirty="0" smtClean="0"/>
            <a:t>, </a:t>
          </a:r>
          <a:r>
            <a:rPr lang="en-US" sz="2400" dirty="0" err="1" smtClean="0"/>
            <a:t>pneumothorax</a:t>
          </a:r>
          <a:endParaRPr lang="en-US" sz="2400" dirty="0"/>
        </a:p>
      </dgm:t>
    </dgm:pt>
    <dgm:pt modelId="{5B4D5DDA-DD3F-4898-B875-804C09DD8243}" type="parTrans" cxnId="{FF83D854-6428-45E5-BD52-99B159052BE9}">
      <dgm:prSet/>
      <dgm:spPr/>
      <dgm:t>
        <a:bodyPr/>
        <a:lstStyle/>
        <a:p>
          <a:endParaRPr lang="en-US"/>
        </a:p>
      </dgm:t>
    </dgm:pt>
    <dgm:pt modelId="{104AAA64-8C75-4923-AF4C-7CEE839B042A}" type="sibTrans" cxnId="{FF83D854-6428-45E5-BD52-99B159052BE9}">
      <dgm:prSet/>
      <dgm:spPr/>
      <dgm:t>
        <a:bodyPr/>
        <a:lstStyle/>
        <a:p>
          <a:endParaRPr lang="en-US"/>
        </a:p>
      </dgm:t>
    </dgm:pt>
    <dgm:pt modelId="{1E19CD8E-3981-404B-9181-5EFABF30EEE7}">
      <dgm:prSet phldrT="[Text]" custT="1"/>
      <dgm:spPr/>
      <dgm:t>
        <a:bodyPr/>
        <a:lstStyle/>
        <a:p>
          <a:r>
            <a:rPr lang="en-US" sz="2400" dirty="0" smtClean="0"/>
            <a:t>Intra thoracic tumors</a:t>
          </a:r>
          <a:endParaRPr lang="en-US" sz="2400" dirty="0"/>
        </a:p>
      </dgm:t>
    </dgm:pt>
    <dgm:pt modelId="{B09A9291-0C0C-442D-B58B-9083A4955BDD}" type="parTrans" cxnId="{1EB6C81A-EFAB-4B2E-AC36-4365E1D37B34}">
      <dgm:prSet/>
      <dgm:spPr/>
      <dgm:t>
        <a:bodyPr/>
        <a:lstStyle/>
        <a:p>
          <a:endParaRPr lang="en-US"/>
        </a:p>
      </dgm:t>
    </dgm:pt>
    <dgm:pt modelId="{47DE427D-FDD5-4B7F-9CF4-076883C32A32}" type="sibTrans" cxnId="{1EB6C81A-EFAB-4B2E-AC36-4365E1D37B34}">
      <dgm:prSet/>
      <dgm:spPr/>
      <dgm:t>
        <a:bodyPr/>
        <a:lstStyle/>
        <a:p>
          <a:endParaRPr lang="en-US"/>
        </a:p>
      </dgm:t>
    </dgm:pt>
    <dgm:pt modelId="{06EDA90A-6BAA-492B-BB7A-B03AF3913B5C}">
      <dgm:prSet phldrT="[Text]" custT="1"/>
      <dgm:spPr/>
      <dgm:t>
        <a:bodyPr/>
        <a:lstStyle/>
        <a:p>
          <a:r>
            <a:rPr lang="en-US" sz="2400" dirty="0" err="1" smtClean="0"/>
            <a:t>Parenchymal</a:t>
          </a:r>
          <a:r>
            <a:rPr lang="en-US" sz="2400" dirty="0" smtClean="0"/>
            <a:t> </a:t>
          </a:r>
          <a:r>
            <a:rPr lang="en-US" sz="2400" dirty="0" err="1" smtClean="0"/>
            <a:t>ds</a:t>
          </a:r>
          <a:r>
            <a:rPr lang="en-US" sz="2400" dirty="0" smtClean="0"/>
            <a:t>.</a:t>
          </a:r>
          <a:endParaRPr lang="en-US" sz="2400" dirty="0"/>
        </a:p>
      </dgm:t>
    </dgm:pt>
    <dgm:pt modelId="{442B441C-A887-4B39-871A-3901375A377F}" type="parTrans" cxnId="{5C68B3F5-4565-4E80-AA12-27B7B95CB45F}">
      <dgm:prSet/>
      <dgm:spPr/>
      <dgm:t>
        <a:bodyPr/>
        <a:lstStyle/>
        <a:p>
          <a:endParaRPr lang="en-US"/>
        </a:p>
      </dgm:t>
    </dgm:pt>
    <dgm:pt modelId="{FBD47054-262D-4B3E-A1A2-3F14FFA6E57C}" type="sibTrans" cxnId="{5C68B3F5-4565-4E80-AA12-27B7B95CB45F}">
      <dgm:prSet/>
      <dgm:spPr/>
      <dgm:t>
        <a:bodyPr/>
        <a:lstStyle/>
        <a:p>
          <a:endParaRPr lang="en-US"/>
        </a:p>
      </dgm:t>
    </dgm:pt>
    <dgm:pt modelId="{10FD2932-40C3-4260-8348-8FEEB9596CA6}" type="pres">
      <dgm:prSet presAssocID="{9D9C5E60-1071-44DC-81F4-04B8197AFBE3}" presName="Name0" presStyleCnt="0">
        <dgm:presLayoutVars>
          <dgm:dir/>
          <dgm:resizeHandles val="exact"/>
        </dgm:presLayoutVars>
      </dgm:prSet>
      <dgm:spPr/>
      <dgm:t>
        <a:bodyPr/>
        <a:lstStyle/>
        <a:p>
          <a:endParaRPr lang="en-US"/>
        </a:p>
      </dgm:t>
    </dgm:pt>
    <dgm:pt modelId="{DC0C58D5-BCDB-4F1E-8A54-FF0CE625D768}" type="pres">
      <dgm:prSet presAssocID="{6D93BF74-B1F1-46C6-9499-2FFBFAC69806}" presName="node" presStyleLbl="node1" presStyleIdx="0" presStyleCnt="3">
        <dgm:presLayoutVars>
          <dgm:bulletEnabled val="1"/>
        </dgm:presLayoutVars>
      </dgm:prSet>
      <dgm:spPr/>
      <dgm:t>
        <a:bodyPr/>
        <a:lstStyle/>
        <a:p>
          <a:endParaRPr lang="en-US"/>
        </a:p>
      </dgm:t>
    </dgm:pt>
    <dgm:pt modelId="{B9BD81CE-5270-47B3-B7ED-2F762E55D698}" type="pres">
      <dgm:prSet presAssocID="{0073ECCE-B201-4748-8D67-A2AACCEE172F}" presName="sibTrans" presStyleCnt="0"/>
      <dgm:spPr/>
    </dgm:pt>
    <dgm:pt modelId="{8DF8F234-354E-4DE6-AB31-1A36DF697530}" type="pres">
      <dgm:prSet presAssocID="{50199C5C-4E7C-4B16-9462-1C9AC109B54F}" presName="node" presStyleLbl="node1" presStyleIdx="1" presStyleCnt="3">
        <dgm:presLayoutVars>
          <dgm:bulletEnabled val="1"/>
        </dgm:presLayoutVars>
      </dgm:prSet>
      <dgm:spPr/>
      <dgm:t>
        <a:bodyPr/>
        <a:lstStyle/>
        <a:p>
          <a:endParaRPr lang="en-US"/>
        </a:p>
      </dgm:t>
    </dgm:pt>
    <dgm:pt modelId="{9A53865D-15A8-46A1-B836-30B698689486}" type="pres">
      <dgm:prSet presAssocID="{3C6B5CAD-A212-4A25-B6FC-66E8D0C190E6}" presName="sibTrans" presStyleCnt="0"/>
      <dgm:spPr/>
    </dgm:pt>
    <dgm:pt modelId="{A36C13EF-9216-42C4-9AE4-1B3C46BFE0AA}" type="pres">
      <dgm:prSet presAssocID="{DED36FBD-265B-4F6A-8B90-38DB76D61B5F}" presName="node" presStyleLbl="node1" presStyleIdx="2" presStyleCnt="3">
        <dgm:presLayoutVars>
          <dgm:bulletEnabled val="1"/>
        </dgm:presLayoutVars>
      </dgm:prSet>
      <dgm:spPr/>
      <dgm:t>
        <a:bodyPr/>
        <a:lstStyle/>
        <a:p>
          <a:endParaRPr lang="en-US"/>
        </a:p>
      </dgm:t>
    </dgm:pt>
  </dgm:ptLst>
  <dgm:cxnLst>
    <dgm:cxn modelId="{476442D9-4773-4711-9374-45956776FDDE}" type="presOf" srcId="{AA8BDF4D-2677-4C46-9205-507FA98C4764}" destId="{8DF8F234-354E-4DE6-AB31-1A36DF697530}" srcOrd="0" destOrd="1" presId="urn:microsoft.com/office/officeart/2005/8/layout/hList6"/>
    <dgm:cxn modelId="{C6B3A458-9BA9-4F84-A642-F4019EB05079}" srcId="{9D9C5E60-1071-44DC-81F4-04B8197AFBE3}" destId="{50199C5C-4E7C-4B16-9462-1C9AC109B54F}" srcOrd="1" destOrd="0" parTransId="{D27CDBCA-E4CA-4AA6-9556-765235CBC254}" sibTransId="{3C6B5CAD-A212-4A25-B6FC-66E8D0C190E6}"/>
    <dgm:cxn modelId="{1EB6C81A-EFAB-4B2E-AC36-4365E1D37B34}" srcId="{DED36FBD-265B-4F6A-8B90-38DB76D61B5F}" destId="{1E19CD8E-3981-404B-9181-5EFABF30EEE7}" srcOrd="0" destOrd="0" parTransId="{B09A9291-0C0C-442D-B58B-9083A4955BDD}" sibTransId="{47DE427D-FDD5-4B7F-9CF4-076883C32A32}"/>
    <dgm:cxn modelId="{E90492C3-589B-48EA-98E8-941CA36E320E}" type="presOf" srcId="{D935F77F-F2BB-441E-9464-AA464D8896C8}" destId="{DC0C58D5-BCDB-4F1E-8A54-FF0CE625D768}" srcOrd="0" destOrd="2" presId="urn:microsoft.com/office/officeart/2005/8/layout/hList6"/>
    <dgm:cxn modelId="{941823AE-AC67-4716-A5BE-B9E389FC91C2}" type="presOf" srcId="{DED36FBD-265B-4F6A-8B90-38DB76D61B5F}" destId="{A36C13EF-9216-42C4-9AE4-1B3C46BFE0AA}" srcOrd="0" destOrd="0" presId="urn:microsoft.com/office/officeart/2005/8/layout/hList6"/>
    <dgm:cxn modelId="{C4D1F4DC-62DD-43F9-BCAB-BEBF795E9112}" type="presOf" srcId="{B2336EEC-A910-46B1-9290-DD493FA12F41}" destId="{DC0C58D5-BCDB-4F1E-8A54-FF0CE625D768}" srcOrd="0" destOrd="1" presId="urn:microsoft.com/office/officeart/2005/8/layout/hList6"/>
    <dgm:cxn modelId="{B0015A04-9D21-49E4-8AE4-7A89F52C111D}" type="presOf" srcId="{1E19CD8E-3981-404B-9181-5EFABF30EEE7}" destId="{A36C13EF-9216-42C4-9AE4-1B3C46BFE0AA}" srcOrd="0" destOrd="1" presId="urn:microsoft.com/office/officeart/2005/8/layout/hList6"/>
    <dgm:cxn modelId="{5C68B3F5-4565-4E80-AA12-27B7B95CB45F}" srcId="{DED36FBD-265B-4F6A-8B90-38DB76D61B5F}" destId="{06EDA90A-6BAA-492B-BB7A-B03AF3913B5C}" srcOrd="1" destOrd="0" parTransId="{442B441C-A887-4B39-871A-3901375A377F}" sibTransId="{FBD47054-262D-4B3E-A1A2-3F14FFA6E57C}"/>
    <dgm:cxn modelId="{B490EC07-503D-4183-AF95-9C4C51FE4D16}" type="presOf" srcId="{06EDA90A-6BAA-492B-BB7A-B03AF3913B5C}" destId="{A36C13EF-9216-42C4-9AE4-1B3C46BFE0AA}" srcOrd="0" destOrd="2" presId="urn:microsoft.com/office/officeart/2005/8/layout/hList6"/>
    <dgm:cxn modelId="{0E454A3A-137D-48FB-8647-C135DB2E5F7F}" srcId="{50199C5C-4E7C-4B16-9462-1C9AC109B54F}" destId="{AA8BDF4D-2677-4C46-9205-507FA98C4764}" srcOrd="0" destOrd="0" parTransId="{9A1C5383-10AC-4F7C-931B-46F60CE75D5C}" sibTransId="{A2668D4A-CF9C-4BCB-AECE-49A155E426BE}"/>
    <dgm:cxn modelId="{A7A84D43-53DB-4DCC-86F1-8934D08CA3D9}" srcId="{6D93BF74-B1F1-46C6-9499-2FFBFAC69806}" destId="{B2336EEC-A910-46B1-9290-DD493FA12F41}" srcOrd="0" destOrd="0" parTransId="{3F4F28AD-C42D-4FDB-9CA7-A63059AA1318}" sibTransId="{92493D03-DA79-4125-B1D1-B5A5F624CEE2}"/>
    <dgm:cxn modelId="{0618D876-3F8B-4FE6-BC1D-0E7A11AF78DA}" srcId="{50199C5C-4E7C-4B16-9462-1C9AC109B54F}" destId="{EC0C035B-2409-4701-BD7E-04392824D800}" srcOrd="1" destOrd="0" parTransId="{9D5F46F2-25E2-4622-9D1F-BF68285525A1}" sibTransId="{6267BFB3-AB17-41AF-A8A0-BFDC1FA8B826}"/>
    <dgm:cxn modelId="{373C07A1-31C8-4BC9-BFED-D181BF378271}" type="presOf" srcId="{50199C5C-4E7C-4B16-9462-1C9AC109B54F}" destId="{8DF8F234-354E-4DE6-AB31-1A36DF697530}" srcOrd="0" destOrd="0" presId="urn:microsoft.com/office/officeart/2005/8/layout/hList6"/>
    <dgm:cxn modelId="{0E8BCF92-FB1E-448B-B7E8-E82EF4E24123}" type="presOf" srcId="{EC0C035B-2409-4701-BD7E-04392824D800}" destId="{8DF8F234-354E-4DE6-AB31-1A36DF697530}" srcOrd="0" destOrd="2" presId="urn:microsoft.com/office/officeart/2005/8/layout/hList6"/>
    <dgm:cxn modelId="{EA1F2475-CA92-4116-B4D2-632DE851B667}" srcId="{9D9C5E60-1071-44DC-81F4-04B8197AFBE3}" destId="{6D93BF74-B1F1-46C6-9499-2FFBFAC69806}" srcOrd="0" destOrd="0" parTransId="{1C30722D-C692-42A9-B0D7-49222C6BA4E2}" sibTransId="{0073ECCE-B201-4748-8D67-A2AACCEE172F}"/>
    <dgm:cxn modelId="{83B66C8A-523A-48A8-887B-CE2385894931}" type="presOf" srcId="{9D9C5E60-1071-44DC-81F4-04B8197AFBE3}" destId="{10FD2932-40C3-4260-8348-8FEEB9596CA6}" srcOrd="0" destOrd="0" presId="urn:microsoft.com/office/officeart/2005/8/layout/hList6"/>
    <dgm:cxn modelId="{FF83D854-6428-45E5-BD52-99B159052BE9}" srcId="{9D9C5E60-1071-44DC-81F4-04B8197AFBE3}" destId="{DED36FBD-265B-4F6A-8B90-38DB76D61B5F}" srcOrd="2" destOrd="0" parTransId="{5B4D5DDA-DD3F-4898-B875-804C09DD8243}" sibTransId="{104AAA64-8C75-4923-AF4C-7CEE839B042A}"/>
    <dgm:cxn modelId="{704132DE-A6D7-4BCF-9E99-3F1C7F7819BC}" type="presOf" srcId="{6D93BF74-B1F1-46C6-9499-2FFBFAC69806}" destId="{DC0C58D5-BCDB-4F1E-8A54-FF0CE625D768}" srcOrd="0" destOrd="0" presId="urn:microsoft.com/office/officeart/2005/8/layout/hList6"/>
    <dgm:cxn modelId="{4B64E78C-B669-4AD1-B63B-C33ACCF13953}" srcId="{6D93BF74-B1F1-46C6-9499-2FFBFAC69806}" destId="{D935F77F-F2BB-441E-9464-AA464D8896C8}" srcOrd="1" destOrd="0" parTransId="{3A0CAE8F-1ABA-4B30-B33E-AB93015A2B91}" sibTransId="{3CFB3BBB-14DF-4848-B47E-3A3838AC1300}"/>
    <dgm:cxn modelId="{C2CCE1ED-C3A2-4697-845F-7FAB4184ABE3}" type="presParOf" srcId="{10FD2932-40C3-4260-8348-8FEEB9596CA6}" destId="{DC0C58D5-BCDB-4F1E-8A54-FF0CE625D768}" srcOrd="0" destOrd="0" presId="urn:microsoft.com/office/officeart/2005/8/layout/hList6"/>
    <dgm:cxn modelId="{A09A63BA-DF4A-47A6-85C3-125698080CCA}" type="presParOf" srcId="{10FD2932-40C3-4260-8348-8FEEB9596CA6}" destId="{B9BD81CE-5270-47B3-B7ED-2F762E55D698}" srcOrd="1" destOrd="0" presId="urn:microsoft.com/office/officeart/2005/8/layout/hList6"/>
    <dgm:cxn modelId="{E626303C-AACA-4502-8127-C2B5DB9339EE}" type="presParOf" srcId="{10FD2932-40C3-4260-8348-8FEEB9596CA6}" destId="{8DF8F234-354E-4DE6-AB31-1A36DF697530}" srcOrd="2" destOrd="0" presId="urn:microsoft.com/office/officeart/2005/8/layout/hList6"/>
    <dgm:cxn modelId="{11746B2C-D74B-46A7-8A53-043E4283BA66}" type="presParOf" srcId="{10FD2932-40C3-4260-8348-8FEEB9596CA6}" destId="{9A53865D-15A8-46A1-B836-30B698689486}" srcOrd="3" destOrd="0" presId="urn:microsoft.com/office/officeart/2005/8/layout/hList6"/>
    <dgm:cxn modelId="{55BA9D17-A7C5-405D-9035-636265BC7A4E}" type="presParOf" srcId="{10FD2932-40C3-4260-8348-8FEEB9596CA6}" destId="{A36C13EF-9216-42C4-9AE4-1B3C46BFE0AA}"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0745B405-306E-4E75-8C12-10B12967371D}"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282FD7C7-D102-4136-B291-46F7213E9B9E}">
      <dgm:prSet phldrT="[Text]"/>
      <dgm:spPr/>
      <dgm:t>
        <a:bodyPr/>
        <a:lstStyle/>
        <a:p>
          <a:r>
            <a:rPr lang="en-US" dirty="0" smtClean="0"/>
            <a:t>Inadequate reversal   residual paralysis</a:t>
          </a:r>
          <a:endParaRPr lang="en-US" dirty="0"/>
        </a:p>
      </dgm:t>
    </dgm:pt>
    <dgm:pt modelId="{DA5EEEFF-D46B-4BED-A918-04015B9893A1}" type="parTrans" cxnId="{2C58D7CF-3C9B-455F-9F3A-A7C7837E2C0C}">
      <dgm:prSet/>
      <dgm:spPr/>
      <dgm:t>
        <a:bodyPr/>
        <a:lstStyle/>
        <a:p>
          <a:endParaRPr lang="en-US"/>
        </a:p>
      </dgm:t>
    </dgm:pt>
    <dgm:pt modelId="{DE8CE6DF-D91E-4264-97A2-F35EC2A229D1}" type="sibTrans" cxnId="{2C58D7CF-3C9B-455F-9F3A-A7C7837E2C0C}">
      <dgm:prSet/>
      <dgm:spPr/>
      <dgm:t>
        <a:bodyPr/>
        <a:lstStyle/>
        <a:p>
          <a:endParaRPr lang="en-US"/>
        </a:p>
      </dgm:t>
    </dgm:pt>
    <dgm:pt modelId="{76D2B1D8-47C5-4E8D-AD02-C74627C9E5BC}">
      <dgm:prSet phldrT="[Text]"/>
      <dgm:spPr/>
      <dgm:t>
        <a:bodyPr/>
        <a:lstStyle/>
        <a:p>
          <a:r>
            <a:rPr lang="en-US" dirty="0" smtClean="0"/>
            <a:t>Diaphragmatic contraction , </a:t>
          </a:r>
          <a:r>
            <a:rPr lang="en-US" dirty="0" err="1" smtClean="0"/>
            <a:t>phrenic</a:t>
          </a:r>
          <a:r>
            <a:rPr lang="en-US" dirty="0" smtClean="0"/>
            <a:t> nr. paralysis </a:t>
          </a:r>
          <a:endParaRPr lang="en-US" dirty="0"/>
        </a:p>
      </dgm:t>
    </dgm:pt>
    <dgm:pt modelId="{8C03A279-7ECD-4F8E-9EDB-B80991081E0B}" type="parTrans" cxnId="{8E618BD7-6C5F-4450-B615-66AFD6B8446C}">
      <dgm:prSet/>
      <dgm:spPr/>
      <dgm:t>
        <a:bodyPr/>
        <a:lstStyle/>
        <a:p>
          <a:endParaRPr lang="en-US"/>
        </a:p>
      </dgm:t>
    </dgm:pt>
    <dgm:pt modelId="{4321EBE6-37E5-44F9-B599-A1276B7072BE}" type="sibTrans" cxnId="{8E618BD7-6C5F-4450-B615-66AFD6B8446C}">
      <dgm:prSet/>
      <dgm:spPr/>
      <dgm:t>
        <a:bodyPr/>
        <a:lstStyle/>
        <a:p>
          <a:endParaRPr lang="en-US"/>
        </a:p>
      </dgm:t>
    </dgm:pt>
    <dgm:pt modelId="{1905E092-EE97-47CA-BBEF-4138B4DC072C}">
      <dgm:prSet phldrT="[Text]"/>
      <dgm:spPr/>
      <dgm:t>
        <a:bodyPr/>
        <a:lstStyle/>
        <a:p>
          <a:r>
            <a:rPr lang="en-US" dirty="0" smtClean="0"/>
            <a:t>Flail  chest, severe </a:t>
          </a:r>
          <a:r>
            <a:rPr lang="en-US" dirty="0" err="1" smtClean="0"/>
            <a:t>kyphoscoliosis</a:t>
          </a:r>
          <a:endParaRPr lang="en-US" dirty="0"/>
        </a:p>
      </dgm:t>
    </dgm:pt>
    <dgm:pt modelId="{19CC84D8-D770-4C90-9AC1-24C955E5FDFD}" type="parTrans" cxnId="{351265E7-C0D3-4603-B239-DCD775C92D15}">
      <dgm:prSet/>
      <dgm:spPr/>
      <dgm:t>
        <a:bodyPr/>
        <a:lstStyle/>
        <a:p>
          <a:endParaRPr lang="en-US"/>
        </a:p>
      </dgm:t>
    </dgm:pt>
    <dgm:pt modelId="{0BF327A9-F983-44C6-AF48-BE3E39412732}" type="sibTrans" cxnId="{351265E7-C0D3-4603-B239-DCD775C92D15}">
      <dgm:prSet/>
      <dgm:spPr/>
      <dgm:t>
        <a:bodyPr/>
        <a:lstStyle/>
        <a:p>
          <a:endParaRPr lang="en-US"/>
        </a:p>
      </dgm:t>
    </dgm:pt>
    <dgm:pt modelId="{BFEDD29D-5D1E-47D2-92E7-E83F3192ED91}" type="pres">
      <dgm:prSet presAssocID="{0745B405-306E-4E75-8C12-10B12967371D}" presName="outerComposite" presStyleCnt="0">
        <dgm:presLayoutVars>
          <dgm:chMax val="5"/>
          <dgm:dir/>
          <dgm:resizeHandles val="exact"/>
        </dgm:presLayoutVars>
      </dgm:prSet>
      <dgm:spPr/>
      <dgm:t>
        <a:bodyPr/>
        <a:lstStyle/>
        <a:p>
          <a:endParaRPr lang="en-US"/>
        </a:p>
      </dgm:t>
    </dgm:pt>
    <dgm:pt modelId="{041B8414-B7FB-44EC-AEB7-A8CFB258AC22}" type="pres">
      <dgm:prSet presAssocID="{0745B405-306E-4E75-8C12-10B12967371D}" presName="dummyMaxCanvas" presStyleCnt="0">
        <dgm:presLayoutVars/>
      </dgm:prSet>
      <dgm:spPr/>
    </dgm:pt>
    <dgm:pt modelId="{58F0F0F4-DCCA-4BFC-9610-452BDA3844AB}" type="pres">
      <dgm:prSet presAssocID="{0745B405-306E-4E75-8C12-10B12967371D}" presName="ThreeNodes_1" presStyleLbl="node1" presStyleIdx="0" presStyleCnt="3">
        <dgm:presLayoutVars>
          <dgm:bulletEnabled val="1"/>
        </dgm:presLayoutVars>
      </dgm:prSet>
      <dgm:spPr/>
      <dgm:t>
        <a:bodyPr/>
        <a:lstStyle/>
        <a:p>
          <a:endParaRPr lang="en-US"/>
        </a:p>
      </dgm:t>
    </dgm:pt>
    <dgm:pt modelId="{085326B4-3C4F-44CE-8F4C-1BD194039032}" type="pres">
      <dgm:prSet presAssocID="{0745B405-306E-4E75-8C12-10B12967371D}" presName="ThreeNodes_2" presStyleLbl="node1" presStyleIdx="1" presStyleCnt="3">
        <dgm:presLayoutVars>
          <dgm:bulletEnabled val="1"/>
        </dgm:presLayoutVars>
      </dgm:prSet>
      <dgm:spPr/>
      <dgm:t>
        <a:bodyPr/>
        <a:lstStyle/>
        <a:p>
          <a:endParaRPr lang="en-US"/>
        </a:p>
      </dgm:t>
    </dgm:pt>
    <dgm:pt modelId="{08B8E5F1-AAFF-4AC5-AE2C-1DFD21DD0A35}" type="pres">
      <dgm:prSet presAssocID="{0745B405-306E-4E75-8C12-10B12967371D}" presName="ThreeNodes_3" presStyleLbl="node1" presStyleIdx="2" presStyleCnt="3">
        <dgm:presLayoutVars>
          <dgm:bulletEnabled val="1"/>
        </dgm:presLayoutVars>
      </dgm:prSet>
      <dgm:spPr/>
      <dgm:t>
        <a:bodyPr/>
        <a:lstStyle/>
        <a:p>
          <a:endParaRPr lang="en-US"/>
        </a:p>
      </dgm:t>
    </dgm:pt>
    <dgm:pt modelId="{4405FD24-391B-42DB-BBB1-2E961C000984}" type="pres">
      <dgm:prSet presAssocID="{0745B405-306E-4E75-8C12-10B12967371D}" presName="ThreeConn_1-2" presStyleLbl="fgAccFollowNode1" presStyleIdx="0" presStyleCnt="2" custFlipVert="1" custFlipHor="1" custScaleX="5490" custScaleY="15719" custLinFactX="75269" custLinFactY="-51204" custLinFactNeighborX="100000" custLinFactNeighborY="-100000">
        <dgm:presLayoutVars>
          <dgm:bulletEnabled val="1"/>
        </dgm:presLayoutVars>
      </dgm:prSet>
      <dgm:spPr/>
      <dgm:t>
        <a:bodyPr/>
        <a:lstStyle/>
        <a:p>
          <a:endParaRPr lang="en-US"/>
        </a:p>
      </dgm:t>
    </dgm:pt>
    <dgm:pt modelId="{E13042CB-ECB5-421C-B746-E37C7BB7A9B2}" type="pres">
      <dgm:prSet presAssocID="{0745B405-306E-4E75-8C12-10B12967371D}" presName="ThreeConn_2-3" presStyleLbl="fgAccFollowNode1" presStyleIdx="1" presStyleCnt="2" custFlipVert="1" custFlipHor="1" custScaleX="16172" custScaleY="26026" custLinFactX="16846" custLinFactY="-132858" custLinFactNeighborX="100000" custLinFactNeighborY="-200000">
        <dgm:presLayoutVars>
          <dgm:bulletEnabled val="1"/>
        </dgm:presLayoutVars>
      </dgm:prSet>
      <dgm:spPr/>
      <dgm:t>
        <a:bodyPr/>
        <a:lstStyle/>
        <a:p>
          <a:endParaRPr lang="en-US"/>
        </a:p>
      </dgm:t>
    </dgm:pt>
    <dgm:pt modelId="{79BB1FB5-E6FF-464D-9B63-8377121527DC}" type="pres">
      <dgm:prSet presAssocID="{0745B405-306E-4E75-8C12-10B12967371D}" presName="ThreeNodes_1_text" presStyleLbl="node1" presStyleIdx="2" presStyleCnt="3">
        <dgm:presLayoutVars>
          <dgm:bulletEnabled val="1"/>
        </dgm:presLayoutVars>
      </dgm:prSet>
      <dgm:spPr/>
      <dgm:t>
        <a:bodyPr/>
        <a:lstStyle/>
        <a:p>
          <a:endParaRPr lang="en-US"/>
        </a:p>
      </dgm:t>
    </dgm:pt>
    <dgm:pt modelId="{7DDB5F03-5DAF-4FDC-96EA-0DF1C5B701D3}" type="pres">
      <dgm:prSet presAssocID="{0745B405-306E-4E75-8C12-10B12967371D}" presName="ThreeNodes_2_text" presStyleLbl="node1" presStyleIdx="2" presStyleCnt="3">
        <dgm:presLayoutVars>
          <dgm:bulletEnabled val="1"/>
        </dgm:presLayoutVars>
      </dgm:prSet>
      <dgm:spPr/>
      <dgm:t>
        <a:bodyPr/>
        <a:lstStyle/>
        <a:p>
          <a:endParaRPr lang="en-US"/>
        </a:p>
      </dgm:t>
    </dgm:pt>
    <dgm:pt modelId="{1A4C9EB3-DBB1-4382-8F7E-AF96FB30C2F9}" type="pres">
      <dgm:prSet presAssocID="{0745B405-306E-4E75-8C12-10B12967371D}" presName="ThreeNodes_3_text" presStyleLbl="node1" presStyleIdx="2" presStyleCnt="3">
        <dgm:presLayoutVars>
          <dgm:bulletEnabled val="1"/>
        </dgm:presLayoutVars>
      </dgm:prSet>
      <dgm:spPr/>
      <dgm:t>
        <a:bodyPr/>
        <a:lstStyle/>
        <a:p>
          <a:endParaRPr lang="en-US"/>
        </a:p>
      </dgm:t>
    </dgm:pt>
  </dgm:ptLst>
  <dgm:cxnLst>
    <dgm:cxn modelId="{2A198D96-09AE-4A09-9469-C82CE37D042D}" type="presOf" srcId="{76D2B1D8-47C5-4E8D-AD02-C74627C9E5BC}" destId="{7DDB5F03-5DAF-4FDC-96EA-0DF1C5B701D3}" srcOrd="1" destOrd="0" presId="urn:microsoft.com/office/officeart/2005/8/layout/vProcess5"/>
    <dgm:cxn modelId="{8E618BD7-6C5F-4450-B615-66AFD6B8446C}" srcId="{0745B405-306E-4E75-8C12-10B12967371D}" destId="{76D2B1D8-47C5-4E8D-AD02-C74627C9E5BC}" srcOrd="1" destOrd="0" parTransId="{8C03A279-7ECD-4F8E-9EDB-B80991081E0B}" sibTransId="{4321EBE6-37E5-44F9-B599-A1276B7072BE}"/>
    <dgm:cxn modelId="{84C83F3E-177F-496A-915D-A8CA388E4261}" type="presOf" srcId="{282FD7C7-D102-4136-B291-46F7213E9B9E}" destId="{58F0F0F4-DCCA-4BFC-9610-452BDA3844AB}" srcOrd="0" destOrd="0" presId="urn:microsoft.com/office/officeart/2005/8/layout/vProcess5"/>
    <dgm:cxn modelId="{2C58D7CF-3C9B-455F-9F3A-A7C7837E2C0C}" srcId="{0745B405-306E-4E75-8C12-10B12967371D}" destId="{282FD7C7-D102-4136-B291-46F7213E9B9E}" srcOrd="0" destOrd="0" parTransId="{DA5EEEFF-D46B-4BED-A918-04015B9893A1}" sibTransId="{DE8CE6DF-D91E-4264-97A2-F35EC2A229D1}"/>
    <dgm:cxn modelId="{4CABA7EB-54B4-4AE2-AA42-9803EC1531D9}" type="presOf" srcId="{0745B405-306E-4E75-8C12-10B12967371D}" destId="{BFEDD29D-5D1E-47D2-92E7-E83F3192ED91}" srcOrd="0" destOrd="0" presId="urn:microsoft.com/office/officeart/2005/8/layout/vProcess5"/>
    <dgm:cxn modelId="{05BB1451-F244-49B9-A227-5D589C8CFAA9}" type="presOf" srcId="{1905E092-EE97-47CA-BBEF-4138B4DC072C}" destId="{08B8E5F1-AAFF-4AC5-AE2C-1DFD21DD0A35}" srcOrd="0" destOrd="0" presId="urn:microsoft.com/office/officeart/2005/8/layout/vProcess5"/>
    <dgm:cxn modelId="{156FF85A-DA61-4E5B-8307-9496067ED722}" type="presOf" srcId="{282FD7C7-D102-4136-B291-46F7213E9B9E}" destId="{79BB1FB5-E6FF-464D-9B63-8377121527DC}" srcOrd="1" destOrd="0" presId="urn:microsoft.com/office/officeart/2005/8/layout/vProcess5"/>
    <dgm:cxn modelId="{351265E7-C0D3-4603-B239-DCD775C92D15}" srcId="{0745B405-306E-4E75-8C12-10B12967371D}" destId="{1905E092-EE97-47CA-BBEF-4138B4DC072C}" srcOrd="2" destOrd="0" parTransId="{19CC84D8-D770-4C90-9AC1-24C955E5FDFD}" sibTransId="{0BF327A9-F983-44C6-AF48-BE3E39412732}"/>
    <dgm:cxn modelId="{A27F0DCF-D26B-4EDB-A598-A733FE31B0D6}" type="presOf" srcId="{4321EBE6-37E5-44F9-B599-A1276B7072BE}" destId="{E13042CB-ECB5-421C-B746-E37C7BB7A9B2}" srcOrd="0" destOrd="0" presId="urn:microsoft.com/office/officeart/2005/8/layout/vProcess5"/>
    <dgm:cxn modelId="{BF37AC3F-918B-4F95-96A9-28FCBD725E23}" type="presOf" srcId="{DE8CE6DF-D91E-4264-97A2-F35EC2A229D1}" destId="{4405FD24-391B-42DB-BBB1-2E961C000984}" srcOrd="0" destOrd="0" presId="urn:microsoft.com/office/officeart/2005/8/layout/vProcess5"/>
    <dgm:cxn modelId="{45F2D539-8F0F-441B-9D59-FC3A4ECBB259}" type="presOf" srcId="{76D2B1D8-47C5-4E8D-AD02-C74627C9E5BC}" destId="{085326B4-3C4F-44CE-8F4C-1BD194039032}" srcOrd="0" destOrd="0" presId="urn:microsoft.com/office/officeart/2005/8/layout/vProcess5"/>
    <dgm:cxn modelId="{A644007E-44BE-4A93-9189-6F69C3564F4B}" type="presOf" srcId="{1905E092-EE97-47CA-BBEF-4138B4DC072C}" destId="{1A4C9EB3-DBB1-4382-8F7E-AF96FB30C2F9}" srcOrd="1" destOrd="0" presId="urn:microsoft.com/office/officeart/2005/8/layout/vProcess5"/>
    <dgm:cxn modelId="{3CDCC8C5-E504-49D9-A09E-C5C1D0CD790C}" type="presParOf" srcId="{BFEDD29D-5D1E-47D2-92E7-E83F3192ED91}" destId="{041B8414-B7FB-44EC-AEB7-A8CFB258AC22}" srcOrd="0" destOrd="0" presId="urn:microsoft.com/office/officeart/2005/8/layout/vProcess5"/>
    <dgm:cxn modelId="{704A67D9-6EB7-4FE3-8471-A42171AEF456}" type="presParOf" srcId="{BFEDD29D-5D1E-47D2-92E7-E83F3192ED91}" destId="{58F0F0F4-DCCA-4BFC-9610-452BDA3844AB}" srcOrd="1" destOrd="0" presId="urn:microsoft.com/office/officeart/2005/8/layout/vProcess5"/>
    <dgm:cxn modelId="{FCF54769-3C3B-4471-80FE-5D18459F38FD}" type="presParOf" srcId="{BFEDD29D-5D1E-47D2-92E7-E83F3192ED91}" destId="{085326B4-3C4F-44CE-8F4C-1BD194039032}" srcOrd="2" destOrd="0" presId="urn:microsoft.com/office/officeart/2005/8/layout/vProcess5"/>
    <dgm:cxn modelId="{6C8400B1-D1FD-4286-A496-9CFB70C7A689}" type="presParOf" srcId="{BFEDD29D-5D1E-47D2-92E7-E83F3192ED91}" destId="{08B8E5F1-AAFF-4AC5-AE2C-1DFD21DD0A35}" srcOrd="3" destOrd="0" presId="urn:microsoft.com/office/officeart/2005/8/layout/vProcess5"/>
    <dgm:cxn modelId="{AB2D695C-D690-4230-8E45-E0378E3F8439}" type="presParOf" srcId="{BFEDD29D-5D1E-47D2-92E7-E83F3192ED91}" destId="{4405FD24-391B-42DB-BBB1-2E961C000984}" srcOrd="4" destOrd="0" presId="urn:microsoft.com/office/officeart/2005/8/layout/vProcess5"/>
    <dgm:cxn modelId="{D687B818-D55C-4A6D-B2D0-DB5DF2516431}" type="presParOf" srcId="{BFEDD29D-5D1E-47D2-92E7-E83F3192ED91}" destId="{E13042CB-ECB5-421C-B746-E37C7BB7A9B2}" srcOrd="5" destOrd="0" presId="urn:microsoft.com/office/officeart/2005/8/layout/vProcess5"/>
    <dgm:cxn modelId="{4ED199FE-F981-4A2C-A0E0-B03D09735289}" type="presParOf" srcId="{BFEDD29D-5D1E-47D2-92E7-E83F3192ED91}" destId="{79BB1FB5-E6FF-464D-9B63-8377121527DC}" srcOrd="6" destOrd="0" presId="urn:microsoft.com/office/officeart/2005/8/layout/vProcess5"/>
    <dgm:cxn modelId="{D1B56FC6-B155-4735-B4DA-0A57B4395019}" type="presParOf" srcId="{BFEDD29D-5D1E-47D2-92E7-E83F3192ED91}" destId="{7DDB5F03-5DAF-4FDC-96EA-0DF1C5B701D3}" srcOrd="7" destOrd="0" presId="urn:microsoft.com/office/officeart/2005/8/layout/vProcess5"/>
    <dgm:cxn modelId="{5267CA33-5228-4BA7-BFAE-232BA75177ED}" type="presParOf" srcId="{BFEDD29D-5D1E-47D2-92E7-E83F3192ED91}" destId="{1A4C9EB3-DBB1-4382-8F7E-AF96FB30C2F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35FC50F-A3DC-4A76-8DF7-B72FAE47141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D74EEA-45B6-4FF8-ADE0-D5F1B83BD1F1}">
      <dgm:prSet phldrT="[Text]"/>
      <dgm:spPr/>
      <dgm:t>
        <a:bodyPr/>
        <a:lstStyle/>
        <a:p>
          <a:r>
            <a:rPr lang="en-US" dirty="0" smtClean="0"/>
            <a:t>Extracorporeal membrane oxygenation 	</a:t>
          </a:r>
          <a:endParaRPr lang="en-US" dirty="0"/>
        </a:p>
      </dgm:t>
    </dgm:pt>
    <dgm:pt modelId="{5F221F13-7065-4F53-B674-CDCDE34479D3}" type="parTrans" cxnId="{263AF3EF-DF0E-4B8E-8437-409568A0DFD5}">
      <dgm:prSet/>
      <dgm:spPr/>
      <dgm:t>
        <a:bodyPr/>
        <a:lstStyle/>
        <a:p>
          <a:endParaRPr lang="en-US"/>
        </a:p>
      </dgm:t>
    </dgm:pt>
    <dgm:pt modelId="{3A73AFF0-2BBB-410B-A621-59032FC305BD}" type="sibTrans" cxnId="{263AF3EF-DF0E-4B8E-8437-409568A0DFD5}">
      <dgm:prSet/>
      <dgm:spPr/>
      <dgm:t>
        <a:bodyPr/>
        <a:lstStyle/>
        <a:p>
          <a:endParaRPr lang="en-US"/>
        </a:p>
      </dgm:t>
    </dgm:pt>
    <dgm:pt modelId="{97449F50-BEDA-43FF-B863-1093D61BDA86}">
      <dgm:prSet phldrT="[Text]"/>
      <dgm:spPr/>
      <dgm:t>
        <a:bodyPr/>
        <a:lstStyle/>
        <a:p>
          <a:r>
            <a:rPr lang="en-US" dirty="0" smtClean="0"/>
            <a:t>Chang 3</a:t>
          </a:r>
          <a:r>
            <a:rPr lang="en-US" baseline="30000" dirty="0" smtClean="0"/>
            <a:t>rd</a:t>
          </a:r>
          <a:r>
            <a:rPr lang="en-US" dirty="0" smtClean="0"/>
            <a:t> ed.</a:t>
          </a:r>
          <a:endParaRPr lang="en-US" dirty="0"/>
        </a:p>
      </dgm:t>
    </dgm:pt>
    <dgm:pt modelId="{2D76742D-0031-4B49-B4C9-679628ED4F20}" type="parTrans" cxnId="{940D20EB-D500-4A3D-8004-37E9AB7C06E9}">
      <dgm:prSet/>
      <dgm:spPr/>
      <dgm:t>
        <a:bodyPr/>
        <a:lstStyle/>
        <a:p>
          <a:endParaRPr lang="en-US"/>
        </a:p>
      </dgm:t>
    </dgm:pt>
    <dgm:pt modelId="{F1BFD1E4-48F7-4539-9A12-CF0A2556A9FB}" type="sibTrans" cxnId="{940D20EB-D500-4A3D-8004-37E9AB7C06E9}">
      <dgm:prSet/>
      <dgm:spPr/>
      <dgm:t>
        <a:bodyPr/>
        <a:lstStyle/>
        <a:p>
          <a:endParaRPr lang="en-US"/>
        </a:p>
      </dgm:t>
    </dgm:pt>
    <dgm:pt modelId="{DA664215-DED8-4E09-A423-9AB8A1142763}">
      <dgm:prSet phldrT="[Text]"/>
      <dgm:spPr/>
      <dgm:t>
        <a:bodyPr/>
        <a:lstStyle/>
        <a:p>
          <a:r>
            <a:rPr lang="en-US" dirty="0" smtClean="0"/>
            <a:t>Oxygenation of blood outside the body through a membrane oxygenator</a:t>
          </a:r>
          <a:endParaRPr lang="en-US" dirty="0"/>
        </a:p>
      </dgm:t>
    </dgm:pt>
    <dgm:pt modelId="{20E73806-1F4B-41FA-A33A-3FB67DD14951}" type="parTrans" cxnId="{7B3BC850-903C-46DC-9AB7-1FC95D4E95E4}">
      <dgm:prSet/>
      <dgm:spPr/>
      <dgm:t>
        <a:bodyPr/>
        <a:lstStyle/>
        <a:p>
          <a:endParaRPr lang="en-US"/>
        </a:p>
      </dgm:t>
    </dgm:pt>
    <dgm:pt modelId="{5C315DB3-390F-417E-90A4-F0D47BAFB673}" type="sibTrans" cxnId="{7B3BC850-903C-46DC-9AB7-1FC95D4E95E4}">
      <dgm:prSet/>
      <dgm:spPr/>
      <dgm:t>
        <a:bodyPr/>
        <a:lstStyle/>
        <a:p>
          <a:endParaRPr lang="en-US"/>
        </a:p>
      </dgm:t>
    </dgm:pt>
    <dgm:pt modelId="{2DDA4DC8-6C8F-4DD9-87DC-2F317ED919E0}">
      <dgm:prSet phldrT="[Text]" phldr="1"/>
      <dgm:spPr/>
      <dgm:t>
        <a:bodyPr/>
        <a:lstStyle/>
        <a:p>
          <a:endParaRPr lang="en-US"/>
        </a:p>
      </dgm:t>
    </dgm:pt>
    <dgm:pt modelId="{83A4B6FE-A1C9-4349-B5C6-C45067D7638C}" type="parTrans" cxnId="{6CAF0FD1-6D98-4125-912C-A05E541A8A51}">
      <dgm:prSet/>
      <dgm:spPr/>
      <dgm:t>
        <a:bodyPr/>
        <a:lstStyle/>
        <a:p>
          <a:endParaRPr lang="en-US"/>
        </a:p>
      </dgm:t>
    </dgm:pt>
    <dgm:pt modelId="{51CD1C0D-CD4A-47F9-A365-BC12677260C7}" type="sibTrans" cxnId="{6CAF0FD1-6D98-4125-912C-A05E541A8A51}">
      <dgm:prSet/>
      <dgm:spPr/>
      <dgm:t>
        <a:bodyPr/>
        <a:lstStyle/>
        <a:p>
          <a:endParaRPr lang="en-US"/>
        </a:p>
      </dgm:t>
    </dgm:pt>
    <dgm:pt modelId="{96913C32-386E-497E-885D-C2BBAA0A4FD8}" type="pres">
      <dgm:prSet presAssocID="{D35FC50F-A3DC-4A76-8DF7-B72FAE47141B}" presName="linear" presStyleCnt="0">
        <dgm:presLayoutVars>
          <dgm:animLvl val="lvl"/>
          <dgm:resizeHandles val="exact"/>
        </dgm:presLayoutVars>
      </dgm:prSet>
      <dgm:spPr/>
      <dgm:t>
        <a:bodyPr/>
        <a:lstStyle/>
        <a:p>
          <a:endParaRPr lang="en-US"/>
        </a:p>
      </dgm:t>
    </dgm:pt>
    <dgm:pt modelId="{288EDC9F-A92D-4254-9511-AA98CE645E8C}" type="pres">
      <dgm:prSet presAssocID="{0FD74EEA-45B6-4FF8-ADE0-D5F1B83BD1F1}" presName="parentText" presStyleLbl="node1" presStyleIdx="0" presStyleCnt="2">
        <dgm:presLayoutVars>
          <dgm:chMax val="0"/>
          <dgm:bulletEnabled val="1"/>
        </dgm:presLayoutVars>
      </dgm:prSet>
      <dgm:spPr/>
      <dgm:t>
        <a:bodyPr/>
        <a:lstStyle/>
        <a:p>
          <a:endParaRPr lang="en-US"/>
        </a:p>
      </dgm:t>
    </dgm:pt>
    <dgm:pt modelId="{A25FF996-478C-45A1-AA07-007DC004B6FF}" type="pres">
      <dgm:prSet presAssocID="{0FD74EEA-45B6-4FF8-ADE0-D5F1B83BD1F1}" presName="childText" presStyleLbl="revTx" presStyleIdx="0" presStyleCnt="2">
        <dgm:presLayoutVars>
          <dgm:bulletEnabled val="1"/>
        </dgm:presLayoutVars>
      </dgm:prSet>
      <dgm:spPr/>
      <dgm:t>
        <a:bodyPr/>
        <a:lstStyle/>
        <a:p>
          <a:endParaRPr lang="en-US"/>
        </a:p>
      </dgm:t>
    </dgm:pt>
    <dgm:pt modelId="{E4758C1C-6200-4048-981B-CC2734D6E0E4}" type="pres">
      <dgm:prSet presAssocID="{DA664215-DED8-4E09-A423-9AB8A1142763}" presName="parentText" presStyleLbl="node1" presStyleIdx="1" presStyleCnt="2">
        <dgm:presLayoutVars>
          <dgm:chMax val="0"/>
          <dgm:bulletEnabled val="1"/>
        </dgm:presLayoutVars>
      </dgm:prSet>
      <dgm:spPr/>
      <dgm:t>
        <a:bodyPr/>
        <a:lstStyle/>
        <a:p>
          <a:endParaRPr lang="en-US"/>
        </a:p>
      </dgm:t>
    </dgm:pt>
    <dgm:pt modelId="{C9783014-78E3-4378-A2C3-8C52F7A40CCE}" type="pres">
      <dgm:prSet presAssocID="{DA664215-DED8-4E09-A423-9AB8A1142763}" presName="childText" presStyleLbl="revTx" presStyleIdx="1" presStyleCnt="2">
        <dgm:presLayoutVars>
          <dgm:bulletEnabled val="1"/>
        </dgm:presLayoutVars>
      </dgm:prSet>
      <dgm:spPr/>
      <dgm:t>
        <a:bodyPr/>
        <a:lstStyle/>
        <a:p>
          <a:endParaRPr lang="en-US"/>
        </a:p>
      </dgm:t>
    </dgm:pt>
  </dgm:ptLst>
  <dgm:cxnLst>
    <dgm:cxn modelId="{7B3BC850-903C-46DC-9AB7-1FC95D4E95E4}" srcId="{D35FC50F-A3DC-4A76-8DF7-B72FAE47141B}" destId="{DA664215-DED8-4E09-A423-9AB8A1142763}" srcOrd="1" destOrd="0" parTransId="{20E73806-1F4B-41FA-A33A-3FB67DD14951}" sibTransId="{5C315DB3-390F-417E-90A4-F0D47BAFB673}"/>
    <dgm:cxn modelId="{D854B7E1-0D5F-4E64-A694-4555293D04F4}" type="presOf" srcId="{D35FC50F-A3DC-4A76-8DF7-B72FAE47141B}" destId="{96913C32-386E-497E-885D-C2BBAA0A4FD8}" srcOrd="0" destOrd="0" presId="urn:microsoft.com/office/officeart/2005/8/layout/vList2"/>
    <dgm:cxn modelId="{940D20EB-D500-4A3D-8004-37E9AB7C06E9}" srcId="{0FD74EEA-45B6-4FF8-ADE0-D5F1B83BD1F1}" destId="{97449F50-BEDA-43FF-B863-1093D61BDA86}" srcOrd="0" destOrd="0" parTransId="{2D76742D-0031-4B49-B4C9-679628ED4F20}" sibTransId="{F1BFD1E4-48F7-4539-9A12-CF0A2556A9FB}"/>
    <dgm:cxn modelId="{ED3FEA59-22E0-449B-BC18-60DFBDE4BEAA}" type="presOf" srcId="{0FD74EEA-45B6-4FF8-ADE0-D5F1B83BD1F1}" destId="{288EDC9F-A92D-4254-9511-AA98CE645E8C}" srcOrd="0" destOrd="0" presId="urn:microsoft.com/office/officeart/2005/8/layout/vList2"/>
    <dgm:cxn modelId="{5A37A062-E9B3-4896-9B27-C26469077C4E}" type="presOf" srcId="{DA664215-DED8-4E09-A423-9AB8A1142763}" destId="{E4758C1C-6200-4048-981B-CC2734D6E0E4}" srcOrd="0" destOrd="0" presId="urn:microsoft.com/office/officeart/2005/8/layout/vList2"/>
    <dgm:cxn modelId="{6CAF0FD1-6D98-4125-912C-A05E541A8A51}" srcId="{DA664215-DED8-4E09-A423-9AB8A1142763}" destId="{2DDA4DC8-6C8F-4DD9-87DC-2F317ED919E0}" srcOrd="0" destOrd="0" parTransId="{83A4B6FE-A1C9-4349-B5C6-C45067D7638C}" sibTransId="{51CD1C0D-CD4A-47F9-A365-BC12677260C7}"/>
    <dgm:cxn modelId="{263AF3EF-DF0E-4B8E-8437-409568A0DFD5}" srcId="{D35FC50F-A3DC-4A76-8DF7-B72FAE47141B}" destId="{0FD74EEA-45B6-4FF8-ADE0-D5F1B83BD1F1}" srcOrd="0" destOrd="0" parTransId="{5F221F13-7065-4F53-B674-CDCDE34479D3}" sibTransId="{3A73AFF0-2BBB-410B-A621-59032FC305BD}"/>
    <dgm:cxn modelId="{41F99074-90CF-4C3D-8415-B00F8206290D}" type="presOf" srcId="{2DDA4DC8-6C8F-4DD9-87DC-2F317ED919E0}" destId="{C9783014-78E3-4378-A2C3-8C52F7A40CCE}" srcOrd="0" destOrd="0" presId="urn:microsoft.com/office/officeart/2005/8/layout/vList2"/>
    <dgm:cxn modelId="{2CE1B324-B565-4BF6-BC57-39B58F2CD948}" type="presOf" srcId="{97449F50-BEDA-43FF-B863-1093D61BDA86}" destId="{A25FF996-478C-45A1-AA07-007DC004B6FF}" srcOrd="0" destOrd="0" presId="urn:microsoft.com/office/officeart/2005/8/layout/vList2"/>
    <dgm:cxn modelId="{78D61052-6527-488B-AA39-666A8672ED0F}" type="presParOf" srcId="{96913C32-386E-497E-885D-C2BBAA0A4FD8}" destId="{288EDC9F-A92D-4254-9511-AA98CE645E8C}" srcOrd="0" destOrd="0" presId="urn:microsoft.com/office/officeart/2005/8/layout/vList2"/>
    <dgm:cxn modelId="{662EAF28-14E5-4D12-9EAB-866255E84619}" type="presParOf" srcId="{96913C32-386E-497E-885D-C2BBAA0A4FD8}" destId="{A25FF996-478C-45A1-AA07-007DC004B6FF}" srcOrd="1" destOrd="0" presId="urn:microsoft.com/office/officeart/2005/8/layout/vList2"/>
    <dgm:cxn modelId="{8D916E3A-9CE6-41BB-960A-560C7A4FE079}" type="presParOf" srcId="{96913C32-386E-497E-885D-C2BBAA0A4FD8}" destId="{E4758C1C-6200-4048-981B-CC2734D6E0E4}" srcOrd="2" destOrd="0" presId="urn:microsoft.com/office/officeart/2005/8/layout/vList2"/>
    <dgm:cxn modelId="{CA9C5B5B-2967-4FF5-97B8-1395C86E3F19}" type="presParOf" srcId="{96913C32-386E-497E-885D-C2BBAA0A4FD8}" destId="{C9783014-78E3-4378-A2C3-8C52F7A40CCE}"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69ED49-7C83-4EA0-A848-2B499E993977}"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2750C16-1D73-4505-937D-8F04F4039A69}">
      <dgm:prSet phldrT="[Text]"/>
      <dgm:spPr/>
      <dgm:t>
        <a:bodyPr/>
        <a:lstStyle/>
        <a:p>
          <a:r>
            <a:rPr lang="en-US" dirty="0" smtClean="0"/>
            <a:t>Consequences and implications</a:t>
          </a:r>
          <a:endParaRPr lang="en-US" dirty="0"/>
        </a:p>
      </dgm:t>
    </dgm:pt>
    <dgm:pt modelId="{7EB0DEAD-6F8C-4C6F-B7E6-45029C6A5F34}" type="parTrans" cxnId="{38128F44-D48F-4F75-9930-F01106054463}">
      <dgm:prSet/>
      <dgm:spPr/>
      <dgm:t>
        <a:bodyPr/>
        <a:lstStyle/>
        <a:p>
          <a:endParaRPr lang="en-US"/>
        </a:p>
      </dgm:t>
    </dgm:pt>
    <dgm:pt modelId="{D8E2E50B-A414-488F-B46E-0A2DC0867543}" type="sibTrans" cxnId="{38128F44-D48F-4F75-9930-F01106054463}">
      <dgm:prSet/>
      <dgm:spPr/>
      <dgm:t>
        <a:bodyPr/>
        <a:lstStyle/>
        <a:p>
          <a:endParaRPr lang="en-US"/>
        </a:p>
      </dgm:t>
    </dgm:pt>
    <dgm:pt modelId="{4282911C-1AD0-4D6B-BD14-1BD95D57B6E6}">
      <dgm:prSet/>
      <dgm:spPr/>
      <dgm:t>
        <a:bodyPr/>
        <a:lstStyle/>
        <a:p>
          <a:r>
            <a:rPr lang="en-US" dirty="0" smtClean="0"/>
            <a:t>Mild to moderate </a:t>
          </a:r>
          <a:r>
            <a:rPr lang="en-US" dirty="0" err="1" smtClean="0"/>
            <a:t>hypoxaemia</a:t>
          </a:r>
          <a:r>
            <a:rPr lang="en-US" dirty="0" smtClean="0"/>
            <a:t> is common in the postoperative period &amp; is often underestimated</a:t>
          </a:r>
          <a:endParaRPr lang="en-US" dirty="0"/>
        </a:p>
      </dgm:t>
    </dgm:pt>
    <dgm:pt modelId="{ABD6E24A-5B92-4252-B0D6-88607121B47E}" type="parTrans" cxnId="{937FB8E8-D807-4CF0-88A7-2CAB1E42BD44}">
      <dgm:prSet/>
      <dgm:spPr/>
      <dgm:t>
        <a:bodyPr/>
        <a:lstStyle/>
        <a:p>
          <a:endParaRPr lang="en-US"/>
        </a:p>
      </dgm:t>
    </dgm:pt>
    <dgm:pt modelId="{7A8C8AB0-A4F2-4F9A-8D06-4CA64737ADD0}" type="sibTrans" cxnId="{937FB8E8-D807-4CF0-88A7-2CAB1E42BD44}">
      <dgm:prSet/>
      <dgm:spPr/>
      <dgm:t>
        <a:bodyPr/>
        <a:lstStyle/>
        <a:p>
          <a:endParaRPr lang="en-US"/>
        </a:p>
      </dgm:t>
    </dgm:pt>
    <dgm:pt modelId="{BB0A921B-FAC6-45BC-857E-F9A2BF077A51}">
      <dgm:prSet/>
      <dgm:spPr/>
      <dgm:t>
        <a:bodyPr/>
        <a:lstStyle/>
        <a:p>
          <a:r>
            <a:rPr lang="en-US" smtClean="0"/>
            <a:t>The focus of this review is to provide an understanding of the reasons why post-operative oxygen therapy is necessary, with emphasis on the practicalities of delivering oxygen to the patient. </a:t>
          </a:r>
          <a:endParaRPr lang="en-US"/>
        </a:p>
      </dgm:t>
    </dgm:pt>
    <dgm:pt modelId="{4C1088B4-55FD-4E05-9AD9-D73DA5476B49}" type="parTrans" cxnId="{4CAA1A71-AECB-4B68-A2D8-9FA10A9FD2D5}">
      <dgm:prSet/>
      <dgm:spPr/>
      <dgm:t>
        <a:bodyPr/>
        <a:lstStyle/>
        <a:p>
          <a:endParaRPr lang="en-US"/>
        </a:p>
      </dgm:t>
    </dgm:pt>
    <dgm:pt modelId="{F644B13C-D99D-428F-8C84-628B83F3B24C}" type="sibTrans" cxnId="{4CAA1A71-AECB-4B68-A2D8-9FA10A9FD2D5}">
      <dgm:prSet/>
      <dgm:spPr/>
      <dgm:t>
        <a:bodyPr/>
        <a:lstStyle/>
        <a:p>
          <a:endParaRPr lang="en-US"/>
        </a:p>
      </dgm:t>
    </dgm:pt>
    <dgm:pt modelId="{EB4D6D60-F9EE-4A50-A8AE-63E71F076CE7}" type="pres">
      <dgm:prSet presAssocID="{8369ED49-7C83-4EA0-A848-2B499E993977}" presName="Name0" presStyleCnt="0">
        <dgm:presLayoutVars>
          <dgm:dir/>
          <dgm:animLvl val="lvl"/>
          <dgm:resizeHandles val="exact"/>
        </dgm:presLayoutVars>
      </dgm:prSet>
      <dgm:spPr/>
      <dgm:t>
        <a:bodyPr/>
        <a:lstStyle/>
        <a:p>
          <a:endParaRPr lang="en-US"/>
        </a:p>
      </dgm:t>
    </dgm:pt>
    <dgm:pt modelId="{B6417052-7345-4D14-9BC1-1ACA314E6806}" type="pres">
      <dgm:prSet presAssocID="{BB0A921B-FAC6-45BC-857E-F9A2BF077A51}" presName="boxAndChildren" presStyleCnt="0"/>
      <dgm:spPr/>
    </dgm:pt>
    <dgm:pt modelId="{BE692D41-787F-4B0B-8051-9E02BC5F0291}" type="pres">
      <dgm:prSet presAssocID="{BB0A921B-FAC6-45BC-857E-F9A2BF077A51}" presName="parentTextBox" presStyleLbl="node1" presStyleIdx="0" presStyleCnt="3" custLinFactNeighborY="3148"/>
      <dgm:spPr/>
      <dgm:t>
        <a:bodyPr/>
        <a:lstStyle/>
        <a:p>
          <a:endParaRPr lang="en-US"/>
        </a:p>
      </dgm:t>
    </dgm:pt>
    <dgm:pt modelId="{02C0F3D1-176A-47A2-A583-D8B6997781D2}" type="pres">
      <dgm:prSet presAssocID="{7A8C8AB0-A4F2-4F9A-8D06-4CA64737ADD0}" presName="sp" presStyleCnt="0"/>
      <dgm:spPr/>
    </dgm:pt>
    <dgm:pt modelId="{E95AD06C-5C34-452D-BF92-155B79C849CF}" type="pres">
      <dgm:prSet presAssocID="{4282911C-1AD0-4D6B-BD14-1BD95D57B6E6}" presName="arrowAndChildren" presStyleCnt="0"/>
      <dgm:spPr/>
    </dgm:pt>
    <dgm:pt modelId="{9C51EB38-B5F7-4442-9163-8D451AB9028F}" type="pres">
      <dgm:prSet presAssocID="{4282911C-1AD0-4D6B-BD14-1BD95D57B6E6}" presName="parentTextArrow" presStyleLbl="node1" presStyleIdx="1" presStyleCnt="3"/>
      <dgm:spPr/>
      <dgm:t>
        <a:bodyPr/>
        <a:lstStyle/>
        <a:p>
          <a:endParaRPr lang="en-US"/>
        </a:p>
      </dgm:t>
    </dgm:pt>
    <dgm:pt modelId="{609EF848-6ACF-45A3-883F-22FBCD856E06}" type="pres">
      <dgm:prSet presAssocID="{D8E2E50B-A414-488F-B46E-0A2DC0867543}" presName="sp" presStyleCnt="0"/>
      <dgm:spPr/>
    </dgm:pt>
    <dgm:pt modelId="{17681854-1F32-4023-9757-DAC3A19B27F5}" type="pres">
      <dgm:prSet presAssocID="{92750C16-1D73-4505-937D-8F04F4039A69}" presName="arrowAndChildren" presStyleCnt="0"/>
      <dgm:spPr/>
    </dgm:pt>
    <dgm:pt modelId="{43ECFD01-9EFC-4609-A097-3D3BC95ABF92}" type="pres">
      <dgm:prSet presAssocID="{92750C16-1D73-4505-937D-8F04F4039A69}" presName="parentTextArrow" presStyleLbl="node1" presStyleIdx="2" presStyleCnt="3"/>
      <dgm:spPr/>
      <dgm:t>
        <a:bodyPr/>
        <a:lstStyle/>
        <a:p>
          <a:endParaRPr lang="en-US"/>
        </a:p>
      </dgm:t>
    </dgm:pt>
  </dgm:ptLst>
  <dgm:cxnLst>
    <dgm:cxn modelId="{4CAA1A71-AECB-4B68-A2D8-9FA10A9FD2D5}" srcId="{8369ED49-7C83-4EA0-A848-2B499E993977}" destId="{BB0A921B-FAC6-45BC-857E-F9A2BF077A51}" srcOrd="2" destOrd="0" parTransId="{4C1088B4-55FD-4E05-9AD9-D73DA5476B49}" sibTransId="{F644B13C-D99D-428F-8C84-628B83F3B24C}"/>
    <dgm:cxn modelId="{F2F610DD-98E1-48D1-A8F7-95F97F8DC23B}" type="presOf" srcId="{8369ED49-7C83-4EA0-A848-2B499E993977}" destId="{EB4D6D60-F9EE-4A50-A8AE-63E71F076CE7}" srcOrd="0" destOrd="0" presId="urn:microsoft.com/office/officeart/2005/8/layout/process4"/>
    <dgm:cxn modelId="{937FB8E8-D807-4CF0-88A7-2CAB1E42BD44}" srcId="{8369ED49-7C83-4EA0-A848-2B499E993977}" destId="{4282911C-1AD0-4D6B-BD14-1BD95D57B6E6}" srcOrd="1" destOrd="0" parTransId="{ABD6E24A-5B92-4252-B0D6-88607121B47E}" sibTransId="{7A8C8AB0-A4F2-4F9A-8D06-4CA64737ADD0}"/>
    <dgm:cxn modelId="{38128F44-D48F-4F75-9930-F01106054463}" srcId="{8369ED49-7C83-4EA0-A848-2B499E993977}" destId="{92750C16-1D73-4505-937D-8F04F4039A69}" srcOrd="0" destOrd="0" parTransId="{7EB0DEAD-6F8C-4C6F-B7E6-45029C6A5F34}" sibTransId="{D8E2E50B-A414-488F-B46E-0A2DC0867543}"/>
    <dgm:cxn modelId="{B3F80556-E4E4-4DDA-BE59-192F32DDB88C}" type="presOf" srcId="{92750C16-1D73-4505-937D-8F04F4039A69}" destId="{43ECFD01-9EFC-4609-A097-3D3BC95ABF92}" srcOrd="0" destOrd="0" presId="urn:microsoft.com/office/officeart/2005/8/layout/process4"/>
    <dgm:cxn modelId="{AB58523F-23DC-400B-90D6-D6976920E28B}" type="presOf" srcId="{BB0A921B-FAC6-45BC-857E-F9A2BF077A51}" destId="{BE692D41-787F-4B0B-8051-9E02BC5F0291}" srcOrd="0" destOrd="0" presId="urn:microsoft.com/office/officeart/2005/8/layout/process4"/>
    <dgm:cxn modelId="{56C88295-2EFC-480F-ABBF-40E559C1D7F0}" type="presOf" srcId="{4282911C-1AD0-4D6B-BD14-1BD95D57B6E6}" destId="{9C51EB38-B5F7-4442-9163-8D451AB9028F}" srcOrd="0" destOrd="0" presId="urn:microsoft.com/office/officeart/2005/8/layout/process4"/>
    <dgm:cxn modelId="{616BE3C6-3D20-4AED-B7E8-B093A8647AEE}" type="presParOf" srcId="{EB4D6D60-F9EE-4A50-A8AE-63E71F076CE7}" destId="{B6417052-7345-4D14-9BC1-1ACA314E6806}" srcOrd="0" destOrd="0" presId="urn:microsoft.com/office/officeart/2005/8/layout/process4"/>
    <dgm:cxn modelId="{C298ED30-7E8A-4224-8CE7-23B7720CDA68}" type="presParOf" srcId="{B6417052-7345-4D14-9BC1-1ACA314E6806}" destId="{BE692D41-787F-4B0B-8051-9E02BC5F0291}" srcOrd="0" destOrd="0" presId="urn:microsoft.com/office/officeart/2005/8/layout/process4"/>
    <dgm:cxn modelId="{02CC36D0-AA7C-4AF5-ABEC-C486EFB893AF}" type="presParOf" srcId="{EB4D6D60-F9EE-4A50-A8AE-63E71F076CE7}" destId="{02C0F3D1-176A-47A2-A583-D8B6997781D2}" srcOrd="1" destOrd="0" presId="urn:microsoft.com/office/officeart/2005/8/layout/process4"/>
    <dgm:cxn modelId="{CD357D1F-1A87-4C46-B1C9-D10DE4BD47A0}" type="presParOf" srcId="{EB4D6D60-F9EE-4A50-A8AE-63E71F076CE7}" destId="{E95AD06C-5C34-452D-BF92-155B79C849CF}" srcOrd="2" destOrd="0" presId="urn:microsoft.com/office/officeart/2005/8/layout/process4"/>
    <dgm:cxn modelId="{2926F288-F019-4577-B76A-7C59394C5530}" type="presParOf" srcId="{E95AD06C-5C34-452D-BF92-155B79C849CF}" destId="{9C51EB38-B5F7-4442-9163-8D451AB9028F}" srcOrd="0" destOrd="0" presId="urn:microsoft.com/office/officeart/2005/8/layout/process4"/>
    <dgm:cxn modelId="{A0D03594-6BF0-48A5-ADF2-A8431AAFA4D7}" type="presParOf" srcId="{EB4D6D60-F9EE-4A50-A8AE-63E71F076CE7}" destId="{609EF848-6ACF-45A3-883F-22FBCD856E06}" srcOrd="3" destOrd="0" presId="urn:microsoft.com/office/officeart/2005/8/layout/process4"/>
    <dgm:cxn modelId="{74166D1C-60CF-4BAE-945E-16B6CA221B8A}" type="presParOf" srcId="{EB4D6D60-F9EE-4A50-A8AE-63E71F076CE7}" destId="{17681854-1F32-4023-9757-DAC3A19B27F5}" srcOrd="4" destOrd="0" presId="urn:microsoft.com/office/officeart/2005/8/layout/process4"/>
    <dgm:cxn modelId="{74F475F5-3734-4F2D-BF1C-CD72E1ED3A6E}" type="presParOf" srcId="{17681854-1F32-4023-9757-DAC3A19B27F5}" destId="{43ECFD01-9EFC-4609-A097-3D3BC95ABF92}"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015A9D-047D-40D0-8B39-95B437D59E81}" type="doc">
      <dgm:prSet loTypeId="urn:microsoft.com/office/officeart/2005/8/layout/process2" loCatId="process" qsTypeId="urn:microsoft.com/office/officeart/2005/8/quickstyle/simple1" qsCatId="simple" csTypeId="urn:microsoft.com/office/officeart/2005/8/colors/accent1_2" csCatId="accent1" phldr="1"/>
      <dgm:spPr/>
    </dgm:pt>
    <dgm:pt modelId="{928CA438-BA92-4BC3-81F4-932D7E750A87}">
      <dgm:prSet phldrT="[Text]"/>
      <dgm:spPr/>
      <dgm:t>
        <a:bodyPr/>
        <a:lstStyle/>
        <a:p>
          <a:r>
            <a:rPr lang="en-US" dirty="0" smtClean="0"/>
            <a:t>Mild to mod. hypoxemia</a:t>
          </a:r>
          <a:endParaRPr lang="en-US" dirty="0"/>
        </a:p>
      </dgm:t>
    </dgm:pt>
    <dgm:pt modelId="{F1A5A7BA-F06D-4C0B-8987-92876524B4A7}" type="parTrans" cxnId="{BC328111-577A-4955-B6BB-74758DF0E0F6}">
      <dgm:prSet/>
      <dgm:spPr/>
      <dgm:t>
        <a:bodyPr/>
        <a:lstStyle/>
        <a:p>
          <a:endParaRPr lang="en-US"/>
        </a:p>
      </dgm:t>
    </dgm:pt>
    <dgm:pt modelId="{13BC91F6-94DE-4E73-9EE1-76375F5353F8}" type="sibTrans" cxnId="{BC328111-577A-4955-B6BB-74758DF0E0F6}">
      <dgm:prSet/>
      <dgm:spPr/>
      <dgm:t>
        <a:bodyPr/>
        <a:lstStyle/>
        <a:p>
          <a:endParaRPr lang="en-US"/>
        </a:p>
      </dgm:t>
    </dgm:pt>
    <dgm:pt modelId="{6095AB2E-2E73-4E09-A19A-D498217CB08E}">
      <dgm:prSet phldrT="[Text]"/>
      <dgm:spPr/>
      <dgm:t>
        <a:bodyPr/>
        <a:lstStyle/>
        <a:p>
          <a:r>
            <a:rPr lang="en-US" dirty="0" smtClean="0"/>
            <a:t>Due to wide variability of </a:t>
          </a:r>
          <a:r>
            <a:rPr lang="en-US" dirty="0" err="1" smtClean="0"/>
            <a:t>patho</a:t>
          </a:r>
          <a:r>
            <a:rPr lang="en-US" dirty="0" smtClean="0"/>
            <a:t> physiology</a:t>
          </a:r>
          <a:endParaRPr lang="en-US" dirty="0"/>
        </a:p>
      </dgm:t>
    </dgm:pt>
    <dgm:pt modelId="{9B0A8B30-33D4-4E01-B51D-977FC9A4D75A}" type="parTrans" cxnId="{65C3E324-6806-4F5E-AF58-7BD74A02B7B9}">
      <dgm:prSet/>
      <dgm:spPr/>
      <dgm:t>
        <a:bodyPr/>
        <a:lstStyle/>
        <a:p>
          <a:endParaRPr lang="en-US"/>
        </a:p>
      </dgm:t>
    </dgm:pt>
    <dgm:pt modelId="{F8F4F38D-6394-4FA4-BFA0-D0103459C13B}" type="sibTrans" cxnId="{65C3E324-6806-4F5E-AF58-7BD74A02B7B9}">
      <dgm:prSet/>
      <dgm:spPr/>
      <dgm:t>
        <a:bodyPr/>
        <a:lstStyle/>
        <a:p>
          <a:endParaRPr lang="en-US"/>
        </a:p>
      </dgm:t>
    </dgm:pt>
    <dgm:pt modelId="{EF11EDC4-4109-48F6-BFB4-5E3E27DA1172}">
      <dgm:prSet phldrT="[Text]"/>
      <dgm:spPr/>
      <dgm:t>
        <a:bodyPr/>
        <a:lstStyle/>
        <a:p>
          <a:r>
            <a:rPr lang="en-US" dirty="0" smtClean="0"/>
            <a:t>Post- op morbidity</a:t>
          </a:r>
          <a:endParaRPr lang="en-US" dirty="0"/>
        </a:p>
      </dgm:t>
    </dgm:pt>
    <dgm:pt modelId="{30F0FAF0-5308-42CE-82F3-A4DFC299359C}" type="parTrans" cxnId="{A247AA4B-9998-4F14-B0D8-6ABA82F54A23}">
      <dgm:prSet/>
      <dgm:spPr/>
      <dgm:t>
        <a:bodyPr/>
        <a:lstStyle/>
        <a:p>
          <a:endParaRPr lang="en-US"/>
        </a:p>
      </dgm:t>
    </dgm:pt>
    <dgm:pt modelId="{4D9CC7A3-8915-4AD0-9224-1D05D257B05E}" type="sibTrans" cxnId="{A247AA4B-9998-4F14-B0D8-6ABA82F54A23}">
      <dgm:prSet/>
      <dgm:spPr/>
      <dgm:t>
        <a:bodyPr/>
        <a:lstStyle/>
        <a:p>
          <a:endParaRPr lang="en-US"/>
        </a:p>
      </dgm:t>
    </dgm:pt>
    <dgm:pt modelId="{2707FBC9-527C-45D5-9D3B-16146342B129}" type="pres">
      <dgm:prSet presAssocID="{8B015A9D-047D-40D0-8B39-95B437D59E81}" presName="linearFlow" presStyleCnt="0">
        <dgm:presLayoutVars>
          <dgm:resizeHandles val="exact"/>
        </dgm:presLayoutVars>
      </dgm:prSet>
      <dgm:spPr/>
    </dgm:pt>
    <dgm:pt modelId="{A80D91B3-0D39-4A1B-804E-A0892A4958DE}" type="pres">
      <dgm:prSet presAssocID="{928CA438-BA92-4BC3-81F4-932D7E750A87}" presName="node" presStyleLbl="node1" presStyleIdx="0" presStyleCnt="3" custScaleX="188067">
        <dgm:presLayoutVars>
          <dgm:bulletEnabled val="1"/>
        </dgm:presLayoutVars>
      </dgm:prSet>
      <dgm:spPr/>
      <dgm:t>
        <a:bodyPr/>
        <a:lstStyle/>
        <a:p>
          <a:endParaRPr lang="en-US"/>
        </a:p>
      </dgm:t>
    </dgm:pt>
    <dgm:pt modelId="{80633045-71A4-4510-A37D-E7B1E36AE245}" type="pres">
      <dgm:prSet presAssocID="{13BC91F6-94DE-4E73-9EE1-76375F5353F8}" presName="sibTrans" presStyleLbl="sibTrans2D1" presStyleIdx="0" presStyleCnt="2"/>
      <dgm:spPr/>
      <dgm:t>
        <a:bodyPr/>
        <a:lstStyle/>
        <a:p>
          <a:endParaRPr lang="en-US"/>
        </a:p>
      </dgm:t>
    </dgm:pt>
    <dgm:pt modelId="{F6FB6306-0A03-4C5A-A8CF-14183F379100}" type="pres">
      <dgm:prSet presAssocID="{13BC91F6-94DE-4E73-9EE1-76375F5353F8}" presName="connectorText" presStyleLbl="sibTrans2D1" presStyleIdx="0" presStyleCnt="2"/>
      <dgm:spPr/>
      <dgm:t>
        <a:bodyPr/>
        <a:lstStyle/>
        <a:p>
          <a:endParaRPr lang="en-US"/>
        </a:p>
      </dgm:t>
    </dgm:pt>
    <dgm:pt modelId="{744CD491-20EB-447D-A9DE-127E2C47F256}" type="pres">
      <dgm:prSet presAssocID="{6095AB2E-2E73-4E09-A19A-D498217CB08E}" presName="node" presStyleLbl="node1" presStyleIdx="1" presStyleCnt="3" custScaleX="188067">
        <dgm:presLayoutVars>
          <dgm:bulletEnabled val="1"/>
        </dgm:presLayoutVars>
      </dgm:prSet>
      <dgm:spPr/>
      <dgm:t>
        <a:bodyPr/>
        <a:lstStyle/>
        <a:p>
          <a:endParaRPr lang="en-US"/>
        </a:p>
      </dgm:t>
    </dgm:pt>
    <dgm:pt modelId="{764241AF-8DD8-4999-A200-84416D704950}" type="pres">
      <dgm:prSet presAssocID="{F8F4F38D-6394-4FA4-BFA0-D0103459C13B}" presName="sibTrans" presStyleLbl="sibTrans2D1" presStyleIdx="1" presStyleCnt="2"/>
      <dgm:spPr/>
      <dgm:t>
        <a:bodyPr/>
        <a:lstStyle/>
        <a:p>
          <a:endParaRPr lang="en-US"/>
        </a:p>
      </dgm:t>
    </dgm:pt>
    <dgm:pt modelId="{BC0C26C7-E70D-438D-948E-2D5E73013B78}" type="pres">
      <dgm:prSet presAssocID="{F8F4F38D-6394-4FA4-BFA0-D0103459C13B}" presName="connectorText" presStyleLbl="sibTrans2D1" presStyleIdx="1" presStyleCnt="2"/>
      <dgm:spPr/>
      <dgm:t>
        <a:bodyPr/>
        <a:lstStyle/>
        <a:p>
          <a:endParaRPr lang="en-US"/>
        </a:p>
      </dgm:t>
    </dgm:pt>
    <dgm:pt modelId="{1F94854B-037C-4A8F-A56F-51DC18DB98B8}" type="pres">
      <dgm:prSet presAssocID="{EF11EDC4-4109-48F6-BFB4-5E3E27DA1172}" presName="node" presStyleLbl="node1" presStyleIdx="2" presStyleCnt="3" custScaleX="173600">
        <dgm:presLayoutVars>
          <dgm:bulletEnabled val="1"/>
        </dgm:presLayoutVars>
      </dgm:prSet>
      <dgm:spPr/>
      <dgm:t>
        <a:bodyPr/>
        <a:lstStyle/>
        <a:p>
          <a:endParaRPr lang="en-US"/>
        </a:p>
      </dgm:t>
    </dgm:pt>
  </dgm:ptLst>
  <dgm:cxnLst>
    <dgm:cxn modelId="{65C3E324-6806-4F5E-AF58-7BD74A02B7B9}" srcId="{8B015A9D-047D-40D0-8B39-95B437D59E81}" destId="{6095AB2E-2E73-4E09-A19A-D498217CB08E}" srcOrd="1" destOrd="0" parTransId="{9B0A8B30-33D4-4E01-B51D-977FC9A4D75A}" sibTransId="{F8F4F38D-6394-4FA4-BFA0-D0103459C13B}"/>
    <dgm:cxn modelId="{A67CA012-B017-47D8-B500-9EF896BB8F51}" type="presOf" srcId="{928CA438-BA92-4BC3-81F4-932D7E750A87}" destId="{A80D91B3-0D39-4A1B-804E-A0892A4958DE}" srcOrd="0" destOrd="0" presId="urn:microsoft.com/office/officeart/2005/8/layout/process2"/>
    <dgm:cxn modelId="{3B9E047F-96B2-4F1B-98C2-6E6AA488702A}" type="presOf" srcId="{13BC91F6-94DE-4E73-9EE1-76375F5353F8}" destId="{F6FB6306-0A03-4C5A-A8CF-14183F379100}" srcOrd="1" destOrd="0" presId="urn:microsoft.com/office/officeart/2005/8/layout/process2"/>
    <dgm:cxn modelId="{A247AA4B-9998-4F14-B0D8-6ABA82F54A23}" srcId="{8B015A9D-047D-40D0-8B39-95B437D59E81}" destId="{EF11EDC4-4109-48F6-BFB4-5E3E27DA1172}" srcOrd="2" destOrd="0" parTransId="{30F0FAF0-5308-42CE-82F3-A4DFC299359C}" sibTransId="{4D9CC7A3-8915-4AD0-9224-1D05D257B05E}"/>
    <dgm:cxn modelId="{1066040D-11C8-4830-8A9D-2731694F76FE}" type="presOf" srcId="{EF11EDC4-4109-48F6-BFB4-5E3E27DA1172}" destId="{1F94854B-037C-4A8F-A56F-51DC18DB98B8}" srcOrd="0" destOrd="0" presId="urn:microsoft.com/office/officeart/2005/8/layout/process2"/>
    <dgm:cxn modelId="{BC328111-577A-4955-B6BB-74758DF0E0F6}" srcId="{8B015A9D-047D-40D0-8B39-95B437D59E81}" destId="{928CA438-BA92-4BC3-81F4-932D7E750A87}" srcOrd="0" destOrd="0" parTransId="{F1A5A7BA-F06D-4C0B-8987-92876524B4A7}" sibTransId="{13BC91F6-94DE-4E73-9EE1-76375F5353F8}"/>
    <dgm:cxn modelId="{09B3C64E-D7A0-4405-9394-463BD3165F6A}" type="presOf" srcId="{8B015A9D-047D-40D0-8B39-95B437D59E81}" destId="{2707FBC9-527C-45D5-9D3B-16146342B129}" srcOrd="0" destOrd="0" presId="urn:microsoft.com/office/officeart/2005/8/layout/process2"/>
    <dgm:cxn modelId="{3B5FB3E8-7EE5-4192-95E9-4E2E938439E7}" type="presOf" srcId="{13BC91F6-94DE-4E73-9EE1-76375F5353F8}" destId="{80633045-71A4-4510-A37D-E7B1E36AE245}" srcOrd="0" destOrd="0" presId="urn:microsoft.com/office/officeart/2005/8/layout/process2"/>
    <dgm:cxn modelId="{F2381FF9-AB7F-4439-8FFC-7F479C7CB5D7}" type="presOf" srcId="{F8F4F38D-6394-4FA4-BFA0-D0103459C13B}" destId="{764241AF-8DD8-4999-A200-84416D704950}" srcOrd="0" destOrd="0" presId="urn:microsoft.com/office/officeart/2005/8/layout/process2"/>
    <dgm:cxn modelId="{90682564-4E63-4047-8CB3-3FB57E678CB5}" type="presOf" srcId="{6095AB2E-2E73-4E09-A19A-D498217CB08E}" destId="{744CD491-20EB-447D-A9DE-127E2C47F256}" srcOrd="0" destOrd="0" presId="urn:microsoft.com/office/officeart/2005/8/layout/process2"/>
    <dgm:cxn modelId="{724D0381-037C-4FBD-8800-BBA3A39D336B}" type="presOf" srcId="{F8F4F38D-6394-4FA4-BFA0-D0103459C13B}" destId="{BC0C26C7-E70D-438D-948E-2D5E73013B78}" srcOrd="1" destOrd="0" presId="urn:microsoft.com/office/officeart/2005/8/layout/process2"/>
    <dgm:cxn modelId="{BAEEE12F-1BB9-47C4-A11B-BBF9E4D786C5}" type="presParOf" srcId="{2707FBC9-527C-45D5-9D3B-16146342B129}" destId="{A80D91B3-0D39-4A1B-804E-A0892A4958DE}" srcOrd="0" destOrd="0" presId="urn:microsoft.com/office/officeart/2005/8/layout/process2"/>
    <dgm:cxn modelId="{979A950B-3EB6-420C-B668-6F658AFD98DB}" type="presParOf" srcId="{2707FBC9-527C-45D5-9D3B-16146342B129}" destId="{80633045-71A4-4510-A37D-E7B1E36AE245}" srcOrd="1" destOrd="0" presId="urn:microsoft.com/office/officeart/2005/8/layout/process2"/>
    <dgm:cxn modelId="{62BCFF50-580A-4058-A8F7-A0F8B3B71255}" type="presParOf" srcId="{80633045-71A4-4510-A37D-E7B1E36AE245}" destId="{F6FB6306-0A03-4C5A-A8CF-14183F379100}" srcOrd="0" destOrd="0" presId="urn:microsoft.com/office/officeart/2005/8/layout/process2"/>
    <dgm:cxn modelId="{D2BA4D18-3D43-4A58-8A21-57A516B0FDEA}" type="presParOf" srcId="{2707FBC9-527C-45D5-9D3B-16146342B129}" destId="{744CD491-20EB-447D-A9DE-127E2C47F256}" srcOrd="2" destOrd="0" presId="urn:microsoft.com/office/officeart/2005/8/layout/process2"/>
    <dgm:cxn modelId="{C214FF6C-AE32-4388-85E9-BF29E29B2D52}" type="presParOf" srcId="{2707FBC9-527C-45D5-9D3B-16146342B129}" destId="{764241AF-8DD8-4999-A200-84416D704950}" srcOrd="3" destOrd="0" presId="urn:microsoft.com/office/officeart/2005/8/layout/process2"/>
    <dgm:cxn modelId="{FB26486D-B8A7-4A2B-B456-9036DF6DF893}" type="presParOf" srcId="{764241AF-8DD8-4999-A200-84416D704950}" destId="{BC0C26C7-E70D-438D-948E-2D5E73013B78}" srcOrd="0" destOrd="0" presId="urn:microsoft.com/office/officeart/2005/8/layout/process2"/>
    <dgm:cxn modelId="{6AD137E5-CBF2-4F83-A3F4-6048D0A697DD}" type="presParOf" srcId="{2707FBC9-527C-45D5-9D3B-16146342B129}" destId="{1F94854B-037C-4A8F-A56F-51DC18DB98B8}" srcOrd="4"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94C35F-DE36-46DD-B8F3-38B59F68F3C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46BB239-AC37-480A-B7AF-21C73E3EB81C}">
      <dgm:prSet phldrT="[Text]"/>
      <dgm:spPr/>
      <dgm:t>
        <a:bodyPr/>
        <a:lstStyle/>
        <a:p>
          <a:r>
            <a:rPr lang="en-US" dirty="0" smtClean="0"/>
            <a:t>Extreme hypoxemia</a:t>
          </a:r>
          <a:endParaRPr lang="en-US" dirty="0"/>
        </a:p>
      </dgm:t>
    </dgm:pt>
    <dgm:pt modelId="{D8B1ECF7-5F2B-4F9C-86C7-0414F76856BD}" type="parTrans" cxnId="{65F2843A-DFDC-44F5-B992-015D81811068}">
      <dgm:prSet/>
      <dgm:spPr/>
      <dgm:t>
        <a:bodyPr/>
        <a:lstStyle/>
        <a:p>
          <a:endParaRPr lang="en-US"/>
        </a:p>
      </dgm:t>
    </dgm:pt>
    <dgm:pt modelId="{F18A7CB0-6491-43FA-9DF5-028C7DE8B1A1}" type="sibTrans" cxnId="{65F2843A-DFDC-44F5-B992-015D81811068}">
      <dgm:prSet/>
      <dgm:spPr/>
      <dgm:t>
        <a:bodyPr/>
        <a:lstStyle/>
        <a:p>
          <a:endParaRPr lang="en-US"/>
        </a:p>
      </dgm:t>
    </dgm:pt>
    <dgm:pt modelId="{FE3A145B-8FCB-480E-B9BC-40A2E1DC03C5}">
      <dgm:prSet phldrT="[Text]"/>
      <dgm:spPr/>
      <dgm:t>
        <a:bodyPr/>
        <a:lstStyle/>
        <a:p>
          <a:r>
            <a:rPr lang="en-US" dirty="0" smtClean="0"/>
            <a:t>Severe/permanent brain injury</a:t>
          </a:r>
          <a:endParaRPr lang="en-US" dirty="0"/>
        </a:p>
      </dgm:t>
    </dgm:pt>
    <dgm:pt modelId="{DA5A498E-2EF7-4374-A04E-EFE8E0649641}" type="parTrans" cxnId="{5E3BDE2A-37DC-4E35-822A-0295DDC43B70}">
      <dgm:prSet/>
      <dgm:spPr/>
      <dgm:t>
        <a:bodyPr/>
        <a:lstStyle/>
        <a:p>
          <a:endParaRPr lang="en-US"/>
        </a:p>
      </dgm:t>
    </dgm:pt>
    <dgm:pt modelId="{7103E2B5-0745-42A4-AD11-6E1EF56CB74E}" type="sibTrans" cxnId="{5E3BDE2A-37DC-4E35-822A-0295DDC43B70}">
      <dgm:prSet/>
      <dgm:spPr/>
      <dgm:t>
        <a:bodyPr/>
        <a:lstStyle/>
        <a:p>
          <a:endParaRPr lang="en-US"/>
        </a:p>
      </dgm:t>
    </dgm:pt>
    <dgm:pt modelId="{8147C41F-C7BE-4F32-AF3E-5BEB4169F5B8}">
      <dgm:prSet phldrT="[Text]"/>
      <dgm:spPr/>
      <dgm:t>
        <a:bodyPr/>
        <a:lstStyle/>
        <a:p>
          <a:r>
            <a:rPr lang="en-US" dirty="0" smtClean="0"/>
            <a:t>Cardiac arrest</a:t>
          </a:r>
          <a:endParaRPr lang="en-US" dirty="0"/>
        </a:p>
      </dgm:t>
    </dgm:pt>
    <dgm:pt modelId="{D1059501-DB4D-414A-AD73-0925F1FFBE65}" type="parTrans" cxnId="{C3B35FDC-C069-4EED-A582-5EA6BF6DAC5F}">
      <dgm:prSet/>
      <dgm:spPr/>
      <dgm:t>
        <a:bodyPr/>
        <a:lstStyle/>
        <a:p>
          <a:endParaRPr lang="en-US"/>
        </a:p>
      </dgm:t>
    </dgm:pt>
    <dgm:pt modelId="{2C689A44-564C-4FFB-8C01-F9A76C8CB520}" type="sibTrans" cxnId="{C3B35FDC-C069-4EED-A582-5EA6BF6DAC5F}">
      <dgm:prSet/>
      <dgm:spPr/>
      <dgm:t>
        <a:bodyPr/>
        <a:lstStyle/>
        <a:p>
          <a:endParaRPr lang="en-US"/>
        </a:p>
      </dgm:t>
    </dgm:pt>
    <dgm:pt modelId="{C87ACE1C-7260-46EA-A69E-A9503590854C}" type="pres">
      <dgm:prSet presAssocID="{1C94C35F-DE36-46DD-B8F3-38B59F68F3C0}" presName="outerComposite" presStyleCnt="0">
        <dgm:presLayoutVars>
          <dgm:chMax val="5"/>
          <dgm:dir/>
          <dgm:resizeHandles val="exact"/>
        </dgm:presLayoutVars>
      </dgm:prSet>
      <dgm:spPr/>
      <dgm:t>
        <a:bodyPr/>
        <a:lstStyle/>
        <a:p>
          <a:endParaRPr lang="en-US"/>
        </a:p>
      </dgm:t>
    </dgm:pt>
    <dgm:pt modelId="{BBB41C5E-61B7-4CE9-89D8-4C10B0C250D2}" type="pres">
      <dgm:prSet presAssocID="{1C94C35F-DE36-46DD-B8F3-38B59F68F3C0}" presName="dummyMaxCanvas" presStyleCnt="0">
        <dgm:presLayoutVars/>
      </dgm:prSet>
      <dgm:spPr/>
    </dgm:pt>
    <dgm:pt modelId="{C945E740-98AC-4E81-9FB4-4ABCD8DF20E4}" type="pres">
      <dgm:prSet presAssocID="{1C94C35F-DE36-46DD-B8F3-38B59F68F3C0}" presName="ThreeNodes_1" presStyleLbl="node1" presStyleIdx="0" presStyleCnt="3">
        <dgm:presLayoutVars>
          <dgm:bulletEnabled val="1"/>
        </dgm:presLayoutVars>
      </dgm:prSet>
      <dgm:spPr/>
      <dgm:t>
        <a:bodyPr/>
        <a:lstStyle/>
        <a:p>
          <a:endParaRPr lang="en-US"/>
        </a:p>
      </dgm:t>
    </dgm:pt>
    <dgm:pt modelId="{AAF84D82-A41B-4E98-B2A6-01965DB599CB}" type="pres">
      <dgm:prSet presAssocID="{1C94C35F-DE36-46DD-B8F3-38B59F68F3C0}" presName="ThreeNodes_2" presStyleLbl="node1" presStyleIdx="1" presStyleCnt="3">
        <dgm:presLayoutVars>
          <dgm:bulletEnabled val="1"/>
        </dgm:presLayoutVars>
      </dgm:prSet>
      <dgm:spPr/>
      <dgm:t>
        <a:bodyPr/>
        <a:lstStyle/>
        <a:p>
          <a:endParaRPr lang="en-US"/>
        </a:p>
      </dgm:t>
    </dgm:pt>
    <dgm:pt modelId="{81B3FA77-78B4-4A94-88BC-338E506700C5}" type="pres">
      <dgm:prSet presAssocID="{1C94C35F-DE36-46DD-B8F3-38B59F68F3C0}" presName="ThreeNodes_3" presStyleLbl="node1" presStyleIdx="2" presStyleCnt="3" custLinFactNeighborX="327" custLinFactNeighborY="-542">
        <dgm:presLayoutVars>
          <dgm:bulletEnabled val="1"/>
        </dgm:presLayoutVars>
      </dgm:prSet>
      <dgm:spPr/>
      <dgm:t>
        <a:bodyPr/>
        <a:lstStyle/>
        <a:p>
          <a:endParaRPr lang="en-US"/>
        </a:p>
      </dgm:t>
    </dgm:pt>
    <dgm:pt modelId="{F81E420E-53FC-446E-84F3-AC8B84F3CDFF}" type="pres">
      <dgm:prSet presAssocID="{1C94C35F-DE36-46DD-B8F3-38B59F68F3C0}" presName="ThreeConn_1-2" presStyleLbl="fgAccFollowNode1" presStyleIdx="0" presStyleCnt="2">
        <dgm:presLayoutVars>
          <dgm:bulletEnabled val="1"/>
        </dgm:presLayoutVars>
      </dgm:prSet>
      <dgm:spPr/>
      <dgm:t>
        <a:bodyPr/>
        <a:lstStyle/>
        <a:p>
          <a:endParaRPr lang="en-US"/>
        </a:p>
      </dgm:t>
    </dgm:pt>
    <dgm:pt modelId="{23A33E59-C048-4C57-8181-464930D20936}" type="pres">
      <dgm:prSet presAssocID="{1C94C35F-DE36-46DD-B8F3-38B59F68F3C0}" presName="ThreeConn_2-3" presStyleLbl="fgAccFollowNode1" presStyleIdx="1" presStyleCnt="2">
        <dgm:presLayoutVars>
          <dgm:bulletEnabled val="1"/>
        </dgm:presLayoutVars>
      </dgm:prSet>
      <dgm:spPr/>
      <dgm:t>
        <a:bodyPr/>
        <a:lstStyle/>
        <a:p>
          <a:endParaRPr lang="en-US"/>
        </a:p>
      </dgm:t>
    </dgm:pt>
    <dgm:pt modelId="{D91A70F1-E865-4B81-AE71-1C944C85FE37}" type="pres">
      <dgm:prSet presAssocID="{1C94C35F-DE36-46DD-B8F3-38B59F68F3C0}" presName="ThreeNodes_1_text" presStyleLbl="node1" presStyleIdx="2" presStyleCnt="3">
        <dgm:presLayoutVars>
          <dgm:bulletEnabled val="1"/>
        </dgm:presLayoutVars>
      </dgm:prSet>
      <dgm:spPr/>
      <dgm:t>
        <a:bodyPr/>
        <a:lstStyle/>
        <a:p>
          <a:endParaRPr lang="en-US"/>
        </a:p>
      </dgm:t>
    </dgm:pt>
    <dgm:pt modelId="{4AAB6DE2-E6E0-4CDD-B3B4-9D85266F5BFB}" type="pres">
      <dgm:prSet presAssocID="{1C94C35F-DE36-46DD-B8F3-38B59F68F3C0}" presName="ThreeNodes_2_text" presStyleLbl="node1" presStyleIdx="2" presStyleCnt="3">
        <dgm:presLayoutVars>
          <dgm:bulletEnabled val="1"/>
        </dgm:presLayoutVars>
      </dgm:prSet>
      <dgm:spPr/>
      <dgm:t>
        <a:bodyPr/>
        <a:lstStyle/>
        <a:p>
          <a:endParaRPr lang="en-US"/>
        </a:p>
      </dgm:t>
    </dgm:pt>
    <dgm:pt modelId="{1BD76F8C-1C5A-4674-AE1C-873C448A13ED}" type="pres">
      <dgm:prSet presAssocID="{1C94C35F-DE36-46DD-B8F3-38B59F68F3C0}" presName="ThreeNodes_3_text" presStyleLbl="node1" presStyleIdx="2" presStyleCnt="3">
        <dgm:presLayoutVars>
          <dgm:bulletEnabled val="1"/>
        </dgm:presLayoutVars>
      </dgm:prSet>
      <dgm:spPr/>
      <dgm:t>
        <a:bodyPr/>
        <a:lstStyle/>
        <a:p>
          <a:endParaRPr lang="en-US"/>
        </a:p>
      </dgm:t>
    </dgm:pt>
  </dgm:ptLst>
  <dgm:cxnLst>
    <dgm:cxn modelId="{65F2843A-DFDC-44F5-B992-015D81811068}" srcId="{1C94C35F-DE36-46DD-B8F3-38B59F68F3C0}" destId="{346BB239-AC37-480A-B7AF-21C73E3EB81C}" srcOrd="0" destOrd="0" parTransId="{D8B1ECF7-5F2B-4F9C-86C7-0414F76856BD}" sibTransId="{F18A7CB0-6491-43FA-9DF5-028C7DE8B1A1}"/>
    <dgm:cxn modelId="{BCECED8E-F9F6-4F63-A21A-00CBF99CA760}" type="presOf" srcId="{F18A7CB0-6491-43FA-9DF5-028C7DE8B1A1}" destId="{F81E420E-53FC-446E-84F3-AC8B84F3CDFF}" srcOrd="0" destOrd="0" presId="urn:microsoft.com/office/officeart/2005/8/layout/vProcess5"/>
    <dgm:cxn modelId="{5E3BDE2A-37DC-4E35-822A-0295DDC43B70}" srcId="{1C94C35F-DE36-46DD-B8F3-38B59F68F3C0}" destId="{FE3A145B-8FCB-480E-B9BC-40A2E1DC03C5}" srcOrd="1" destOrd="0" parTransId="{DA5A498E-2EF7-4374-A04E-EFE8E0649641}" sibTransId="{7103E2B5-0745-42A4-AD11-6E1EF56CB74E}"/>
    <dgm:cxn modelId="{C52AAB1E-7752-4EF2-BCA3-81000CEF6184}" type="presOf" srcId="{346BB239-AC37-480A-B7AF-21C73E3EB81C}" destId="{C945E740-98AC-4E81-9FB4-4ABCD8DF20E4}" srcOrd="0" destOrd="0" presId="urn:microsoft.com/office/officeart/2005/8/layout/vProcess5"/>
    <dgm:cxn modelId="{E6384FD1-7741-429F-9C41-70EA99DE881A}" type="presOf" srcId="{8147C41F-C7BE-4F32-AF3E-5BEB4169F5B8}" destId="{1BD76F8C-1C5A-4674-AE1C-873C448A13ED}" srcOrd="1" destOrd="0" presId="urn:microsoft.com/office/officeart/2005/8/layout/vProcess5"/>
    <dgm:cxn modelId="{AADC54A3-AFA7-4E7C-8E27-D14694DE4FE4}" type="presOf" srcId="{FE3A145B-8FCB-480E-B9BC-40A2E1DC03C5}" destId="{4AAB6DE2-E6E0-4CDD-B3B4-9D85266F5BFB}" srcOrd="1" destOrd="0" presId="urn:microsoft.com/office/officeart/2005/8/layout/vProcess5"/>
    <dgm:cxn modelId="{A9790046-2F5E-4C0A-8588-AAD80E9210DE}" type="presOf" srcId="{8147C41F-C7BE-4F32-AF3E-5BEB4169F5B8}" destId="{81B3FA77-78B4-4A94-88BC-338E506700C5}" srcOrd="0" destOrd="0" presId="urn:microsoft.com/office/officeart/2005/8/layout/vProcess5"/>
    <dgm:cxn modelId="{262EEC65-EF14-47ED-8EED-0EBF01B1F10E}" type="presOf" srcId="{7103E2B5-0745-42A4-AD11-6E1EF56CB74E}" destId="{23A33E59-C048-4C57-8181-464930D20936}" srcOrd="0" destOrd="0" presId="urn:microsoft.com/office/officeart/2005/8/layout/vProcess5"/>
    <dgm:cxn modelId="{7D15577F-5F60-4653-A40A-E7A89A1A3052}" type="presOf" srcId="{FE3A145B-8FCB-480E-B9BC-40A2E1DC03C5}" destId="{AAF84D82-A41B-4E98-B2A6-01965DB599CB}" srcOrd="0" destOrd="0" presId="urn:microsoft.com/office/officeart/2005/8/layout/vProcess5"/>
    <dgm:cxn modelId="{D393646A-4FD1-427F-B948-23215C129575}" type="presOf" srcId="{1C94C35F-DE36-46DD-B8F3-38B59F68F3C0}" destId="{C87ACE1C-7260-46EA-A69E-A9503590854C}" srcOrd="0" destOrd="0" presId="urn:microsoft.com/office/officeart/2005/8/layout/vProcess5"/>
    <dgm:cxn modelId="{C3B35FDC-C069-4EED-A582-5EA6BF6DAC5F}" srcId="{1C94C35F-DE36-46DD-B8F3-38B59F68F3C0}" destId="{8147C41F-C7BE-4F32-AF3E-5BEB4169F5B8}" srcOrd="2" destOrd="0" parTransId="{D1059501-DB4D-414A-AD73-0925F1FFBE65}" sibTransId="{2C689A44-564C-4FFB-8C01-F9A76C8CB520}"/>
    <dgm:cxn modelId="{137D27DE-63C0-445C-8AB3-875F10DB81D9}" type="presOf" srcId="{346BB239-AC37-480A-B7AF-21C73E3EB81C}" destId="{D91A70F1-E865-4B81-AE71-1C944C85FE37}" srcOrd="1" destOrd="0" presId="urn:microsoft.com/office/officeart/2005/8/layout/vProcess5"/>
    <dgm:cxn modelId="{D55EAC81-3408-4082-956D-EDDE491B0E52}" type="presParOf" srcId="{C87ACE1C-7260-46EA-A69E-A9503590854C}" destId="{BBB41C5E-61B7-4CE9-89D8-4C10B0C250D2}" srcOrd="0" destOrd="0" presId="urn:microsoft.com/office/officeart/2005/8/layout/vProcess5"/>
    <dgm:cxn modelId="{95B7B4DB-3E89-4C04-837C-F8CF0C55EE5B}" type="presParOf" srcId="{C87ACE1C-7260-46EA-A69E-A9503590854C}" destId="{C945E740-98AC-4E81-9FB4-4ABCD8DF20E4}" srcOrd="1" destOrd="0" presId="urn:microsoft.com/office/officeart/2005/8/layout/vProcess5"/>
    <dgm:cxn modelId="{A40127C0-734A-4BCA-8EB6-3EB094C2B4DD}" type="presParOf" srcId="{C87ACE1C-7260-46EA-A69E-A9503590854C}" destId="{AAF84D82-A41B-4E98-B2A6-01965DB599CB}" srcOrd="2" destOrd="0" presId="urn:microsoft.com/office/officeart/2005/8/layout/vProcess5"/>
    <dgm:cxn modelId="{1D15FC7B-6CDA-454E-9750-E44785B6AE71}" type="presParOf" srcId="{C87ACE1C-7260-46EA-A69E-A9503590854C}" destId="{81B3FA77-78B4-4A94-88BC-338E506700C5}" srcOrd="3" destOrd="0" presId="urn:microsoft.com/office/officeart/2005/8/layout/vProcess5"/>
    <dgm:cxn modelId="{BC8C3FB3-DDF4-43B2-92F5-D9135830FF43}" type="presParOf" srcId="{C87ACE1C-7260-46EA-A69E-A9503590854C}" destId="{F81E420E-53FC-446E-84F3-AC8B84F3CDFF}" srcOrd="4" destOrd="0" presId="urn:microsoft.com/office/officeart/2005/8/layout/vProcess5"/>
    <dgm:cxn modelId="{5CD4D6F8-3455-4828-B291-68578E304BD0}" type="presParOf" srcId="{C87ACE1C-7260-46EA-A69E-A9503590854C}" destId="{23A33E59-C048-4C57-8181-464930D20936}" srcOrd="5" destOrd="0" presId="urn:microsoft.com/office/officeart/2005/8/layout/vProcess5"/>
    <dgm:cxn modelId="{6A9E8808-E17B-4843-9145-10FBA7E7499A}" type="presParOf" srcId="{C87ACE1C-7260-46EA-A69E-A9503590854C}" destId="{D91A70F1-E865-4B81-AE71-1C944C85FE37}" srcOrd="6" destOrd="0" presId="urn:microsoft.com/office/officeart/2005/8/layout/vProcess5"/>
    <dgm:cxn modelId="{10338374-9778-4ABD-8FD2-88B67941FCD5}" type="presParOf" srcId="{C87ACE1C-7260-46EA-A69E-A9503590854C}" destId="{4AAB6DE2-E6E0-4CDD-B3B4-9D85266F5BFB}" srcOrd="7" destOrd="0" presId="urn:microsoft.com/office/officeart/2005/8/layout/vProcess5"/>
    <dgm:cxn modelId="{038D2EC0-E0A1-40A7-B47B-9D0D45751176}" type="presParOf" srcId="{C87ACE1C-7260-46EA-A69E-A9503590854C}" destId="{1BD76F8C-1C5A-4674-AE1C-873C448A13ED}"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347909-E0BA-49FC-86C0-118B9082821D}" type="doc">
      <dgm:prSet loTypeId="urn:microsoft.com/office/officeart/2005/8/layout/pyramid2" loCatId="pyramid" qsTypeId="urn:microsoft.com/office/officeart/2005/8/quickstyle/simple1" qsCatId="simple" csTypeId="urn:microsoft.com/office/officeart/2005/8/colors/accent1_2" csCatId="accent1" phldr="1"/>
      <dgm:spPr/>
    </dgm:pt>
    <dgm:pt modelId="{A5D72288-5959-4EF0-B3B3-CB55C00C8FD2}">
      <dgm:prSet phldrT="[Text]"/>
      <dgm:spPr/>
      <dgm:t>
        <a:bodyPr/>
        <a:lstStyle/>
        <a:p>
          <a:r>
            <a:rPr lang="en-US" dirty="0" smtClean="0"/>
            <a:t>Resistance to </a:t>
          </a:r>
          <a:r>
            <a:rPr lang="en-US" dirty="0" err="1" smtClean="0"/>
            <a:t>infection,wound</a:t>
          </a:r>
          <a:r>
            <a:rPr lang="en-US" dirty="0" smtClean="0"/>
            <a:t> </a:t>
          </a:r>
          <a:r>
            <a:rPr lang="en-US" dirty="0" err="1" smtClean="0"/>
            <a:t>healing,anastomotic</a:t>
          </a:r>
          <a:r>
            <a:rPr lang="en-US" dirty="0" smtClean="0"/>
            <a:t> integrity</a:t>
          </a:r>
          <a:endParaRPr lang="en-US" dirty="0"/>
        </a:p>
      </dgm:t>
    </dgm:pt>
    <dgm:pt modelId="{5E09E985-CF18-4C2E-BD6B-53ACE831D19B}" type="parTrans" cxnId="{836E1335-16C9-4DC4-A94D-7D91DDB1003F}">
      <dgm:prSet/>
      <dgm:spPr/>
      <dgm:t>
        <a:bodyPr/>
        <a:lstStyle/>
        <a:p>
          <a:endParaRPr lang="en-US"/>
        </a:p>
      </dgm:t>
    </dgm:pt>
    <dgm:pt modelId="{18DA8696-0BAA-4C0C-8456-C04BC570EC59}" type="sibTrans" cxnId="{836E1335-16C9-4DC4-A94D-7D91DDB1003F}">
      <dgm:prSet/>
      <dgm:spPr/>
      <dgm:t>
        <a:bodyPr/>
        <a:lstStyle/>
        <a:p>
          <a:endParaRPr lang="en-US"/>
        </a:p>
      </dgm:t>
    </dgm:pt>
    <dgm:pt modelId="{AFB692C2-1530-4475-8091-CE2022878A50}">
      <dgm:prSet phldrT="[Text]"/>
      <dgm:spPr/>
      <dgm:t>
        <a:bodyPr/>
        <a:lstStyle/>
        <a:p>
          <a:r>
            <a:rPr lang="en-US" dirty="0" smtClean="0"/>
            <a:t>Loss of GI mucosal integrity</a:t>
          </a:r>
          <a:endParaRPr lang="en-US" dirty="0"/>
        </a:p>
      </dgm:t>
    </dgm:pt>
    <dgm:pt modelId="{ED54C62F-0987-4309-88EC-3BDBE7B0E31C}" type="parTrans" cxnId="{2D1E799D-7970-41B6-A1DF-32695FC9EFCF}">
      <dgm:prSet/>
      <dgm:spPr/>
      <dgm:t>
        <a:bodyPr/>
        <a:lstStyle/>
        <a:p>
          <a:endParaRPr lang="en-US"/>
        </a:p>
      </dgm:t>
    </dgm:pt>
    <dgm:pt modelId="{85382028-5331-4936-8C88-9DBE26684262}" type="sibTrans" cxnId="{2D1E799D-7970-41B6-A1DF-32695FC9EFCF}">
      <dgm:prSet/>
      <dgm:spPr/>
      <dgm:t>
        <a:bodyPr/>
        <a:lstStyle/>
        <a:p>
          <a:endParaRPr lang="en-US"/>
        </a:p>
      </dgm:t>
    </dgm:pt>
    <dgm:pt modelId="{4E7AE55C-DFF7-47F3-9AA4-B43BD11238AE}">
      <dgm:prSet phldrT="[Text]"/>
      <dgm:spPr/>
      <dgm:t>
        <a:bodyPr/>
        <a:lstStyle/>
        <a:p>
          <a:r>
            <a:rPr lang="en-US" dirty="0" smtClean="0"/>
            <a:t>Bacterial translocation and sepsis</a:t>
          </a:r>
          <a:endParaRPr lang="en-US" dirty="0"/>
        </a:p>
      </dgm:t>
    </dgm:pt>
    <dgm:pt modelId="{804A8249-ACAD-4352-92E4-B048FB19F625}" type="parTrans" cxnId="{CC440B4F-F8E1-4001-BE2E-0874A78E01E5}">
      <dgm:prSet/>
      <dgm:spPr/>
      <dgm:t>
        <a:bodyPr/>
        <a:lstStyle/>
        <a:p>
          <a:endParaRPr lang="en-US"/>
        </a:p>
      </dgm:t>
    </dgm:pt>
    <dgm:pt modelId="{89C164C0-6911-425F-B9BD-71063C6D5C5A}" type="sibTrans" cxnId="{CC440B4F-F8E1-4001-BE2E-0874A78E01E5}">
      <dgm:prSet/>
      <dgm:spPr/>
      <dgm:t>
        <a:bodyPr/>
        <a:lstStyle/>
        <a:p>
          <a:endParaRPr lang="en-US"/>
        </a:p>
      </dgm:t>
    </dgm:pt>
    <dgm:pt modelId="{5D01FFEB-93FB-4018-9D1D-D97763232C4E}" type="pres">
      <dgm:prSet presAssocID="{C0347909-E0BA-49FC-86C0-118B9082821D}" presName="compositeShape" presStyleCnt="0">
        <dgm:presLayoutVars>
          <dgm:dir/>
          <dgm:resizeHandles/>
        </dgm:presLayoutVars>
      </dgm:prSet>
      <dgm:spPr/>
    </dgm:pt>
    <dgm:pt modelId="{D5B60191-A735-424B-A1F5-BAB56D7ED637}" type="pres">
      <dgm:prSet presAssocID="{C0347909-E0BA-49FC-86C0-118B9082821D}" presName="pyramid" presStyleLbl="node1" presStyleIdx="0" presStyleCnt="1">
        <dgm:style>
          <a:lnRef idx="0">
            <a:schemeClr val="accent1"/>
          </a:lnRef>
          <a:fillRef idx="3">
            <a:schemeClr val="accent1"/>
          </a:fillRef>
          <a:effectRef idx="3">
            <a:schemeClr val="accent1"/>
          </a:effectRef>
          <a:fontRef idx="minor">
            <a:schemeClr val="lt1"/>
          </a:fontRef>
        </dgm:style>
      </dgm:prSet>
      <dgm:spPr/>
    </dgm:pt>
    <dgm:pt modelId="{4171CA2F-FCC9-49B6-904B-2CF6971B80E0}" type="pres">
      <dgm:prSet presAssocID="{C0347909-E0BA-49FC-86C0-118B9082821D}" presName="theList" presStyleCnt="0"/>
      <dgm:spPr/>
    </dgm:pt>
    <dgm:pt modelId="{ABBA0FEE-4A98-4912-8CD6-32C16A1892EE}" type="pres">
      <dgm:prSet presAssocID="{A5D72288-5959-4EF0-B3B3-CB55C00C8FD2}" presName="aNode" presStyleLbl="fgAcc1" presStyleIdx="0" presStyleCnt="3" custScaleX="153431" custLinFactNeighborX="26992" custLinFactNeighborY="-14655">
        <dgm:presLayoutVars>
          <dgm:bulletEnabled val="1"/>
        </dgm:presLayoutVars>
      </dgm:prSet>
      <dgm:spPr/>
      <dgm:t>
        <a:bodyPr/>
        <a:lstStyle/>
        <a:p>
          <a:endParaRPr lang="en-US"/>
        </a:p>
      </dgm:t>
    </dgm:pt>
    <dgm:pt modelId="{93DC3B7F-1129-4B0A-97E3-7EF91A26935E}" type="pres">
      <dgm:prSet presAssocID="{A5D72288-5959-4EF0-B3B3-CB55C00C8FD2}" presName="aSpace" presStyleCnt="0"/>
      <dgm:spPr/>
    </dgm:pt>
    <dgm:pt modelId="{EB48D231-6521-4DDA-B5D2-26D2DAF5CCA2}" type="pres">
      <dgm:prSet presAssocID="{AFB692C2-1530-4475-8091-CE2022878A50}" presName="aNode" presStyleLbl="fgAcc1" presStyleIdx="1" presStyleCnt="3" custScaleX="150384" custLinFactNeighborX="25469" custLinFactNeighborY="20378">
        <dgm:presLayoutVars>
          <dgm:bulletEnabled val="1"/>
        </dgm:presLayoutVars>
      </dgm:prSet>
      <dgm:spPr/>
      <dgm:t>
        <a:bodyPr/>
        <a:lstStyle/>
        <a:p>
          <a:endParaRPr lang="en-US"/>
        </a:p>
      </dgm:t>
    </dgm:pt>
    <dgm:pt modelId="{C9D5FDD6-4E14-426C-AADC-ACDC5926ED72}" type="pres">
      <dgm:prSet presAssocID="{AFB692C2-1530-4475-8091-CE2022878A50}" presName="aSpace" presStyleCnt="0"/>
      <dgm:spPr/>
    </dgm:pt>
    <dgm:pt modelId="{FC3C838B-1093-4257-BCB0-8FFD214FEA1B}" type="pres">
      <dgm:prSet presAssocID="{4E7AE55C-DFF7-47F3-9AA4-B43BD11238AE}" presName="aNode" presStyleLbl="fgAcc1" presStyleIdx="2" presStyleCnt="3" custScaleX="153365" custLinFactNeighborX="29044" custLinFactNeighborY="409">
        <dgm:presLayoutVars>
          <dgm:bulletEnabled val="1"/>
        </dgm:presLayoutVars>
      </dgm:prSet>
      <dgm:spPr/>
      <dgm:t>
        <a:bodyPr/>
        <a:lstStyle/>
        <a:p>
          <a:endParaRPr lang="en-US"/>
        </a:p>
      </dgm:t>
    </dgm:pt>
    <dgm:pt modelId="{B49A5C61-4EA8-4F9E-9D95-4FEC1FE817DA}" type="pres">
      <dgm:prSet presAssocID="{4E7AE55C-DFF7-47F3-9AA4-B43BD11238AE}" presName="aSpace" presStyleCnt="0"/>
      <dgm:spPr/>
    </dgm:pt>
  </dgm:ptLst>
  <dgm:cxnLst>
    <dgm:cxn modelId="{2D1E799D-7970-41B6-A1DF-32695FC9EFCF}" srcId="{C0347909-E0BA-49FC-86C0-118B9082821D}" destId="{AFB692C2-1530-4475-8091-CE2022878A50}" srcOrd="1" destOrd="0" parTransId="{ED54C62F-0987-4309-88EC-3BDBE7B0E31C}" sibTransId="{85382028-5331-4936-8C88-9DBE26684262}"/>
    <dgm:cxn modelId="{59E1C632-511E-4220-930E-FCBAADCB4AEF}" type="presOf" srcId="{A5D72288-5959-4EF0-B3B3-CB55C00C8FD2}" destId="{ABBA0FEE-4A98-4912-8CD6-32C16A1892EE}" srcOrd="0" destOrd="0" presId="urn:microsoft.com/office/officeart/2005/8/layout/pyramid2"/>
    <dgm:cxn modelId="{836E1335-16C9-4DC4-A94D-7D91DDB1003F}" srcId="{C0347909-E0BA-49FC-86C0-118B9082821D}" destId="{A5D72288-5959-4EF0-B3B3-CB55C00C8FD2}" srcOrd="0" destOrd="0" parTransId="{5E09E985-CF18-4C2E-BD6B-53ACE831D19B}" sibTransId="{18DA8696-0BAA-4C0C-8456-C04BC570EC59}"/>
    <dgm:cxn modelId="{8C0D2CDA-5705-4ABE-8B22-CE37DABB957C}" type="presOf" srcId="{AFB692C2-1530-4475-8091-CE2022878A50}" destId="{EB48D231-6521-4DDA-B5D2-26D2DAF5CCA2}" srcOrd="0" destOrd="0" presId="urn:microsoft.com/office/officeart/2005/8/layout/pyramid2"/>
    <dgm:cxn modelId="{5D737A80-9383-4976-944C-6EB5FEF08802}" type="presOf" srcId="{C0347909-E0BA-49FC-86C0-118B9082821D}" destId="{5D01FFEB-93FB-4018-9D1D-D97763232C4E}" srcOrd="0" destOrd="0" presId="urn:microsoft.com/office/officeart/2005/8/layout/pyramid2"/>
    <dgm:cxn modelId="{4A3E650B-6458-48DA-BF44-12149D108D91}" type="presOf" srcId="{4E7AE55C-DFF7-47F3-9AA4-B43BD11238AE}" destId="{FC3C838B-1093-4257-BCB0-8FFD214FEA1B}" srcOrd="0" destOrd="0" presId="urn:microsoft.com/office/officeart/2005/8/layout/pyramid2"/>
    <dgm:cxn modelId="{CC440B4F-F8E1-4001-BE2E-0874A78E01E5}" srcId="{C0347909-E0BA-49FC-86C0-118B9082821D}" destId="{4E7AE55C-DFF7-47F3-9AA4-B43BD11238AE}" srcOrd="2" destOrd="0" parTransId="{804A8249-ACAD-4352-92E4-B048FB19F625}" sibTransId="{89C164C0-6911-425F-B9BD-71063C6D5C5A}"/>
    <dgm:cxn modelId="{148AA276-4F53-4E04-93DB-83C23D522A54}" type="presParOf" srcId="{5D01FFEB-93FB-4018-9D1D-D97763232C4E}" destId="{D5B60191-A735-424B-A1F5-BAB56D7ED637}" srcOrd="0" destOrd="0" presId="urn:microsoft.com/office/officeart/2005/8/layout/pyramid2"/>
    <dgm:cxn modelId="{EE926ABA-24E2-49A7-89C8-7D4F734E8BA9}" type="presParOf" srcId="{5D01FFEB-93FB-4018-9D1D-D97763232C4E}" destId="{4171CA2F-FCC9-49B6-904B-2CF6971B80E0}" srcOrd="1" destOrd="0" presId="urn:microsoft.com/office/officeart/2005/8/layout/pyramid2"/>
    <dgm:cxn modelId="{9882FF80-B452-41F4-AF4B-0DEB772F1645}" type="presParOf" srcId="{4171CA2F-FCC9-49B6-904B-2CF6971B80E0}" destId="{ABBA0FEE-4A98-4912-8CD6-32C16A1892EE}" srcOrd="0" destOrd="0" presId="urn:microsoft.com/office/officeart/2005/8/layout/pyramid2"/>
    <dgm:cxn modelId="{FDE0BA3C-2D77-47F1-BD42-2FF65EDF5BA9}" type="presParOf" srcId="{4171CA2F-FCC9-49B6-904B-2CF6971B80E0}" destId="{93DC3B7F-1129-4B0A-97E3-7EF91A26935E}" srcOrd="1" destOrd="0" presId="urn:microsoft.com/office/officeart/2005/8/layout/pyramid2"/>
    <dgm:cxn modelId="{EEFA07AC-2DC1-4144-81E8-7F86BD73AC5E}" type="presParOf" srcId="{4171CA2F-FCC9-49B6-904B-2CF6971B80E0}" destId="{EB48D231-6521-4DDA-B5D2-26D2DAF5CCA2}" srcOrd="2" destOrd="0" presId="urn:microsoft.com/office/officeart/2005/8/layout/pyramid2"/>
    <dgm:cxn modelId="{66656713-5FDB-40AE-81C4-EA3397AAD5EC}" type="presParOf" srcId="{4171CA2F-FCC9-49B6-904B-2CF6971B80E0}" destId="{C9D5FDD6-4E14-426C-AADC-ACDC5926ED72}" srcOrd="3" destOrd="0" presId="urn:microsoft.com/office/officeart/2005/8/layout/pyramid2"/>
    <dgm:cxn modelId="{DB0B54E8-0CC9-4A46-9179-34CD830D6EC4}" type="presParOf" srcId="{4171CA2F-FCC9-49B6-904B-2CF6971B80E0}" destId="{FC3C838B-1093-4257-BCB0-8FFD214FEA1B}" srcOrd="4" destOrd="0" presId="urn:microsoft.com/office/officeart/2005/8/layout/pyramid2"/>
    <dgm:cxn modelId="{D84DC924-B7BC-4C35-AB53-7C198EE3F401}" type="presParOf" srcId="{4171CA2F-FCC9-49B6-904B-2CF6971B80E0}" destId="{B49A5C61-4EA8-4F9E-9D95-4FEC1FE817DA}"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70F95D-8C81-4015-AD78-7674A1E46FD7}">
      <dsp:nvSpPr>
        <dsp:cNvPr id="0" name=""/>
        <dsp:cNvSpPr/>
      </dsp:nvSpPr>
      <dsp:spPr>
        <a:xfrm>
          <a:off x="3291839" y="0"/>
          <a:ext cx="4937760" cy="13716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Lack of o</a:t>
          </a:r>
          <a:r>
            <a:rPr lang="en-US" sz="2300" kern="1200" baseline="-25000" dirty="0" smtClean="0"/>
            <a:t>2</a:t>
          </a:r>
          <a:r>
            <a:rPr lang="en-US" sz="2300" kern="1200" dirty="0" smtClean="0"/>
            <a:t> availability in tissues</a:t>
          </a:r>
          <a:endParaRPr lang="en-US" sz="2300" kern="1200" dirty="0"/>
        </a:p>
      </dsp:txBody>
      <dsp:txXfrm>
        <a:off x="3291839" y="0"/>
        <a:ext cx="4937760" cy="1371699"/>
      </dsp:txXfrm>
    </dsp:sp>
    <dsp:sp modelId="{0408DFB7-F7EF-4FB2-9F8F-D5DEB70C8574}">
      <dsp:nvSpPr>
        <dsp:cNvPr id="0" name=""/>
        <dsp:cNvSpPr/>
      </dsp:nvSpPr>
      <dsp:spPr>
        <a:xfrm>
          <a:off x="0" y="0"/>
          <a:ext cx="3291840" cy="1371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Hypoxia</a:t>
          </a:r>
          <a:endParaRPr lang="en-US" sz="3900" kern="1200" dirty="0"/>
        </a:p>
      </dsp:txBody>
      <dsp:txXfrm>
        <a:off x="0" y="0"/>
        <a:ext cx="3291840" cy="1371699"/>
      </dsp:txXfrm>
    </dsp:sp>
    <dsp:sp modelId="{B8AF1423-9951-4E2E-861A-11963C59EED6}">
      <dsp:nvSpPr>
        <dsp:cNvPr id="0" name=""/>
        <dsp:cNvSpPr/>
      </dsp:nvSpPr>
      <dsp:spPr>
        <a:xfrm>
          <a:off x="3291839" y="1508868"/>
          <a:ext cx="4937760" cy="13716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Relative deficiency of o</a:t>
          </a:r>
          <a:r>
            <a:rPr lang="en-US" sz="2300" kern="1200" baseline="-25000" dirty="0" smtClean="0"/>
            <a:t>2</a:t>
          </a:r>
          <a:r>
            <a:rPr lang="en-US" sz="2300" kern="1200" dirty="0" smtClean="0"/>
            <a:t> in blood</a:t>
          </a:r>
          <a:endParaRPr lang="en-US" sz="2300" kern="1200" dirty="0"/>
        </a:p>
        <a:p>
          <a:pPr marL="228600" lvl="1" indent="-228600" algn="l" defTabSz="1022350">
            <a:lnSpc>
              <a:spcPct val="90000"/>
            </a:lnSpc>
            <a:spcBef>
              <a:spcPct val="0"/>
            </a:spcBef>
            <a:spcAft>
              <a:spcPct val="15000"/>
            </a:spcAft>
            <a:buChar char="••"/>
          </a:pPr>
          <a:r>
            <a:rPr lang="en-US" sz="2300" kern="1200" dirty="0" smtClean="0"/>
            <a:t>Arterial Po</a:t>
          </a:r>
          <a:r>
            <a:rPr lang="en-US" sz="2300" kern="1200" baseline="-25000" dirty="0" smtClean="0"/>
            <a:t>2</a:t>
          </a:r>
          <a:r>
            <a:rPr lang="en-US" sz="2300" kern="1200" dirty="0" smtClean="0"/>
            <a:t> &lt;80 </a:t>
          </a:r>
          <a:r>
            <a:rPr lang="en-US" sz="2300" kern="1200" dirty="0" err="1" smtClean="0"/>
            <a:t>mmhg</a:t>
          </a:r>
          <a:endParaRPr lang="en-US" sz="2300" kern="1200" dirty="0"/>
        </a:p>
      </dsp:txBody>
      <dsp:txXfrm>
        <a:off x="3291839" y="1508868"/>
        <a:ext cx="4937760" cy="1371699"/>
      </dsp:txXfrm>
    </dsp:sp>
    <dsp:sp modelId="{874F43DD-8B4C-42E1-8C1B-0E81F55DDC4C}">
      <dsp:nvSpPr>
        <dsp:cNvPr id="0" name=""/>
        <dsp:cNvSpPr/>
      </dsp:nvSpPr>
      <dsp:spPr>
        <a:xfrm>
          <a:off x="0" y="1508868"/>
          <a:ext cx="3291840" cy="1371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smtClean="0"/>
            <a:t>Hypoxemia	</a:t>
          </a:r>
          <a:endParaRPr lang="en-US" sz="3900" kern="1200" dirty="0"/>
        </a:p>
      </dsp:txBody>
      <dsp:txXfrm>
        <a:off x="0" y="1508868"/>
        <a:ext cx="3291840" cy="1371699"/>
      </dsp:txXfrm>
    </dsp:sp>
    <dsp:sp modelId="{C562B894-FB96-45F2-86F0-2384F31F11A2}">
      <dsp:nvSpPr>
        <dsp:cNvPr id="0" name=""/>
        <dsp:cNvSpPr/>
      </dsp:nvSpPr>
      <dsp:spPr>
        <a:xfrm>
          <a:off x="3291839" y="3017737"/>
          <a:ext cx="4937760" cy="137169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Lack of o</a:t>
          </a:r>
          <a:r>
            <a:rPr lang="en-US" sz="2300" kern="1200" baseline="-25000" dirty="0" smtClean="0"/>
            <a:t>2</a:t>
          </a:r>
          <a:r>
            <a:rPr lang="en-US" sz="2300" kern="1200" dirty="0" smtClean="0"/>
            <a:t> utilization by tissues</a:t>
          </a:r>
          <a:endParaRPr lang="en-US" sz="2300" kern="1200" dirty="0"/>
        </a:p>
      </dsp:txBody>
      <dsp:txXfrm>
        <a:off x="3291839" y="3017737"/>
        <a:ext cx="4937760" cy="1371699"/>
      </dsp:txXfrm>
    </dsp:sp>
    <dsp:sp modelId="{800BCE13-24ED-4897-A449-6C1B87ADA9C6}">
      <dsp:nvSpPr>
        <dsp:cNvPr id="0" name=""/>
        <dsp:cNvSpPr/>
      </dsp:nvSpPr>
      <dsp:spPr>
        <a:xfrm>
          <a:off x="0" y="3017737"/>
          <a:ext cx="3291840" cy="13716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a:lnSpc>
              <a:spcPct val="90000"/>
            </a:lnSpc>
            <a:spcBef>
              <a:spcPct val="0"/>
            </a:spcBef>
            <a:spcAft>
              <a:spcPct val="35000"/>
            </a:spcAft>
          </a:pPr>
          <a:r>
            <a:rPr lang="en-US" sz="3900" kern="1200" dirty="0" err="1" smtClean="0"/>
            <a:t>Dysoxia</a:t>
          </a:r>
          <a:endParaRPr lang="en-US" sz="3900" kern="1200" dirty="0"/>
        </a:p>
      </dsp:txBody>
      <dsp:txXfrm>
        <a:off x="0" y="3017737"/>
        <a:ext cx="3291840" cy="13716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A15DBE-2FFA-434D-B858-E4957C866CBE}">
      <dsp:nvSpPr>
        <dsp:cNvPr id="0" name=""/>
        <dsp:cNvSpPr/>
      </dsp:nvSpPr>
      <dsp:spPr>
        <a:xfrm>
          <a:off x="0" y="0"/>
          <a:ext cx="8229600" cy="13168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smtClean="0"/>
            <a:t>Acceptable arterial o</a:t>
          </a:r>
          <a:r>
            <a:rPr lang="en-US" sz="3700" kern="1200" baseline="-25000" dirty="0" smtClean="0"/>
            <a:t>2</a:t>
          </a:r>
          <a:r>
            <a:rPr lang="en-US" sz="3700" kern="1200" dirty="0" smtClean="0"/>
            <a:t> tensions at sea level(breathing 21% o</a:t>
          </a:r>
          <a:r>
            <a:rPr lang="en-US" sz="3700" kern="1200" baseline="-25000" dirty="0" smtClean="0"/>
            <a:t>2</a:t>
          </a:r>
          <a:r>
            <a:rPr lang="en-US" sz="3700" kern="1200" dirty="0" smtClean="0"/>
            <a:t> )/room air</a:t>
          </a:r>
          <a:endParaRPr lang="en-US" sz="3700" kern="1200" dirty="0"/>
        </a:p>
      </dsp:txBody>
      <dsp:txXfrm>
        <a:off x="0" y="0"/>
        <a:ext cx="8229600" cy="1316831"/>
      </dsp:txXfrm>
    </dsp:sp>
    <dsp:sp modelId="{48FB4D41-E97E-4F2B-BA9C-28191C524EE5}">
      <dsp:nvSpPr>
        <dsp:cNvPr id="0" name=""/>
        <dsp:cNvSpPr/>
      </dsp:nvSpPr>
      <dsp:spPr>
        <a:xfrm>
          <a:off x="4018" y="1316831"/>
          <a:ext cx="2740521" cy="2765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Adult and child</a:t>
          </a:r>
        </a:p>
        <a:p>
          <a:pPr lvl="0" algn="ctr" defTabSz="1022350">
            <a:lnSpc>
              <a:spcPct val="90000"/>
            </a:lnSpc>
            <a:spcBef>
              <a:spcPct val="0"/>
            </a:spcBef>
            <a:spcAft>
              <a:spcPct val="35000"/>
            </a:spcAft>
          </a:pPr>
          <a:r>
            <a:rPr lang="en-US" sz="2300" kern="1200" dirty="0" smtClean="0"/>
            <a:t>Normal </a:t>
          </a:r>
        </a:p>
        <a:p>
          <a:pPr lvl="0" algn="ctr" defTabSz="1022350">
            <a:lnSpc>
              <a:spcPct val="90000"/>
            </a:lnSpc>
            <a:spcBef>
              <a:spcPct val="0"/>
            </a:spcBef>
            <a:spcAft>
              <a:spcPct val="35000"/>
            </a:spcAft>
          </a:pPr>
          <a:r>
            <a:rPr lang="en-US" sz="2300" kern="1200" dirty="0" smtClean="0"/>
            <a:t>Acceptable range</a:t>
          </a:r>
        </a:p>
        <a:p>
          <a:pPr lvl="0" algn="ctr" defTabSz="1022350">
            <a:lnSpc>
              <a:spcPct val="90000"/>
            </a:lnSpc>
            <a:spcBef>
              <a:spcPct val="0"/>
            </a:spcBef>
            <a:spcAft>
              <a:spcPct val="35000"/>
            </a:spcAft>
          </a:pPr>
          <a:r>
            <a:rPr lang="en-US" sz="2300" kern="1200" dirty="0" smtClean="0"/>
            <a:t>Hypoxemia  mild</a:t>
          </a:r>
        </a:p>
        <a:p>
          <a:pPr lvl="0" algn="ctr" defTabSz="1022350">
            <a:lnSpc>
              <a:spcPct val="90000"/>
            </a:lnSpc>
            <a:spcBef>
              <a:spcPct val="0"/>
            </a:spcBef>
            <a:spcAft>
              <a:spcPct val="35000"/>
            </a:spcAft>
          </a:pPr>
          <a:r>
            <a:rPr lang="en-US" sz="2300" kern="1200" dirty="0" smtClean="0"/>
            <a:t>             moderate</a:t>
          </a:r>
        </a:p>
        <a:p>
          <a:pPr lvl="0" algn="ctr" defTabSz="1022350">
            <a:lnSpc>
              <a:spcPct val="90000"/>
            </a:lnSpc>
            <a:spcBef>
              <a:spcPct val="0"/>
            </a:spcBef>
            <a:spcAft>
              <a:spcPct val="35000"/>
            </a:spcAft>
          </a:pPr>
          <a:r>
            <a:rPr lang="en-US" sz="2300" kern="1200" dirty="0" smtClean="0"/>
            <a:t>                  Severe  </a:t>
          </a:r>
          <a:endParaRPr lang="en-US" sz="2300" kern="1200" dirty="0"/>
        </a:p>
      </dsp:txBody>
      <dsp:txXfrm>
        <a:off x="4018" y="1316831"/>
        <a:ext cx="2740521" cy="2765345"/>
      </dsp:txXfrm>
    </dsp:sp>
    <dsp:sp modelId="{8A3EC50C-15C1-4717-8B2E-AD428462D413}">
      <dsp:nvSpPr>
        <dsp:cNvPr id="0" name=""/>
        <dsp:cNvSpPr/>
      </dsp:nvSpPr>
      <dsp:spPr>
        <a:xfrm>
          <a:off x="2744539" y="1316831"/>
          <a:ext cx="2740521" cy="2765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Pao</a:t>
          </a:r>
          <a:r>
            <a:rPr lang="en-US" sz="2300" kern="1200" baseline="-25000" dirty="0" smtClean="0"/>
            <a:t>2(mmHg)</a:t>
          </a:r>
        </a:p>
        <a:p>
          <a:pPr lvl="0" algn="ctr" defTabSz="1022350">
            <a:lnSpc>
              <a:spcPct val="90000"/>
            </a:lnSpc>
            <a:spcBef>
              <a:spcPct val="0"/>
            </a:spcBef>
            <a:spcAft>
              <a:spcPct val="35000"/>
            </a:spcAft>
          </a:pPr>
          <a:r>
            <a:rPr lang="en-US" sz="2300" kern="1200" dirty="0" smtClean="0"/>
            <a:t>97</a:t>
          </a:r>
        </a:p>
        <a:p>
          <a:pPr lvl="0" algn="ctr" defTabSz="1022350">
            <a:lnSpc>
              <a:spcPct val="90000"/>
            </a:lnSpc>
            <a:spcBef>
              <a:spcPct val="0"/>
            </a:spcBef>
            <a:spcAft>
              <a:spcPct val="35000"/>
            </a:spcAft>
          </a:pPr>
          <a:r>
            <a:rPr lang="en-US" sz="2300" kern="1200" dirty="0" smtClean="0"/>
            <a:t>&gt;80</a:t>
          </a:r>
        </a:p>
        <a:p>
          <a:pPr lvl="0" algn="ctr" defTabSz="1022350">
            <a:lnSpc>
              <a:spcPct val="90000"/>
            </a:lnSpc>
            <a:spcBef>
              <a:spcPct val="0"/>
            </a:spcBef>
            <a:spcAft>
              <a:spcPct val="35000"/>
            </a:spcAft>
          </a:pPr>
          <a:r>
            <a:rPr lang="en-US" sz="2300" kern="1200" dirty="0" smtClean="0"/>
            <a:t>60</a:t>
          </a:r>
        </a:p>
        <a:p>
          <a:pPr lvl="0" algn="ctr" defTabSz="1022350">
            <a:lnSpc>
              <a:spcPct val="90000"/>
            </a:lnSpc>
            <a:spcBef>
              <a:spcPct val="0"/>
            </a:spcBef>
            <a:spcAft>
              <a:spcPct val="35000"/>
            </a:spcAft>
          </a:pPr>
          <a:r>
            <a:rPr lang="en-US" sz="2300" kern="1200" dirty="0" smtClean="0"/>
            <a:t>50</a:t>
          </a:r>
        </a:p>
        <a:p>
          <a:pPr lvl="0" algn="ctr" defTabSz="1022350">
            <a:lnSpc>
              <a:spcPct val="90000"/>
            </a:lnSpc>
            <a:spcBef>
              <a:spcPct val="0"/>
            </a:spcBef>
            <a:spcAft>
              <a:spcPct val="35000"/>
            </a:spcAft>
          </a:pPr>
          <a:r>
            <a:rPr lang="en-US" sz="2300" kern="1200" dirty="0" smtClean="0"/>
            <a:t>40</a:t>
          </a:r>
          <a:endParaRPr lang="en-US" sz="2300" kern="1200" dirty="0"/>
        </a:p>
      </dsp:txBody>
      <dsp:txXfrm>
        <a:off x="2744539" y="1316831"/>
        <a:ext cx="2740521" cy="2765345"/>
      </dsp:txXfrm>
    </dsp:sp>
    <dsp:sp modelId="{88FDA785-5620-4AB1-A527-2D5A89F7303D}">
      <dsp:nvSpPr>
        <dsp:cNvPr id="0" name=""/>
        <dsp:cNvSpPr/>
      </dsp:nvSpPr>
      <dsp:spPr>
        <a:xfrm>
          <a:off x="5485060" y="1316831"/>
          <a:ext cx="2740521" cy="2765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Sao</a:t>
          </a:r>
          <a:r>
            <a:rPr lang="en-US" sz="2300" kern="1200" baseline="-25000" dirty="0" smtClean="0"/>
            <a:t>2</a:t>
          </a:r>
          <a:r>
            <a:rPr lang="en-US" sz="2300" kern="1200" dirty="0" smtClean="0"/>
            <a:t>(%)</a:t>
          </a:r>
        </a:p>
        <a:p>
          <a:pPr lvl="0" algn="ctr" defTabSz="1022350">
            <a:lnSpc>
              <a:spcPct val="90000"/>
            </a:lnSpc>
            <a:spcBef>
              <a:spcPct val="0"/>
            </a:spcBef>
            <a:spcAft>
              <a:spcPct val="35000"/>
            </a:spcAft>
          </a:pPr>
          <a:r>
            <a:rPr lang="en-US" sz="2300" kern="1200" dirty="0" smtClean="0"/>
            <a:t>97</a:t>
          </a:r>
        </a:p>
        <a:p>
          <a:pPr lvl="0" algn="ctr" defTabSz="1022350">
            <a:lnSpc>
              <a:spcPct val="90000"/>
            </a:lnSpc>
            <a:spcBef>
              <a:spcPct val="0"/>
            </a:spcBef>
            <a:spcAft>
              <a:spcPct val="35000"/>
            </a:spcAft>
          </a:pPr>
          <a:r>
            <a:rPr lang="en-US" sz="2300" kern="1200" dirty="0" smtClean="0"/>
            <a:t>&gt;95</a:t>
          </a:r>
        </a:p>
        <a:p>
          <a:pPr lvl="0" algn="ctr" defTabSz="1022350">
            <a:lnSpc>
              <a:spcPct val="90000"/>
            </a:lnSpc>
            <a:spcBef>
              <a:spcPct val="0"/>
            </a:spcBef>
            <a:spcAft>
              <a:spcPct val="35000"/>
            </a:spcAft>
          </a:pPr>
          <a:r>
            <a:rPr lang="en-US" sz="2300" kern="1200" dirty="0" smtClean="0"/>
            <a:t>90</a:t>
          </a:r>
        </a:p>
        <a:p>
          <a:pPr lvl="0" algn="ctr" defTabSz="1022350">
            <a:lnSpc>
              <a:spcPct val="90000"/>
            </a:lnSpc>
            <a:spcBef>
              <a:spcPct val="0"/>
            </a:spcBef>
            <a:spcAft>
              <a:spcPct val="35000"/>
            </a:spcAft>
          </a:pPr>
          <a:r>
            <a:rPr lang="en-US" sz="2300" kern="1200" dirty="0" smtClean="0"/>
            <a:t>80</a:t>
          </a:r>
        </a:p>
        <a:p>
          <a:pPr lvl="0" algn="ctr" defTabSz="1022350">
            <a:lnSpc>
              <a:spcPct val="90000"/>
            </a:lnSpc>
            <a:spcBef>
              <a:spcPct val="0"/>
            </a:spcBef>
            <a:spcAft>
              <a:spcPct val="35000"/>
            </a:spcAft>
          </a:pPr>
          <a:r>
            <a:rPr lang="en-US" sz="2300" kern="1200" dirty="0" smtClean="0"/>
            <a:t>70</a:t>
          </a:r>
          <a:endParaRPr lang="en-US" sz="2300" kern="1200" dirty="0"/>
        </a:p>
      </dsp:txBody>
      <dsp:txXfrm>
        <a:off x="5485060" y="1316831"/>
        <a:ext cx="2740521" cy="2765345"/>
      </dsp:txXfrm>
    </dsp:sp>
    <dsp:sp modelId="{A6D6C0DE-C9F6-4291-BDA3-6B3D8DF2186E}">
      <dsp:nvSpPr>
        <dsp:cNvPr id="0" name=""/>
        <dsp:cNvSpPr/>
      </dsp:nvSpPr>
      <dsp:spPr>
        <a:xfrm>
          <a:off x="0" y="4082176"/>
          <a:ext cx="8229600" cy="3072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B0E571-1B3E-416B-9079-196BABEC7CAB}">
      <dsp:nvSpPr>
        <dsp:cNvPr id="0" name=""/>
        <dsp:cNvSpPr/>
      </dsp:nvSpPr>
      <dsp:spPr>
        <a:xfrm>
          <a:off x="0" y="18068"/>
          <a:ext cx="8229600" cy="159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In new born </a:t>
          </a:r>
        </a:p>
        <a:p>
          <a:pPr lvl="0" algn="l" defTabSz="1555750">
            <a:lnSpc>
              <a:spcPct val="90000"/>
            </a:lnSpc>
            <a:spcBef>
              <a:spcPct val="0"/>
            </a:spcBef>
            <a:spcAft>
              <a:spcPct val="35000"/>
            </a:spcAft>
          </a:pPr>
          <a:endParaRPr lang="en-US" sz="3500" kern="1200" dirty="0"/>
        </a:p>
      </dsp:txBody>
      <dsp:txXfrm>
        <a:off x="0" y="18068"/>
        <a:ext cx="8229600" cy="1597049"/>
      </dsp:txXfrm>
    </dsp:sp>
    <dsp:sp modelId="{095C637B-378F-4042-83B0-331D0805B626}">
      <dsp:nvSpPr>
        <dsp:cNvPr id="0" name=""/>
        <dsp:cNvSpPr/>
      </dsp:nvSpPr>
      <dsp:spPr>
        <a:xfrm>
          <a:off x="0" y="1615118"/>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a:p>
      </dsp:txBody>
      <dsp:txXfrm>
        <a:off x="0" y="1615118"/>
        <a:ext cx="8229600" cy="579600"/>
      </dsp:txXfrm>
    </dsp:sp>
    <dsp:sp modelId="{4AC696AA-CCD8-461C-BA31-1A08775A21F1}">
      <dsp:nvSpPr>
        <dsp:cNvPr id="0" name=""/>
        <dsp:cNvSpPr/>
      </dsp:nvSpPr>
      <dsp:spPr>
        <a:xfrm>
          <a:off x="0" y="2194718"/>
          <a:ext cx="8229600" cy="159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40- 70 mm Hg (median value) of Pao</a:t>
          </a:r>
          <a:r>
            <a:rPr lang="en-US" sz="3500" kern="1200" baseline="-25000" dirty="0" smtClean="0"/>
            <a:t>2</a:t>
          </a:r>
          <a:r>
            <a:rPr lang="en-US" sz="3500" kern="1200" dirty="0" smtClean="0"/>
            <a:t> is taken as normal</a:t>
          </a:r>
          <a:endParaRPr lang="en-US" sz="3500" kern="1200" dirty="0"/>
        </a:p>
      </dsp:txBody>
      <dsp:txXfrm>
        <a:off x="0" y="2194718"/>
        <a:ext cx="8229600" cy="1597049"/>
      </dsp:txXfrm>
    </dsp:sp>
    <dsp:sp modelId="{809C2089-F91D-47BB-B84F-DD312394611C}">
      <dsp:nvSpPr>
        <dsp:cNvPr id="0" name=""/>
        <dsp:cNvSpPr/>
      </dsp:nvSpPr>
      <dsp:spPr>
        <a:xfrm>
          <a:off x="0" y="3791768"/>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a:p>
      </dsp:txBody>
      <dsp:txXfrm>
        <a:off x="0" y="3791768"/>
        <a:ext cx="8229600" cy="579600"/>
      </dsp:txXfrm>
    </dsp:sp>
  </dsp:spTree>
</dsp:drawing>
</file>

<file path=ppt/diagrams/drawing3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D9BE60-DAFB-4DD6-BEB4-11FE11F67512}">
      <dsp:nvSpPr>
        <dsp:cNvPr id="0" name=""/>
        <dsp:cNvSpPr/>
      </dsp:nvSpPr>
      <dsp:spPr>
        <a:xfrm rot="5400000">
          <a:off x="-180999" y="183274"/>
          <a:ext cx="1206666" cy="844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1.</a:t>
          </a:r>
          <a:endParaRPr lang="en-US" sz="2300" kern="1200" dirty="0"/>
        </a:p>
      </dsp:txBody>
      <dsp:txXfrm rot="5400000">
        <a:off x="-180999" y="183274"/>
        <a:ext cx="1206666" cy="844666"/>
      </dsp:txXfrm>
    </dsp:sp>
    <dsp:sp modelId="{26976B12-FADD-42E1-9611-0AE4A5401B59}">
      <dsp:nvSpPr>
        <dsp:cNvPr id="0" name=""/>
        <dsp:cNvSpPr/>
      </dsp:nvSpPr>
      <dsp:spPr>
        <a:xfrm rot="5400000">
          <a:off x="4129753" y="-3300300"/>
          <a:ext cx="784333" cy="73849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Hypoxic hypoxia/hypoxemic hypoxia</a:t>
          </a:r>
          <a:r>
            <a:rPr lang="en-US" sz="3200" kern="1200" dirty="0" smtClean="0"/>
            <a:t>		</a:t>
          </a:r>
          <a:endParaRPr lang="en-US" sz="3200" kern="1200" dirty="0"/>
        </a:p>
      </dsp:txBody>
      <dsp:txXfrm rot="5400000">
        <a:off x="4129753" y="-3300300"/>
        <a:ext cx="784333" cy="7384933"/>
      </dsp:txXfrm>
    </dsp:sp>
    <dsp:sp modelId="{CD5446E9-E522-480B-A420-93BF33ABF2CE}">
      <dsp:nvSpPr>
        <dsp:cNvPr id="0" name=""/>
        <dsp:cNvSpPr/>
      </dsp:nvSpPr>
      <dsp:spPr>
        <a:xfrm rot="5400000">
          <a:off x="-180999" y="1242681"/>
          <a:ext cx="1206666" cy="844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2.</a:t>
          </a:r>
          <a:endParaRPr lang="en-US" sz="2300" kern="1200" dirty="0"/>
        </a:p>
      </dsp:txBody>
      <dsp:txXfrm rot="5400000">
        <a:off x="-180999" y="1242681"/>
        <a:ext cx="1206666" cy="844666"/>
      </dsp:txXfrm>
    </dsp:sp>
    <dsp:sp modelId="{498B7193-8DC6-483A-B425-BA882D18C2D9}">
      <dsp:nvSpPr>
        <dsp:cNvPr id="0" name=""/>
        <dsp:cNvSpPr/>
      </dsp:nvSpPr>
      <dsp:spPr>
        <a:xfrm rot="5400000">
          <a:off x="4129753" y="-2236194"/>
          <a:ext cx="784333" cy="73849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err="1" smtClean="0"/>
            <a:t>Anaemic</a:t>
          </a:r>
          <a:r>
            <a:rPr lang="en-US" sz="2400" b="0" kern="1200" dirty="0" smtClean="0"/>
            <a:t> hypoxia:-  </a:t>
          </a:r>
          <a:r>
            <a:rPr lang="en-US" sz="2400" b="0" kern="1200" dirty="0" err="1" smtClean="0"/>
            <a:t>Anaemia</a:t>
          </a:r>
          <a:r>
            <a:rPr lang="en-US" sz="2400" b="0" kern="1200" dirty="0" smtClean="0"/>
            <a:t> &amp;</a:t>
          </a:r>
          <a:r>
            <a:rPr lang="en-US" sz="2400" b="0" kern="1200" dirty="0" err="1" smtClean="0"/>
            <a:t>Dyshaemoglobinemia</a:t>
          </a:r>
          <a:r>
            <a:rPr lang="en-US" sz="2000" b="0" kern="1200" dirty="0" smtClean="0"/>
            <a:t>                                   </a:t>
          </a:r>
          <a:endParaRPr lang="en-US" sz="2000" b="0" kern="1200" dirty="0"/>
        </a:p>
      </dsp:txBody>
      <dsp:txXfrm rot="5400000">
        <a:off x="4129753" y="-2236194"/>
        <a:ext cx="784333" cy="7384933"/>
      </dsp:txXfrm>
    </dsp:sp>
    <dsp:sp modelId="{B4DFA429-1ADF-40C6-ACA1-61618CC4EB43}">
      <dsp:nvSpPr>
        <dsp:cNvPr id="0" name=""/>
        <dsp:cNvSpPr/>
      </dsp:nvSpPr>
      <dsp:spPr>
        <a:xfrm rot="5400000">
          <a:off x="-180999" y="2302088"/>
          <a:ext cx="1206666" cy="844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3.</a:t>
          </a:r>
          <a:endParaRPr lang="en-US" sz="2300" kern="1200" dirty="0"/>
        </a:p>
      </dsp:txBody>
      <dsp:txXfrm rot="5400000">
        <a:off x="-180999" y="2302088"/>
        <a:ext cx="1206666" cy="844666"/>
      </dsp:txXfrm>
    </dsp:sp>
    <dsp:sp modelId="{7EDE08A5-4877-4DF5-9DEF-D5BE747865AD}">
      <dsp:nvSpPr>
        <dsp:cNvPr id="0" name=""/>
        <dsp:cNvSpPr/>
      </dsp:nvSpPr>
      <dsp:spPr>
        <a:xfrm rot="5400000">
          <a:off x="4144966" y="-1179211"/>
          <a:ext cx="784333" cy="73849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Stagnant hypoxia</a:t>
          </a:r>
          <a:endParaRPr lang="en-US" sz="2400" kern="1200" dirty="0"/>
        </a:p>
      </dsp:txBody>
      <dsp:txXfrm rot="5400000">
        <a:off x="4144966" y="-1179211"/>
        <a:ext cx="784333" cy="7384933"/>
      </dsp:txXfrm>
    </dsp:sp>
    <dsp:sp modelId="{F9808CB5-BA22-44C3-AEAE-CE8E91F35608}">
      <dsp:nvSpPr>
        <dsp:cNvPr id="0" name=""/>
        <dsp:cNvSpPr/>
      </dsp:nvSpPr>
      <dsp:spPr>
        <a:xfrm rot="5400000">
          <a:off x="-138166" y="3317910"/>
          <a:ext cx="1206666" cy="84466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4.</a:t>
          </a:r>
          <a:endParaRPr lang="en-US" sz="2300" kern="1200" dirty="0"/>
        </a:p>
      </dsp:txBody>
      <dsp:txXfrm rot="5400000">
        <a:off x="-138166" y="3317910"/>
        <a:ext cx="1206666" cy="844666"/>
      </dsp:txXfrm>
    </dsp:sp>
    <dsp:sp modelId="{5B671CED-98EF-40DF-8C20-FEC482FD9FAB}">
      <dsp:nvSpPr>
        <dsp:cNvPr id="0" name=""/>
        <dsp:cNvSpPr/>
      </dsp:nvSpPr>
      <dsp:spPr>
        <a:xfrm rot="5400000">
          <a:off x="4144966" y="-119804"/>
          <a:ext cx="784333" cy="738493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smtClean="0"/>
            <a:t>Histotoxic</a:t>
          </a:r>
          <a:r>
            <a:rPr lang="en-US" sz="2400" kern="1200" dirty="0" smtClean="0"/>
            <a:t> hypoxia</a:t>
          </a:r>
          <a:endParaRPr lang="en-US" sz="2400" kern="1200" dirty="0"/>
        </a:p>
      </dsp:txBody>
      <dsp:txXfrm rot="5400000">
        <a:off x="4144966" y="-119804"/>
        <a:ext cx="784333" cy="7384933"/>
      </dsp:txXfrm>
    </dsp:sp>
  </dsp:spTree>
</dsp:drawing>
</file>

<file path=ppt/diagrams/drawing4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F001CF1-FF91-490F-835D-96AB360029B4}">
      <dsp:nvSpPr>
        <dsp:cNvPr id="0" name=""/>
        <dsp:cNvSpPr/>
      </dsp:nvSpPr>
      <dsp:spPr>
        <a:xfrm>
          <a:off x="0" y="18068"/>
          <a:ext cx="8229600" cy="159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Low p 50 </a:t>
          </a:r>
        </a:p>
        <a:p>
          <a:pPr lvl="0" algn="l" defTabSz="1555750">
            <a:lnSpc>
              <a:spcPct val="90000"/>
            </a:lnSpc>
            <a:spcBef>
              <a:spcPct val="0"/>
            </a:spcBef>
            <a:spcAft>
              <a:spcPct val="35000"/>
            </a:spcAft>
          </a:pPr>
          <a:endParaRPr lang="en-US" sz="3500" kern="1200" dirty="0"/>
        </a:p>
      </dsp:txBody>
      <dsp:txXfrm>
        <a:off x="0" y="18068"/>
        <a:ext cx="8229600" cy="1597049"/>
      </dsp:txXfrm>
    </dsp:sp>
    <dsp:sp modelId="{3651049C-02A9-410F-96C0-938D0FDBA441}">
      <dsp:nvSpPr>
        <dsp:cNvPr id="0" name=""/>
        <dsp:cNvSpPr/>
      </dsp:nvSpPr>
      <dsp:spPr>
        <a:xfrm>
          <a:off x="0" y="1615118"/>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1615118"/>
        <a:ext cx="8229600" cy="579600"/>
      </dsp:txXfrm>
    </dsp:sp>
    <dsp:sp modelId="{CA7DD860-32D9-4428-8108-980EBEB0CC8F}">
      <dsp:nvSpPr>
        <dsp:cNvPr id="0" name=""/>
        <dsp:cNvSpPr/>
      </dsp:nvSpPr>
      <dsp:spPr>
        <a:xfrm>
          <a:off x="0" y="2194718"/>
          <a:ext cx="8229600" cy="15970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dirty="0" smtClean="0"/>
            <a:t>As mentioned in Egan’s as the 5</a:t>
          </a:r>
          <a:r>
            <a:rPr lang="en-US" sz="3500" kern="1200" baseline="30000" dirty="0" smtClean="0"/>
            <a:t>th</a:t>
          </a:r>
          <a:r>
            <a:rPr lang="en-US" sz="3500" kern="1200" dirty="0" smtClean="0"/>
            <a:t> type of hypoxia.</a:t>
          </a:r>
          <a:endParaRPr lang="en-US" sz="3500" kern="1200" dirty="0"/>
        </a:p>
      </dsp:txBody>
      <dsp:txXfrm>
        <a:off x="0" y="2194718"/>
        <a:ext cx="8229600" cy="1597049"/>
      </dsp:txXfrm>
    </dsp:sp>
    <dsp:sp modelId="{D31AEFA7-3EF9-48A8-BB3B-57A88C6F4D26}">
      <dsp:nvSpPr>
        <dsp:cNvPr id="0" name=""/>
        <dsp:cNvSpPr/>
      </dsp:nvSpPr>
      <dsp:spPr>
        <a:xfrm>
          <a:off x="0" y="3791768"/>
          <a:ext cx="8229600" cy="57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44450" rIns="248920" bIns="44450" numCol="1" spcCol="1270" anchor="t" anchorCtr="0">
          <a:noAutofit/>
        </a:bodyPr>
        <a:lstStyle/>
        <a:p>
          <a:pPr marL="228600" lvl="1" indent="-228600" algn="l" defTabSz="1200150">
            <a:lnSpc>
              <a:spcPct val="90000"/>
            </a:lnSpc>
            <a:spcBef>
              <a:spcPct val="0"/>
            </a:spcBef>
            <a:spcAft>
              <a:spcPct val="20000"/>
            </a:spcAft>
            <a:buChar char="••"/>
          </a:pPr>
          <a:endParaRPr lang="en-US" sz="2700" kern="1200" dirty="0"/>
        </a:p>
      </dsp:txBody>
      <dsp:txXfrm>
        <a:off x="0" y="3791768"/>
        <a:ext cx="8229600" cy="579600"/>
      </dsp:txXfrm>
    </dsp:sp>
  </dsp:spTree>
</dsp:drawing>
</file>

<file path=ppt/diagrams/drawing5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692D41-787F-4B0B-8051-9E02BC5F0291}">
      <dsp:nvSpPr>
        <dsp:cNvPr id="0" name=""/>
        <dsp:cNvSpPr/>
      </dsp:nvSpPr>
      <dsp:spPr>
        <a:xfrm>
          <a:off x="0" y="3304937"/>
          <a:ext cx="8229600" cy="10844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smtClean="0"/>
            <a:t>The focus of this review is to provide an understanding of the reasons why post-operative oxygen therapy is necessary, with emphasis on the practicalities of delivering oxygen to the patient. </a:t>
          </a:r>
          <a:endParaRPr lang="en-US" sz="1900" kern="1200"/>
        </a:p>
      </dsp:txBody>
      <dsp:txXfrm>
        <a:off x="0" y="3304937"/>
        <a:ext cx="8229600" cy="1084499"/>
      </dsp:txXfrm>
    </dsp:sp>
    <dsp:sp modelId="{9C51EB38-B5F7-4442-9163-8D451AB9028F}">
      <dsp:nvSpPr>
        <dsp:cNvPr id="0" name=""/>
        <dsp:cNvSpPr/>
      </dsp:nvSpPr>
      <dsp:spPr>
        <a:xfrm rot="10800000">
          <a:off x="0" y="1652468"/>
          <a:ext cx="8229600" cy="16679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Mild to moderate </a:t>
          </a:r>
          <a:r>
            <a:rPr lang="en-US" sz="1900" kern="1200" dirty="0" err="1" smtClean="0"/>
            <a:t>hypoxaemia</a:t>
          </a:r>
          <a:r>
            <a:rPr lang="en-US" sz="1900" kern="1200" dirty="0" smtClean="0"/>
            <a:t> is common in the postoperative period &amp; is often underestimated</a:t>
          </a:r>
          <a:endParaRPr lang="en-US" sz="1900" kern="1200" dirty="0"/>
        </a:p>
      </dsp:txBody>
      <dsp:txXfrm rot="10800000">
        <a:off x="0" y="1652468"/>
        <a:ext cx="8229600" cy="1667960"/>
      </dsp:txXfrm>
    </dsp:sp>
    <dsp:sp modelId="{43ECFD01-9EFC-4609-A097-3D3BC95ABF92}">
      <dsp:nvSpPr>
        <dsp:cNvPr id="0" name=""/>
        <dsp:cNvSpPr/>
      </dsp:nvSpPr>
      <dsp:spPr>
        <a:xfrm rot="10800000">
          <a:off x="0" y="775"/>
          <a:ext cx="8229600" cy="1667960"/>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Consequences and implications</a:t>
          </a:r>
          <a:endParaRPr lang="en-US" sz="1900" kern="1200" dirty="0"/>
        </a:p>
      </dsp:txBody>
      <dsp:txXfrm rot="10800000">
        <a:off x="0" y="775"/>
        <a:ext cx="8229600" cy="166796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0D91B3-0D39-4A1B-804E-A0892A4958DE}">
      <dsp:nvSpPr>
        <dsp:cNvPr id="0" name=""/>
        <dsp:cNvSpPr/>
      </dsp:nvSpPr>
      <dsp:spPr>
        <a:xfrm>
          <a:off x="2257406" y="0"/>
          <a:ext cx="3714787" cy="1097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Mild to mod. hypoxemia</a:t>
          </a:r>
          <a:endParaRPr lang="en-US" sz="2400" kern="1200" dirty="0"/>
        </a:p>
      </dsp:txBody>
      <dsp:txXfrm>
        <a:off x="2257406" y="0"/>
        <a:ext cx="3714787" cy="1097359"/>
      </dsp:txXfrm>
    </dsp:sp>
    <dsp:sp modelId="{80633045-71A4-4510-A37D-E7B1E36AE245}">
      <dsp:nvSpPr>
        <dsp:cNvPr id="0" name=""/>
        <dsp:cNvSpPr/>
      </dsp:nvSpPr>
      <dsp:spPr>
        <a:xfrm rot="5400000">
          <a:off x="3909045" y="1124793"/>
          <a:ext cx="411509" cy="4938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909045" y="1124793"/>
        <a:ext cx="411509" cy="493811"/>
      </dsp:txXfrm>
    </dsp:sp>
    <dsp:sp modelId="{744CD491-20EB-447D-A9DE-127E2C47F256}">
      <dsp:nvSpPr>
        <dsp:cNvPr id="0" name=""/>
        <dsp:cNvSpPr/>
      </dsp:nvSpPr>
      <dsp:spPr>
        <a:xfrm>
          <a:off x="2257406" y="1646038"/>
          <a:ext cx="3714787" cy="1097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Due to wide variability of </a:t>
          </a:r>
          <a:r>
            <a:rPr lang="en-US" sz="2400" kern="1200" dirty="0" err="1" smtClean="0"/>
            <a:t>patho</a:t>
          </a:r>
          <a:r>
            <a:rPr lang="en-US" sz="2400" kern="1200" dirty="0" smtClean="0"/>
            <a:t> physiology</a:t>
          </a:r>
          <a:endParaRPr lang="en-US" sz="2400" kern="1200" dirty="0"/>
        </a:p>
      </dsp:txBody>
      <dsp:txXfrm>
        <a:off x="2257406" y="1646038"/>
        <a:ext cx="3714787" cy="1097359"/>
      </dsp:txXfrm>
    </dsp:sp>
    <dsp:sp modelId="{764241AF-8DD8-4999-A200-84416D704950}">
      <dsp:nvSpPr>
        <dsp:cNvPr id="0" name=""/>
        <dsp:cNvSpPr/>
      </dsp:nvSpPr>
      <dsp:spPr>
        <a:xfrm rot="5400000">
          <a:off x="3909045" y="2770832"/>
          <a:ext cx="411509" cy="4938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5400000">
        <a:off x="3909045" y="2770832"/>
        <a:ext cx="411509" cy="493811"/>
      </dsp:txXfrm>
    </dsp:sp>
    <dsp:sp modelId="{1F94854B-037C-4A8F-A56F-51DC18DB98B8}">
      <dsp:nvSpPr>
        <dsp:cNvPr id="0" name=""/>
        <dsp:cNvSpPr/>
      </dsp:nvSpPr>
      <dsp:spPr>
        <a:xfrm>
          <a:off x="2400285" y="3292077"/>
          <a:ext cx="3429028" cy="10973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Post- op morbidity</a:t>
          </a:r>
          <a:endParaRPr lang="en-US" sz="2400" kern="1200" dirty="0"/>
        </a:p>
      </dsp:txBody>
      <dsp:txXfrm>
        <a:off x="2400285" y="3292077"/>
        <a:ext cx="3429028" cy="10973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7.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9.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B3088E-49B6-4791-B7D9-6F674879ACE3}" type="datetimeFigureOut">
              <a:rPr lang="en-US" smtClean="0"/>
              <a:pPr/>
              <a:t>5/24/2012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91DE5-87AE-44A2-A78E-CAAA78AA866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E91DE5-87AE-44A2-A78E-CAAA78AA8660}"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228725" y="747713"/>
            <a:ext cx="4400550" cy="3302000"/>
          </a:xfrm>
          <a:ln w="76200" cap="flat" cmpd="tri"/>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1228725" y="747713"/>
            <a:ext cx="4400550" cy="3302000"/>
          </a:xfrm>
          <a:ln w="76200" cap="flat" cmpd="tri"/>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xfrm>
            <a:off x="1228725" y="747713"/>
            <a:ext cx="4400550" cy="3302000"/>
          </a:xfrm>
          <a:ln w="76200" cap="flat" cmpd="tri"/>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E91DE5-87AE-44A2-A78E-CAAA78AA8660}" type="slidenum">
              <a:rPr lang="en-US" smtClean="0"/>
              <a:pPr/>
              <a:t>85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CE5AE4D-B84C-474F-8F6E-0ECA56DFBBE4}" type="datetimeFigureOut">
              <a:rPr lang="en-US" smtClean="0"/>
              <a:pPr/>
              <a:t>5/24/2012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FFC3907-CA5C-4D14-97C6-88749EA0A4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5AE4D-B84C-474F-8F6E-0ECA56DFBBE4}"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5AE4D-B84C-474F-8F6E-0ECA56DFBBE4}"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CE5AE4D-B84C-474F-8F6E-0ECA56DFBBE4}"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CE5AE4D-B84C-474F-8F6E-0ECA56DFBBE4}" type="datetimeFigureOut">
              <a:rPr lang="en-US" smtClean="0"/>
              <a:pPr/>
              <a:t>5/24/2012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C3907-CA5C-4D14-97C6-88749EA0A47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5AE4D-B84C-474F-8F6E-0ECA56DFBBE4}"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CE5AE4D-B84C-474F-8F6E-0ECA56DFBBE4}" type="datetimeFigureOut">
              <a:rPr lang="en-US" smtClean="0"/>
              <a:pPr/>
              <a:t>5/24/2012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CE5AE4D-B84C-474F-8F6E-0ECA56DFBBE4}" type="datetimeFigureOut">
              <a:rPr lang="en-US" smtClean="0"/>
              <a:pPr/>
              <a:t>5/24/2012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5AE4D-B84C-474F-8F6E-0ECA56DFBBE4}" type="datetimeFigureOut">
              <a:rPr lang="en-US" smtClean="0"/>
              <a:pPr/>
              <a:t>5/24/2012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CE5AE4D-B84C-474F-8F6E-0ECA56DFBBE4}"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C3907-CA5C-4D14-97C6-88749EA0A4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CE5AE4D-B84C-474F-8F6E-0ECA56DFBBE4}" type="datetimeFigureOut">
              <a:rPr lang="en-US" smtClean="0"/>
              <a:pPr/>
              <a:t>5/24/2012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FFC3907-CA5C-4D14-97C6-88749EA0A47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CE5AE4D-B84C-474F-8F6E-0ECA56DFBBE4}" type="datetimeFigureOut">
              <a:rPr lang="en-US" smtClean="0"/>
              <a:pPr/>
              <a:t>5/24/2012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FFC3907-CA5C-4D14-97C6-88749EA0A47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emedicine.medscape.com/article/974110-overview" TargetMode="External"/><Relationship Id="rId2" Type="http://schemas.openxmlformats.org/officeDocument/2006/relationships/hyperlink" Target="http://emedicine.medscape.com/article/898437-overview" TargetMode="External"/><Relationship Id="rId1" Type="http://schemas.openxmlformats.org/officeDocument/2006/relationships/slideLayout" Target="../slideLayouts/slideLayout2.xml"/><Relationship Id="rId5" Type="http://schemas.openxmlformats.org/officeDocument/2006/relationships/hyperlink" Target="http://emedicine.medscape.com/article/978118-overview" TargetMode="External"/><Relationship Id="rId4" Type="http://schemas.openxmlformats.org/officeDocument/2006/relationships/hyperlink" Target="http://emedicine.medscape.com/article/976034-overview"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Types of hypoxia and management		</a:t>
            </a:r>
            <a:endParaRPr lang="en-US" dirty="0"/>
          </a:p>
        </p:txBody>
      </p:sp>
      <p:sp>
        <p:nvSpPr>
          <p:cNvPr id="3" name="Subtitle 2"/>
          <p:cNvSpPr>
            <a:spLocks noGrp="1"/>
          </p:cNvSpPr>
          <p:nvPr>
            <p:ph type="subTitle" idx="1"/>
          </p:nvPr>
        </p:nvSpPr>
        <p:spPr>
          <a:xfrm>
            <a:off x="899592" y="3429000"/>
            <a:ext cx="7854696" cy="868656"/>
          </a:xfrm>
        </p:spPr>
        <p:txBody>
          <a:bodyPr>
            <a:normAutofit fontScale="92500" lnSpcReduction="10000"/>
          </a:bodyPr>
          <a:lstStyle/>
          <a:p>
            <a:endParaRPr lang="en-US" dirty="0" smtClean="0"/>
          </a:p>
          <a:p>
            <a:r>
              <a:rPr lang="en-US" dirty="0" smtClean="0"/>
              <a:t>Dr</a:t>
            </a:r>
            <a:r>
              <a:rPr lang="en-US" dirty="0" smtClean="0"/>
              <a:t>. </a:t>
            </a:r>
            <a:r>
              <a:rPr lang="en-US" dirty="0" err="1" smtClean="0"/>
              <a:t>Gaurav</a:t>
            </a:r>
            <a:r>
              <a:rPr lang="en-US" dirty="0" smtClean="0"/>
              <a:t> </a:t>
            </a:r>
            <a:r>
              <a:rPr lang="en-US" dirty="0" err="1" smtClean="0"/>
              <a:t>Dhakate</a:t>
            </a:r>
            <a:endParaRPr lang="en-US" dirty="0" smtClean="0"/>
          </a:p>
        </p:txBody>
      </p:sp>
      <p:sp>
        <p:nvSpPr>
          <p:cNvPr id="4" name="Rectangle 3"/>
          <p:cNvSpPr>
            <a:spLocks noChangeArrowheads="1"/>
          </p:cNvSpPr>
          <p:nvPr/>
        </p:nvSpPr>
        <p:spPr bwMode="auto">
          <a:xfrm>
            <a:off x="683568" y="5733256"/>
            <a:ext cx="7704856" cy="831850"/>
          </a:xfrm>
          <a:prstGeom prst="rect">
            <a:avLst/>
          </a:prstGeom>
          <a:noFill/>
          <a:ln w="9525">
            <a:solidFill>
              <a:schemeClr val="tx1"/>
            </a:solid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Constantia" pitchFamily="18" charset="0"/>
              </a:rPr>
              <a:t>University College of Medical </a:t>
            </a:r>
            <a:r>
              <a:rPr lang="en-US" sz="2400" dirty="0" smtClean="0">
                <a:latin typeface="Constantia" pitchFamily="18" charset="0"/>
              </a:rPr>
              <a:t>Sciences </a:t>
            </a:r>
            <a:r>
              <a:rPr lang="en-US" sz="2400" dirty="0">
                <a:latin typeface="Constantia" pitchFamily="18" charset="0"/>
              </a:rPr>
              <a:t>&amp; GTB Hospital, Delhi</a:t>
            </a:r>
            <a:endParaRPr lang="en-IN" sz="2400" dirty="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Surgical consequences</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rot="5400000">
            <a:off x="3500430" y="5715016"/>
            <a:ext cx="571504"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071546"/>
            <a:ext cx="8229600" cy="1143000"/>
          </a:xfrm>
        </p:spPr>
        <p:txBody>
          <a:bodyPr>
            <a:normAutofit fontScale="90000"/>
          </a:bodyPr>
          <a:lstStyle/>
          <a:p>
            <a:r>
              <a:rPr lang="en-US" b="1" dirty="0" smtClean="0"/>
              <a:t>OXYGEN DELIVERY TO CELLS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Normal 1000 </a:t>
            </a:r>
            <a:r>
              <a:rPr lang="en-US" dirty="0" err="1" smtClean="0"/>
              <a:t>mls</a:t>
            </a:r>
            <a:r>
              <a:rPr lang="en-US" dirty="0" smtClean="0"/>
              <a:t>/minute (550 </a:t>
            </a:r>
            <a:r>
              <a:rPr lang="en-US" dirty="0" err="1" smtClean="0"/>
              <a:t>mls</a:t>
            </a:r>
            <a:r>
              <a:rPr lang="en-US" dirty="0" smtClean="0"/>
              <a:t>/min/m2) of oxygen is transported</a:t>
            </a:r>
          </a:p>
          <a:p>
            <a:pPr>
              <a:buNone/>
            </a:pPr>
            <a:r>
              <a:rPr lang="en-US" dirty="0" smtClean="0"/>
              <a:t>          </a:t>
            </a:r>
          </a:p>
          <a:p>
            <a:pPr>
              <a:buNone/>
            </a:pPr>
            <a:r>
              <a:rPr lang="en-US" dirty="0" smtClean="0"/>
              <a:t>    Satisfactory delivery to tissues depends on a number of factors: </a:t>
            </a:r>
          </a:p>
          <a:p>
            <a:pPr>
              <a:buNone/>
            </a:pPr>
            <a:endParaRPr lang="en-US" dirty="0" smtClean="0"/>
          </a:p>
          <a:p>
            <a:r>
              <a:rPr lang="en-US" dirty="0" smtClean="0"/>
              <a:t>Adequate alveolar ventilation </a:t>
            </a:r>
          </a:p>
          <a:p>
            <a:r>
              <a:rPr lang="en-US" dirty="0" smtClean="0"/>
              <a:t>Diffusion</a:t>
            </a:r>
          </a:p>
          <a:p>
            <a:r>
              <a:rPr lang="en-US" dirty="0" smtClean="0"/>
              <a:t>macro and micro circulation </a:t>
            </a:r>
            <a:r>
              <a:rPr lang="en-US" b="1"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Alveolar ventilation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1500166" y="3214686"/>
            <a:ext cx="57150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7072330" y="3286124"/>
            <a:ext cx="571504"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a:off x="2357422" y="5357826"/>
            <a:ext cx="642942" cy="100013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a:off x="6143636" y="5286388"/>
            <a:ext cx="500066" cy="107157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ANAESTHETIC FACTORS</a:t>
            </a:r>
            <a:endParaRPr lang="en-US" dirty="0"/>
          </a:p>
        </p:txBody>
      </p:sp>
      <p:sp>
        <p:nvSpPr>
          <p:cNvPr id="3" name="Content Placeholder 2"/>
          <p:cNvSpPr>
            <a:spLocks noGrp="1"/>
          </p:cNvSpPr>
          <p:nvPr>
            <p:ph idx="1"/>
          </p:nvPr>
        </p:nvSpPr>
        <p:spPr>
          <a:ln>
            <a:solidFill>
              <a:schemeClr val="bg2">
                <a:lumMod val="50000"/>
              </a:schemeClr>
            </a:solidFill>
          </a:ln>
        </p:spPr>
        <p:txBody>
          <a:bodyPr>
            <a:normAutofit lnSpcReduction="10000"/>
          </a:bodyPr>
          <a:lstStyle/>
          <a:p>
            <a:r>
              <a:rPr lang="en-US" dirty="0" smtClean="0"/>
              <a:t>Gas exchange abnormalities in the post-operative period occur early or late. </a:t>
            </a:r>
          </a:p>
          <a:p>
            <a:r>
              <a:rPr lang="en-US" dirty="0" smtClean="0">
                <a:solidFill>
                  <a:schemeClr val="bg2">
                    <a:lumMod val="50000"/>
                  </a:schemeClr>
                </a:solidFill>
              </a:rPr>
              <a:t>Early post-operative </a:t>
            </a:r>
            <a:r>
              <a:rPr lang="en-US" dirty="0" err="1" smtClean="0">
                <a:solidFill>
                  <a:schemeClr val="bg2">
                    <a:lumMod val="50000"/>
                  </a:schemeClr>
                </a:solidFill>
              </a:rPr>
              <a:t>hypoxaemia</a:t>
            </a:r>
            <a:r>
              <a:rPr lang="en-US" dirty="0" smtClean="0">
                <a:solidFill>
                  <a:schemeClr val="bg2">
                    <a:lumMod val="50000"/>
                  </a:schemeClr>
                </a:solidFill>
              </a:rPr>
              <a:t> </a:t>
            </a:r>
          </a:p>
          <a:p>
            <a:r>
              <a:rPr lang="en-US" dirty="0" smtClean="0"/>
              <a:t>alveolar hypoventilation (above),</a:t>
            </a:r>
          </a:p>
          <a:p>
            <a:r>
              <a:rPr lang="en-US" dirty="0" smtClean="0"/>
              <a:t> Ventilation/perfusion mismatching, </a:t>
            </a:r>
          </a:p>
          <a:p>
            <a:r>
              <a:rPr lang="en-US" dirty="0" smtClean="0"/>
              <a:t>Decreased cardiac output and </a:t>
            </a:r>
          </a:p>
          <a:p>
            <a:r>
              <a:rPr lang="en-US" dirty="0" smtClean="0"/>
              <a:t>Increased oxygen consumption due to shivering (induced by volatile agents)</a:t>
            </a:r>
          </a:p>
          <a:p>
            <a:r>
              <a:rPr lang="en-US" dirty="0" smtClean="0"/>
              <a:t>recovery from intra-operative hypothermia. </a:t>
            </a:r>
          </a:p>
          <a:p>
            <a:r>
              <a:rPr lang="en-US" dirty="0" smtClean="0"/>
              <a:t>‘diffusion hypoxia’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solidFill>
                  <a:schemeClr val="bg2">
                    <a:lumMod val="50000"/>
                  </a:schemeClr>
                </a:solidFill>
              </a:rPr>
              <a:t>    The later onset </a:t>
            </a:r>
          </a:p>
          <a:p>
            <a:r>
              <a:rPr lang="en-US" dirty="0" smtClean="0">
                <a:solidFill>
                  <a:srgbClr val="FF0000"/>
                </a:solidFill>
              </a:rPr>
              <a:t>functional residual capacity (FRC)</a:t>
            </a:r>
            <a:endParaRPr lang="en-US" dirty="0" smtClean="0"/>
          </a:p>
          <a:p>
            <a:r>
              <a:rPr lang="en-US" dirty="0" smtClean="0"/>
              <a:t>patient’s inability to inspire deeply or cause the patient to be </a:t>
            </a:r>
            <a:r>
              <a:rPr lang="en-US" dirty="0" err="1" smtClean="0"/>
              <a:t>immobilised</a:t>
            </a:r>
            <a:r>
              <a:rPr lang="en-US" dirty="0" smtClean="0"/>
              <a:t> in bed.eg </a:t>
            </a:r>
            <a:r>
              <a:rPr lang="en-US" dirty="0" smtClean="0">
                <a:solidFill>
                  <a:srgbClr val="FF0000"/>
                </a:solidFill>
              </a:rPr>
              <a:t>pain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FRC</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1285852" y="4000504"/>
            <a:ext cx="214314" cy="214314"/>
          </a:xfrm>
          <a:prstGeom prst="downArrow">
            <a:avLst/>
          </a:prstGeom>
          <a:solidFill>
            <a:schemeClr val="bg2">
              <a:lumMod val="2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928662" y="5143512"/>
            <a:ext cx="214314" cy="285752"/>
          </a:xfrm>
          <a:prstGeom prst="up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643702" y="2428868"/>
            <a:ext cx="285752"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F:\scan fig-2.jpg"/>
          <p:cNvPicPr>
            <a:picLocks noGrp="1" noChangeAspect="1" noChangeArrowheads="1"/>
          </p:cNvPicPr>
          <p:nvPr>
            <p:ph idx="1"/>
          </p:nvPr>
        </p:nvPicPr>
        <p:blipFill>
          <a:blip r:embed="rId2" cstate="print"/>
          <a:srcRect/>
          <a:stretch>
            <a:fillRect/>
          </a:stretch>
        </p:blipFill>
        <p:spPr bwMode="auto">
          <a:xfrm>
            <a:off x="1785918" y="2000240"/>
            <a:ext cx="4918922" cy="473020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F:\scan fig-3.jpg"/>
          <p:cNvPicPr>
            <a:picLocks noGrp="1" noChangeAspect="1" noChangeArrowheads="1"/>
          </p:cNvPicPr>
          <p:nvPr>
            <p:ph idx="1"/>
          </p:nvPr>
        </p:nvPicPr>
        <p:blipFill>
          <a:blip r:embed="rId2" cstate="print"/>
          <a:srcRect/>
          <a:stretch>
            <a:fillRect/>
          </a:stretch>
        </p:blipFill>
        <p:spPr bwMode="auto">
          <a:xfrm>
            <a:off x="1214414" y="1657429"/>
            <a:ext cx="5365266" cy="5200571"/>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SURGICAL FACTORS</a:t>
            </a:r>
            <a:endParaRPr lang="en-US" dirty="0"/>
          </a:p>
        </p:txBody>
      </p:sp>
      <p:graphicFrame>
        <p:nvGraphicFramePr>
          <p:cNvPr id="4" name="Content Placeholder 3"/>
          <p:cNvGraphicFramePr>
            <a:graphicFrameLocks noGrp="1"/>
          </p:cNvGraphicFramePr>
          <p:nvPr>
            <p:ph idx="1"/>
          </p:nvPr>
        </p:nvGraphicFramePr>
        <p:xfrm>
          <a:off x="457200" y="2000240"/>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4071934" y="2500306"/>
            <a:ext cx="357190" cy="214314"/>
          </a:xfrm>
          <a:prstGeom prst="right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071934" y="3571876"/>
            <a:ext cx="428628" cy="285752"/>
          </a:xfrm>
          <a:prstGeom prst="right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3571868" y="4143380"/>
            <a:ext cx="428628" cy="428628"/>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3643306" y="5214950"/>
            <a:ext cx="428628"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ADEQUATE CIRCULATION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ADEQUATE CIRCULATION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MONITORING &amp; CLINICAL ASSESSMENT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4"/>
          <p:cNvSpPr/>
          <p:nvPr/>
        </p:nvSpPr>
        <p:spPr>
          <a:xfrm>
            <a:off x="3143240" y="521495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143240" y="5786454"/>
            <a:ext cx="57150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85860"/>
            <a:ext cx="8229600" cy="1143000"/>
          </a:xfrm>
        </p:spPr>
        <p:txBody>
          <a:bodyPr>
            <a:normAutofit fontScale="90000"/>
          </a:bodyPr>
          <a:lstStyle/>
          <a:p>
            <a:r>
              <a:rPr lang="en-US" b="1" dirty="0" smtClean="0"/>
              <a:t/>
            </a:r>
            <a:br>
              <a:rPr lang="en-US" b="1" dirty="0" smtClean="0"/>
            </a:br>
            <a:r>
              <a:rPr lang="en-US" b="1" dirty="0" smtClean="0"/>
              <a:t>HOW MUCH AND FOR HOW LONG?</a:t>
            </a:r>
            <a:r>
              <a:rPr lang="en-US" i="1" dirty="0" smtClean="0"/>
              <a:t>                             </a:t>
            </a:r>
            <a:r>
              <a:rPr lang="en-US" sz="2700" i="1" dirty="0" smtClean="0"/>
              <a:t>BMJ </a:t>
            </a:r>
            <a:r>
              <a:rPr lang="en-US" sz="2700" dirty="0" smtClean="0"/>
              <a:t>2000; </a:t>
            </a:r>
            <a:r>
              <a:rPr lang="en-US" sz="2700" b="1" dirty="0" smtClean="0"/>
              <a:t>321: </a:t>
            </a:r>
            <a:r>
              <a:rPr lang="en-US" sz="2700" dirty="0" smtClean="0"/>
              <a:t>864-5 </a:t>
            </a: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I. HYPOXEMIC (DECREASED TISSUE OXYGEN TENSION)</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p:txBody>
          <a:bodyPr>
            <a:normAutofit fontScale="77500" lnSpcReduction="20000"/>
          </a:bodyPr>
          <a:lstStyle/>
          <a:p>
            <a:pPr marL="285750">
              <a:lnSpc>
                <a:spcPct val="85000"/>
              </a:lnSpc>
              <a:buNone/>
              <a:tabLst>
                <a:tab pos="514350" algn="l"/>
              </a:tabLst>
            </a:pPr>
            <a:r>
              <a:rPr lang="en-US" sz="2000" dirty="0" smtClean="0">
                <a:solidFill>
                  <a:schemeClr val="bg1"/>
                </a:solidFill>
                <a:effectDag name="">
                  <a:cont type="tree" name="">
                    <a:effect ref="fillLine"/>
                    <a:outerShdw dist="38100" dir="13500000" algn="br">
                      <a:srgbClr val="FF55E7"/>
                    </a:outerShdw>
                  </a:cont>
                  <a:cont type="tree" name="">
                    <a:effect ref="fillLine"/>
                    <a:outerShdw dist="38100" dir="2700000" algn="tl">
                      <a:srgbClr val="840070"/>
                    </a:outerShdw>
                  </a:cont>
                  <a:effect ref="fillLine"/>
                </a:effectDag>
              </a:rPr>
              <a:t>I</a:t>
            </a:r>
            <a:endParaRPr lang="en-US" sz="2000" dirty="0" smtClean="0">
              <a:solidFill>
                <a:schemeClr val="bg1"/>
              </a:solidFill>
              <a:effectDag name="">
                <a:cont type="tree" name="">
                  <a:effect ref="fillLine"/>
                  <a:outerShdw dist="38100" dir="13500000" algn="br">
                    <a:srgbClr val="FF55E7"/>
                  </a:outerShdw>
                </a:cont>
                <a:cont type="tree" name="">
                  <a:effect ref="fillLine"/>
                  <a:outerShdw dist="38100" dir="2700000" algn="tl">
                    <a:srgbClr val="840070"/>
                  </a:outerShdw>
                </a:cont>
                <a:effect ref="fillLine"/>
              </a:effectDag>
              <a:latin typeface="Arial" pitchFamily="34" charset="0"/>
            </a:endParaRPr>
          </a:p>
          <a:p>
            <a:pPr marL="285750">
              <a:lnSpc>
                <a:spcPct val="85000"/>
              </a:lnSpc>
              <a:buNone/>
              <a:tabLst>
                <a:tab pos="514350" algn="l"/>
              </a:tabLst>
            </a:pPr>
            <a:r>
              <a:rPr lang="en-US" dirty="0" smtClean="0">
                <a:latin typeface="Arial" pitchFamily="34" charset="0"/>
              </a:rPr>
              <a:t>  </a:t>
            </a:r>
          </a:p>
          <a:p>
            <a:pPr marL="285750">
              <a:lnSpc>
                <a:spcPct val="85000"/>
              </a:lnSpc>
              <a:buNone/>
              <a:tabLst>
                <a:tab pos="514350" algn="l"/>
              </a:tabLst>
            </a:pPr>
            <a:r>
              <a:rPr lang="en-US" dirty="0" smtClean="0">
                <a:latin typeface="Arial" pitchFamily="34" charset="0"/>
              </a:rPr>
              <a:t>  A. </a:t>
            </a:r>
            <a:r>
              <a:rPr lang="en-US" u="sng" dirty="0" smtClean="0">
                <a:latin typeface="Arial" pitchFamily="34" charset="0"/>
              </a:rPr>
              <a:t>HYPOXEMIC HYPOXIA</a:t>
            </a:r>
            <a:r>
              <a:rPr lang="en-US" dirty="0" smtClean="0">
                <a:latin typeface="Arial" pitchFamily="34" charset="0"/>
              </a:rPr>
              <a:t> (INADEQUATE ARTERIAL OXYGEN</a:t>
            </a:r>
          </a:p>
          <a:p>
            <a:pPr marL="285750">
              <a:lnSpc>
                <a:spcPct val="85000"/>
              </a:lnSpc>
              <a:buNone/>
              <a:tabLst>
                <a:tab pos="514350" algn="l"/>
              </a:tabLst>
            </a:pPr>
            <a:r>
              <a:rPr lang="en-US" dirty="0" smtClean="0">
                <a:latin typeface="Arial" pitchFamily="34" charset="0"/>
              </a:rPr>
              <a:t>     </a:t>
            </a:r>
          </a:p>
          <a:p>
            <a:pPr marL="400050" lvl="1" indent="228600">
              <a:lnSpc>
                <a:spcPct val="85000"/>
              </a:lnSpc>
              <a:buNone/>
              <a:tabLst>
                <a:tab pos="514350" algn="l"/>
              </a:tabLst>
            </a:pPr>
            <a:r>
              <a:rPr lang="en-US" dirty="0" smtClean="0">
                <a:latin typeface="Arial" pitchFamily="34" charset="0"/>
              </a:rPr>
              <a:t>TENSION AND SATURATION)</a:t>
            </a:r>
          </a:p>
          <a:p>
            <a:pPr marL="285750">
              <a:lnSpc>
                <a:spcPct val="85000"/>
              </a:lnSpc>
              <a:buNone/>
              <a:tabLst>
                <a:tab pos="514350" algn="l"/>
              </a:tabLst>
            </a:pPr>
            <a:r>
              <a:rPr lang="en-US" dirty="0" smtClean="0">
                <a:latin typeface="Arial" pitchFamily="34" charset="0"/>
              </a:rPr>
              <a:t>      </a:t>
            </a:r>
          </a:p>
          <a:p>
            <a:pPr>
              <a:lnSpc>
                <a:spcPct val="85000"/>
              </a:lnSpc>
              <a:buNone/>
            </a:pPr>
            <a:r>
              <a:rPr lang="en-US" dirty="0" smtClean="0">
                <a:latin typeface="Arial" pitchFamily="34" charset="0"/>
              </a:rPr>
              <a:t>     CAUSES: </a:t>
            </a:r>
          </a:p>
          <a:p>
            <a:pPr>
              <a:lnSpc>
                <a:spcPct val="85000"/>
              </a:lnSpc>
              <a:buNone/>
            </a:pPr>
            <a:endParaRPr lang="en-US" sz="2800" dirty="0" smtClean="0">
              <a:latin typeface="Arial" pitchFamily="34" charset="0"/>
            </a:endParaRPr>
          </a:p>
          <a:p>
            <a:pPr>
              <a:lnSpc>
                <a:spcPct val="85000"/>
              </a:lnSpc>
              <a:buNone/>
            </a:pPr>
            <a:r>
              <a:rPr lang="en-US" sz="2800" dirty="0" smtClean="0">
                <a:latin typeface="Arial" pitchFamily="34" charset="0"/>
              </a:rPr>
              <a:t>A. V/Q MISMATCH (EX: COPD, PE)</a:t>
            </a:r>
          </a:p>
          <a:p>
            <a:pPr>
              <a:lnSpc>
                <a:spcPct val="85000"/>
              </a:lnSpc>
              <a:buNone/>
            </a:pPr>
            <a:r>
              <a:rPr lang="en-US" sz="2800" dirty="0" smtClean="0">
                <a:latin typeface="Arial" pitchFamily="34" charset="0"/>
              </a:rPr>
              <a:t>                                 </a:t>
            </a:r>
          </a:p>
          <a:p>
            <a:pPr>
              <a:lnSpc>
                <a:spcPct val="85000"/>
              </a:lnSpc>
              <a:buNone/>
            </a:pPr>
            <a:r>
              <a:rPr lang="en-US" sz="2800" dirty="0" smtClean="0">
                <a:latin typeface="Arial" pitchFamily="34" charset="0"/>
              </a:rPr>
              <a:t>B. SHUNT (EX: ATELECTASIS, PULM. EDEMA)</a:t>
            </a:r>
          </a:p>
          <a:p>
            <a:pPr>
              <a:lnSpc>
                <a:spcPct val="85000"/>
              </a:lnSpc>
              <a:buNone/>
            </a:pPr>
            <a:r>
              <a:rPr lang="en-US" sz="2800" dirty="0" smtClean="0">
                <a:latin typeface="Arial" pitchFamily="34" charset="0"/>
              </a:rPr>
              <a:t>                                 </a:t>
            </a:r>
          </a:p>
          <a:p>
            <a:pPr>
              <a:lnSpc>
                <a:spcPct val="85000"/>
              </a:lnSpc>
              <a:buNone/>
            </a:pPr>
            <a:r>
              <a:rPr lang="en-US" sz="2800" dirty="0" smtClean="0">
                <a:latin typeface="Arial" pitchFamily="34" charset="0"/>
              </a:rPr>
              <a:t>C.  HYPOVENTILATION (EX: DRUG INDUCED)</a:t>
            </a:r>
          </a:p>
          <a:p>
            <a:pPr>
              <a:lnSpc>
                <a:spcPct val="85000"/>
              </a:lnSpc>
              <a:buNone/>
            </a:pPr>
            <a:endParaRPr lang="en-US" dirty="0" smtClean="0">
              <a:latin typeface="Arial" pitchFamily="34" charset="0"/>
            </a:endParaRPr>
          </a:p>
          <a:p>
            <a:pPr marL="285750">
              <a:lnSpc>
                <a:spcPct val="85000"/>
              </a:lnSpc>
              <a:tabLst>
                <a:tab pos="514350" algn="l"/>
              </a:tabLst>
            </a:pPr>
            <a:endParaRPr lang="en-US" dirty="0" smtClean="0">
              <a:latin typeface="Arial" pitchFamily="34" charset="0"/>
            </a:endParaRPr>
          </a:p>
          <a:p>
            <a:pPr marL="285750">
              <a:lnSpc>
                <a:spcPct val="85000"/>
              </a:lnSpc>
              <a:buNone/>
              <a:tabLst>
                <a:tab pos="514350" algn="l"/>
              </a:tabLst>
            </a:pPr>
            <a:r>
              <a:rPr lang="en-US" dirty="0" smtClean="0">
                <a:latin typeface="Arial" pitchFamily="34" charset="0"/>
              </a:rPr>
              <a: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28802"/>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PAo2 (is a result of dynamic equilibrium btw delivery and extraction)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85786" y="2071678"/>
            <a:ext cx="250033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BP(high altitude)</a:t>
            </a:r>
            <a:endParaRPr lang="en-US" dirty="0"/>
          </a:p>
        </p:txBody>
      </p:sp>
      <p:cxnSp>
        <p:nvCxnSpPr>
          <p:cNvPr id="7" name="Straight Arrow Connector 6"/>
          <p:cNvCxnSpPr/>
          <p:nvPr/>
        </p:nvCxnSpPr>
        <p:spPr>
          <a:xfrm rot="16200000" flipH="1">
            <a:off x="2607455" y="3250405"/>
            <a:ext cx="78581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owchart: Terminator 8"/>
          <p:cNvSpPr/>
          <p:nvPr/>
        </p:nvSpPr>
        <p:spPr>
          <a:xfrm>
            <a:off x="4929190" y="4786322"/>
            <a:ext cx="1571636" cy="500066"/>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O2 delivery</a:t>
            </a:r>
            <a:endParaRPr lang="en-US" dirty="0"/>
          </a:p>
        </p:txBody>
      </p:sp>
      <p:sp>
        <p:nvSpPr>
          <p:cNvPr id="10" name="Rectangle 9"/>
          <p:cNvSpPr/>
          <p:nvPr/>
        </p:nvSpPr>
        <p:spPr>
          <a:xfrm>
            <a:off x="6143636" y="3714752"/>
            <a:ext cx="250033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Minute ventilation(drug overdose)</a:t>
            </a:r>
            <a:endParaRPr lang="en-US" dirty="0"/>
          </a:p>
        </p:txBody>
      </p:sp>
      <p:cxnSp>
        <p:nvCxnSpPr>
          <p:cNvPr id="12" name="Straight Arrow Connector 11"/>
          <p:cNvCxnSpPr/>
          <p:nvPr/>
        </p:nvCxnSpPr>
        <p:spPr>
          <a:xfrm rot="10800000" flipV="1">
            <a:off x="5786446" y="4857760"/>
            <a:ext cx="1428760"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Down Arrow 10"/>
          <p:cNvSpPr/>
          <p:nvPr/>
        </p:nvSpPr>
        <p:spPr>
          <a:xfrm>
            <a:off x="3714744" y="2000240"/>
            <a:ext cx="285752" cy="357190"/>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000496" y="3857628"/>
            <a:ext cx="285752" cy="357190"/>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6572264" y="3857628"/>
            <a:ext cx="214314"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000628" y="4929198"/>
            <a:ext cx="142876"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929058" y="5429264"/>
            <a:ext cx="285752"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928662" y="2357430"/>
            <a:ext cx="214314" cy="285752"/>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Connector 5"/>
          <p:cNvCxnSpPr/>
          <p:nvPr/>
        </p:nvCxnSpPr>
        <p:spPr>
          <a:xfrm>
            <a:off x="500034" y="3714752"/>
            <a:ext cx="8143932"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endParaRPr lang="en-US" dirty="0"/>
          </a:p>
        </p:txBody>
      </p:sp>
      <p:sp>
        <p:nvSpPr>
          <p:cNvPr id="4" name="Down Arrow 3"/>
          <p:cNvSpPr/>
          <p:nvPr/>
        </p:nvSpPr>
        <p:spPr>
          <a:xfrm>
            <a:off x="3428992" y="2000240"/>
            <a:ext cx="1857388" cy="15001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O2 extraction</a:t>
            </a:r>
            <a:endParaRPr lang="en-US" dirty="0"/>
          </a:p>
        </p:txBody>
      </p:sp>
      <p:sp>
        <p:nvSpPr>
          <p:cNvPr id="5" name="Rectangle 4"/>
          <p:cNvSpPr/>
          <p:nvPr/>
        </p:nvSpPr>
        <p:spPr>
          <a:xfrm>
            <a:off x="1285852" y="3714752"/>
            <a:ext cx="2500330"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Pulmonary capillary blood flow=    CO</a:t>
            </a:r>
            <a:endParaRPr lang="en-US" dirty="0"/>
          </a:p>
        </p:txBody>
      </p:sp>
      <p:sp>
        <p:nvSpPr>
          <p:cNvPr id="7" name="Rectangle 6"/>
          <p:cNvSpPr/>
          <p:nvPr/>
        </p:nvSpPr>
        <p:spPr>
          <a:xfrm>
            <a:off x="4857752" y="3643314"/>
            <a:ext cx="2357454"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Mixed venous o2 content and Pvo2</a:t>
            </a:r>
            <a:endParaRPr lang="en-US" dirty="0"/>
          </a:p>
        </p:txBody>
      </p:sp>
      <p:sp>
        <p:nvSpPr>
          <p:cNvPr id="8" name="Down Arrow 7"/>
          <p:cNvSpPr/>
          <p:nvPr/>
        </p:nvSpPr>
        <p:spPr>
          <a:xfrm>
            <a:off x="4000496" y="2071678"/>
            <a:ext cx="214314" cy="357190"/>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1285852" y="4071942"/>
            <a:ext cx="214314" cy="357190"/>
          </a:xfrm>
          <a:prstGeom prst="up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2928926" y="4429132"/>
            <a:ext cx="142876" cy="214314"/>
          </a:xfrm>
          <a:prstGeom prst="up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929190" y="4000504"/>
            <a:ext cx="214314" cy="357190"/>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AaDo2</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smtClean="0"/>
              <a:t>Mixed venous Po2 [Pvo2]</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42910" y="1071546"/>
            <a:ext cx="7429552" cy="1357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Pvo2              o2 extraction           Pao2          hypoxia</a:t>
            </a:r>
            <a:endParaRPr lang="en-US" dirty="0"/>
          </a:p>
        </p:txBody>
      </p:sp>
      <p:sp>
        <p:nvSpPr>
          <p:cNvPr id="8" name="Down Arrow 7"/>
          <p:cNvSpPr/>
          <p:nvPr/>
        </p:nvSpPr>
        <p:spPr>
          <a:xfrm>
            <a:off x="1643042" y="1571612"/>
            <a:ext cx="285752" cy="428628"/>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2500298" y="1643050"/>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500562" y="1643050"/>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5643570" y="1571612"/>
            <a:ext cx="35719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642910" y="4572008"/>
            <a:ext cx="142876" cy="714380"/>
          </a:xfrm>
          <a:prstGeom prst="up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428992" y="4643446"/>
            <a:ext cx="142876" cy="500066"/>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643174" y="5429264"/>
            <a:ext cx="2786082" cy="142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Less volume of blood presented to tissues per unit time so more o2 will be extracted by tissues</a:t>
            </a:r>
            <a:endParaRPr lang="en-US" dirty="0"/>
          </a:p>
        </p:txBody>
      </p:sp>
      <p:sp>
        <p:nvSpPr>
          <p:cNvPr id="15" name="Up Arrow 14"/>
          <p:cNvSpPr/>
          <p:nvPr/>
        </p:nvSpPr>
        <p:spPr>
          <a:xfrm>
            <a:off x="2928926" y="1571612"/>
            <a:ext cx="214314" cy="357190"/>
          </a:xfrm>
          <a:prstGeom prst="up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857752" y="1643050"/>
            <a:ext cx="142876" cy="357190"/>
          </a:xfrm>
          <a:prstGeom prst="downArrow">
            <a:avLst/>
          </a:prstGeom>
          <a:solidFill>
            <a:schemeClr val="tx1">
              <a:lumMod val="95000"/>
              <a:lumOff val="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graphicFrame>
        <p:nvGraphicFramePr>
          <p:cNvPr id="10" name="Content Placeholder 9"/>
          <p:cNvGraphicFramePr>
            <a:graphicFrameLocks noGrp="1"/>
          </p:cNvGraphicFramePr>
          <p:nvPr>
            <p:ph idx="1"/>
          </p:nvPr>
        </p:nvGraphicFramePr>
        <p:xfrm>
          <a:off x="4786314" y="3286124"/>
          <a:ext cx="1928826" cy="1463040"/>
        </p:xfrm>
        <a:graphic>
          <a:graphicData uri="http://schemas.openxmlformats.org/drawingml/2006/table">
            <a:tbl>
              <a:tblPr firstRow="1" bandRow="1">
                <a:tableStyleId>{5C22544A-7EE6-4342-B048-85BDC9FD1C3A}</a:tableStyleId>
              </a:tblPr>
              <a:tblGrid>
                <a:gridCol w="1928826"/>
              </a:tblGrid>
              <a:tr h="312182">
                <a:tc>
                  <a:txBody>
                    <a:bodyPr/>
                    <a:lstStyle/>
                    <a:p>
                      <a:r>
                        <a:rPr lang="en-US" dirty="0" err="1" smtClean="0"/>
                        <a:t>i.v</a:t>
                      </a:r>
                      <a:r>
                        <a:rPr lang="en-US" dirty="0" smtClean="0"/>
                        <a:t>.</a:t>
                      </a:r>
                      <a:r>
                        <a:rPr lang="en-US" baseline="0" dirty="0" smtClean="0"/>
                        <a:t> fluids</a:t>
                      </a:r>
                      <a:endParaRPr lang="en-US" dirty="0"/>
                    </a:p>
                  </a:txBody>
                  <a:tcPr/>
                </a:tc>
              </a:tr>
              <a:tr h="312182">
                <a:tc>
                  <a:txBody>
                    <a:bodyPr/>
                    <a:lstStyle/>
                    <a:p>
                      <a:r>
                        <a:rPr lang="en-US" dirty="0" smtClean="0"/>
                        <a:t>Blood trans.</a:t>
                      </a:r>
                      <a:endParaRPr lang="en-US" dirty="0"/>
                    </a:p>
                  </a:txBody>
                  <a:tcPr/>
                </a:tc>
              </a:tr>
              <a:tr h="312182">
                <a:tc>
                  <a:txBody>
                    <a:bodyPr/>
                    <a:lstStyle/>
                    <a:p>
                      <a:r>
                        <a:rPr lang="en-US" dirty="0" err="1" smtClean="0"/>
                        <a:t>Inotropes</a:t>
                      </a:r>
                      <a:endParaRPr lang="en-US" dirty="0"/>
                    </a:p>
                  </a:txBody>
                  <a:tcPr/>
                </a:tc>
              </a:tr>
              <a:tr h="312182">
                <a:tc>
                  <a:txBody>
                    <a:bodyPr/>
                    <a:lstStyle/>
                    <a:p>
                      <a:r>
                        <a:rPr lang="en-US" dirty="0" smtClean="0"/>
                        <a:t>Diuretics</a:t>
                      </a:r>
                      <a:endParaRPr lang="en-US" dirty="0"/>
                    </a:p>
                  </a:txBody>
                  <a:tcPr/>
                </a:tc>
              </a:tr>
            </a:tbl>
          </a:graphicData>
        </a:graphic>
      </p:graphicFrame>
      <p:sp>
        <p:nvSpPr>
          <p:cNvPr id="4" name="Rounded Rectangle 3"/>
          <p:cNvSpPr/>
          <p:nvPr/>
        </p:nvSpPr>
        <p:spPr>
          <a:xfrm>
            <a:off x="1071538" y="2071678"/>
            <a:ext cx="135732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FiO2</a:t>
            </a:r>
            <a:endParaRPr lang="en-US" dirty="0"/>
          </a:p>
        </p:txBody>
      </p:sp>
      <p:sp>
        <p:nvSpPr>
          <p:cNvPr id="5" name="Rounded Rectangle 4"/>
          <p:cNvSpPr/>
          <p:nvPr/>
        </p:nvSpPr>
        <p:spPr>
          <a:xfrm>
            <a:off x="1071538" y="2928934"/>
            <a:ext cx="1428760"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Barometric pressure</a:t>
            </a:r>
            <a:endParaRPr lang="en-US" dirty="0"/>
          </a:p>
        </p:txBody>
      </p:sp>
      <p:sp>
        <p:nvSpPr>
          <p:cNvPr id="6" name="Rounded Rectangle 5"/>
          <p:cNvSpPr/>
          <p:nvPr/>
        </p:nvSpPr>
        <p:spPr>
          <a:xfrm>
            <a:off x="1071538" y="3929066"/>
            <a:ext cx="1428760"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Maintain MV</a:t>
            </a:r>
            <a:endParaRPr lang="en-US" dirty="0"/>
          </a:p>
        </p:txBody>
      </p:sp>
      <p:sp>
        <p:nvSpPr>
          <p:cNvPr id="7" name="Rounded Rectangle 6"/>
          <p:cNvSpPr/>
          <p:nvPr/>
        </p:nvSpPr>
        <p:spPr>
          <a:xfrm>
            <a:off x="1071538" y="5000636"/>
            <a:ext cx="1500198"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Adjunctive </a:t>
            </a:r>
            <a:endParaRPr lang="en-US" dirty="0"/>
          </a:p>
        </p:txBody>
      </p:sp>
      <p:sp>
        <p:nvSpPr>
          <p:cNvPr id="8" name="Rounded Rectangle 7"/>
          <p:cNvSpPr/>
          <p:nvPr/>
        </p:nvSpPr>
        <p:spPr>
          <a:xfrm>
            <a:off x="3286116" y="3929066"/>
            <a:ext cx="1357322"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Optimize CO</a:t>
            </a:r>
            <a:endParaRPr lang="en-US" dirty="0"/>
          </a:p>
        </p:txBody>
      </p:sp>
      <p:sp>
        <p:nvSpPr>
          <p:cNvPr id="9" name="Rounded Rectangle 8"/>
          <p:cNvSpPr/>
          <p:nvPr/>
        </p:nvSpPr>
        <p:spPr>
          <a:xfrm>
            <a:off x="3286116" y="5000636"/>
            <a:ext cx="142876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 lung cond.</a:t>
            </a:r>
            <a:endParaRPr lang="en-US" dirty="0"/>
          </a:p>
        </p:txBody>
      </p:sp>
      <p:graphicFrame>
        <p:nvGraphicFramePr>
          <p:cNvPr id="11" name="Table 10"/>
          <p:cNvGraphicFramePr>
            <a:graphicFrameLocks noGrp="1"/>
          </p:cNvGraphicFramePr>
          <p:nvPr/>
        </p:nvGraphicFramePr>
        <p:xfrm>
          <a:off x="4857752" y="4857760"/>
          <a:ext cx="1785950" cy="1828800"/>
        </p:xfrm>
        <a:graphic>
          <a:graphicData uri="http://schemas.openxmlformats.org/drawingml/2006/table">
            <a:tbl>
              <a:tblPr firstRow="1" bandRow="1">
                <a:tableStyleId>{5C22544A-7EE6-4342-B048-85BDC9FD1C3A}</a:tableStyleId>
              </a:tblPr>
              <a:tblGrid>
                <a:gridCol w="1785950"/>
              </a:tblGrid>
              <a:tr h="265747">
                <a:tc>
                  <a:txBody>
                    <a:bodyPr/>
                    <a:lstStyle/>
                    <a:p>
                      <a:r>
                        <a:rPr lang="en-US" dirty="0" smtClean="0"/>
                        <a:t>Postural drain.</a:t>
                      </a:r>
                      <a:endParaRPr lang="en-US" dirty="0"/>
                    </a:p>
                  </a:txBody>
                  <a:tcPr/>
                </a:tc>
              </a:tr>
              <a:tr h="265747">
                <a:tc>
                  <a:txBody>
                    <a:bodyPr/>
                    <a:lstStyle/>
                    <a:p>
                      <a:r>
                        <a:rPr lang="en-US" dirty="0" smtClean="0"/>
                        <a:t>Chest </a:t>
                      </a:r>
                      <a:r>
                        <a:rPr lang="en-US" dirty="0" err="1" smtClean="0"/>
                        <a:t>physio</a:t>
                      </a:r>
                      <a:endParaRPr lang="en-US" dirty="0"/>
                    </a:p>
                  </a:txBody>
                  <a:tcPr/>
                </a:tc>
              </a:tr>
              <a:tr h="265747">
                <a:tc>
                  <a:txBody>
                    <a:bodyPr/>
                    <a:lstStyle/>
                    <a:p>
                      <a:r>
                        <a:rPr lang="en-US" dirty="0" smtClean="0"/>
                        <a:t>Humidification</a:t>
                      </a:r>
                      <a:endParaRPr lang="en-US" dirty="0"/>
                    </a:p>
                  </a:txBody>
                  <a:tcPr/>
                </a:tc>
              </a:tr>
              <a:tr h="265747">
                <a:tc>
                  <a:txBody>
                    <a:bodyPr/>
                    <a:lstStyle/>
                    <a:p>
                      <a:r>
                        <a:rPr lang="en-US" dirty="0" smtClean="0"/>
                        <a:t>Antibiotics</a:t>
                      </a:r>
                      <a:endParaRPr lang="en-US" dirty="0"/>
                    </a:p>
                  </a:txBody>
                  <a:tcPr/>
                </a:tc>
              </a:tr>
              <a:tr h="265747">
                <a:tc>
                  <a:txBody>
                    <a:bodyPr/>
                    <a:lstStyle/>
                    <a:p>
                      <a:r>
                        <a:rPr lang="en-US" dirty="0" smtClean="0"/>
                        <a:t>bronchodilators</a:t>
                      </a:r>
                      <a:endParaRPr lang="en-US" dirty="0"/>
                    </a:p>
                  </a:txBody>
                  <a:tcPr/>
                </a:tc>
              </a:tr>
            </a:tbl>
          </a:graphicData>
        </a:graphic>
      </p:graphicFrame>
      <p:sp>
        <p:nvSpPr>
          <p:cNvPr id="13" name="Up Arrow 12"/>
          <p:cNvSpPr/>
          <p:nvPr/>
        </p:nvSpPr>
        <p:spPr>
          <a:xfrm>
            <a:off x="1285852" y="2214554"/>
            <a:ext cx="214314"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1142976" y="3071810"/>
            <a:ext cx="71438"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4500562" y="4143380"/>
            <a:ext cx="357190" cy="142876"/>
          </a:xfrm>
          <a:prstGeom prst="right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643438" y="5286388"/>
            <a:ext cx="285752" cy="214314"/>
          </a:xfrm>
          <a:prstGeom prst="right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2143108" y="3214686"/>
          <a:ext cx="4643470" cy="1112520"/>
        </p:xfrm>
        <a:graphic>
          <a:graphicData uri="http://schemas.openxmlformats.org/drawingml/2006/table">
            <a:tbl>
              <a:tblPr firstRow="1" bandRow="1">
                <a:tableStyleId>{5C22544A-7EE6-4342-B048-85BDC9FD1C3A}</a:tableStyleId>
              </a:tblPr>
              <a:tblGrid>
                <a:gridCol w="2321735"/>
                <a:gridCol w="2321735"/>
              </a:tblGrid>
              <a:tr h="370840">
                <a:tc>
                  <a:txBody>
                    <a:bodyPr/>
                    <a:lstStyle/>
                    <a:p>
                      <a:r>
                        <a:rPr lang="en-US" dirty="0" smtClean="0"/>
                        <a:t>RR &gt; 36/ min.</a:t>
                      </a:r>
                      <a:endParaRPr lang="en-US" dirty="0"/>
                    </a:p>
                  </a:txBody>
                  <a:tcPr/>
                </a:tc>
                <a:tc rowSpan="3">
                  <a:txBody>
                    <a:bodyPr/>
                    <a:lstStyle/>
                    <a:p>
                      <a:r>
                        <a:rPr lang="en-US" dirty="0" smtClean="0"/>
                        <a:t>Signs of resp. fatigue, circulatory collapse</a:t>
                      </a:r>
                      <a:endParaRPr lang="en-US" dirty="0"/>
                    </a:p>
                  </a:txBody>
                  <a:tcPr/>
                </a:tc>
              </a:tr>
              <a:tr h="370840">
                <a:tc>
                  <a:txBody>
                    <a:bodyPr/>
                    <a:lstStyle/>
                    <a:p>
                      <a:r>
                        <a:rPr lang="en-US" dirty="0" smtClean="0"/>
                        <a:t>pO2</a:t>
                      </a:r>
                      <a:r>
                        <a:rPr lang="en-US" baseline="0" dirty="0" smtClean="0"/>
                        <a:t> &lt; 55 mmHg</a:t>
                      </a:r>
                      <a:endParaRPr lang="en-US" dirty="0"/>
                    </a:p>
                  </a:txBody>
                  <a:tcPr/>
                </a:tc>
                <a:tc vMerge="1">
                  <a:txBody>
                    <a:bodyPr/>
                    <a:lstStyle/>
                    <a:p>
                      <a:endParaRPr lang="en-US"/>
                    </a:p>
                  </a:txBody>
                  <a:tcPr/>
                </a:tc>
              </a:tr>
              <a:tr h="370840">
                <a:tc>
                  <a:txBody>
                    <a:bodyPr/>
                    <a:lstStyle/>
                    <a:p>
                      <a:r>
                        <a:rPr lang="en-US" dirty="0" smtClean="0"/>
                        <a:t>pCO2 &gt; 50 mmHg</a:t>
                      </a:r>
                      <a:endParaRPr lang="en-US" dirty="0"/>
                    </a:p>
                  </a:txBody>
                  <a:tcPr/>
                </a:tc>
                <a:tc vMerge="1">
                  <a:txBody>
                    <a:bodyPr/>
                    <a:lstStyle/>
                    <a:p>
                      <a:endParaRPr lang="en-US" dirty="0"/>
                    </a:p>
                  </a:txBody>
                  <a:tcPr/>
                </a:tc>
              </a:tr>
            </a:tbl>
          </a:graphicData>
        </a:graphic>
      </p:graphicFrame>
      <p:sp>
        <p:nvSpPr>
          <p:cNvPr id="4" name="Rounded Rectangle 3"/>
          <p:cNvSpPr/>
          <p:nvPr/>
        </p:nvSpPr>
        <p:spPr>
          <a:xfrm>
            <a:off x="3357554" y="1928802"/>
            <a:ext cx="200026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Signs of resp. fatigue , circulatory collapse</a:t>
            </a:r>
            <a:endParaRPr lang="en-US" dirty="0"/>
          </a:p>
        </p:txBody>
      </p:sp>
      <p:sp>
        <p:nvSpPr>
          <p:cNvPr id="6" name="Rounded Rectangle 5"/>
          <p:cNvSpPr/>
          <p:nvPr/>
        </p:nvSpPr>
        <p:spPr>
          <a:xfrm>
            <a:off x="3214678" y="4643446"/>
            <a:ext cx="214314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Intubate+mech</a:t>
            </a:r>
            <a:r>
              <a:rPr lang="en-US" dirty="0" smtClean="0"/>
              <a:t> vent.(PEEP)</a:t>
            </a:r>
            <a:endParaRPr lang="en-US" dirty="0"/>
          </a:p>
        </p:txBody>
      </p:sp>
      <p:sp>
        <p:nvSpPr>
          <p:cNvPr id="7" name="Rounded Rectangle 6"/>
          <p:cNvSpPr/>
          <p:nvPr/>
        </p:nvSpPr>
        <p:spPr>
          <a:xfrm>
            <a:off x="3214678" y="5786454"/>
            <a:ext cx="2214578" cy="928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ECMO</a:t>
            </a:r>
            <a:endParaRPr lang="en-US" dirty="0"/>
          </a:p>
        </p:txBody>
      </p:sp>
      <p:sp>
        <p:nvSpPr>
          <p:cNvPr id="8" name="Oval 7"/>
          <p:cNvSpPr/>
          <p:nvPr/>
        </p:nvSpPr>
        <p:spPr>
          <a:xfrm>
            <a:off x="857224" y="2000240"/>
            <a:ext cx="1357322" cy="10001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Prob.= PAO2</a:t>
            </a:r>
            <a:endParaRPr lang="en-US" dirty="0"/>
          </a:p>
        </p:txBody>
      </p:sp>
      <p:sp>
        <p:nvSpPr>
          <p:cNvPr id="9" name="Oval 8"/>
          <p:cNvSpPr/>
          <p:nvPr/>
        </p:nvSpPr>
        <p:spPr>
          <a:xfrm>
            <a:off x="6143636" y="2000240"/>
            <a:ext cx="1857388" cy="9286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Aim= PAO2</a:t>
            </a:r>
            <a:endParaRPr lang="en-US" dirty="0"/>
          </a:p>
        </p:txBody>
      </p:sp>
      <p:sp>
        <p:nvSpPr>
          <p:cNvPr id="10" name="Down Arrow 9"/>
          <p:cNvSpPr/>
          <p:nvPr/>
        </p:nvSpPr>
        <p:spPr>
          <a:xfrm>
            <a:off x="1142976" y="2500306"/>
            <a:ext cx="71438" cy="285752"/>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6643702" y="2500306"/>
            <a:ext cx="142876" cy="214314"/>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143372" y="5429264"/>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5500694" y="5500702"/>
            <a:ext cx="214314" cy="2857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214810" y="4214818"/>
            <a:ext cx="214314"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357818" y="4357694"/>
            <a:ext cx="285752" cy="2857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1142976" y="2071678"/>
            <a:ext cx="1428760"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Supplement O2</a:t>
            </a:r>
            <a:endParaRPr lang="en-US" dirty="0"/>
          </a:p>
        </p:txBody>
      </p:sp>
      <p:sp>
        <p:nvSpPr>
          <p:cNvPr id="5" name="Oval 4"/>
          <p:cNvSpPr/>
          <p:nvPr/>
        </p:nvSpPr>
        <p:spPr>
          <a:xfrm>
            <a:off x="3000364" y="1785926"/>
            <a:ext cx="1785950" cy="12144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V/Q mismatch</a:t>
            </a:r>
          </a:p>
          <a:p>
            <a:pPr algn="ctr"/>
            <a:r>
              <a:rPr lang="en-US" dirty="0" smtClean="0"/>
              <a:t>Diffusion capacity</a:t>
            </a:r>
            <a:endParaRPr lang="en-US" dirty="0"/>
          </a:p>
        </p:txBody>
      </p:sp>
      <p:sp>
        <p:nvSpPr>
          <p:cNvPr id="6" name="Rounded Rectangle 5"/>
          <p:cNvSpPr/>
          <p:nvPr/>
        </p:nvSpPr>
        <p:spPr>
          <a:xfrm>
            <a:off x="1214414" y="3286124"/>
            <a:ext cx="1428760"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CPAP by face mask</a:t>
            </a:r>
            <a:endParaRPr lang="en-US" dirty="0"/>
          </a:p>
        </p:txBody>
      </p:sp>
      <p:sp>
        <p:nvSpPr>
          <p:cNvPr id="7" name="Rounded Rectangle 6"/>
          <p:cNvSpPr/>
          <p:nvPr/>
        </p:nvSpPr>
        <p:spPr>
          <a:xfrm>
            <a:off x="1285852" y="4643446"/>
            <a:ext cx="1357322" cy="10715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Tracheal intubation</a:t>
            </a:r>
            <a:endParaRPr lang="en-US" dirty="0"/>
          </a:p>
        </p:txBody>
      </p:sp>
      <p:sp>
        <p:nvSpPr>
          <p:cNvPr id="8" name="Rounded Rectangle 7"/>
          <p:cNvSpPr/>
          <p:nvPr/>
        </p:nvSpPr>
        <p:spPr>
          <a:xfrm>
            <a:off x="3857620" y="4643446"/>
            <a:ext cx="1857388"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Adjunctive Th.</a:t>
            </a:r>
            <a:endParaRPr lang="en-US" dirty="0"/>
          </a:p>
        </p:txBody>
      </p:sp>
      <p:graphicFrame>
        <p:nvGraphicFramePr>
          <p:cNvPr id="11" name="Content Placeholder 10"/>
          <p:cNvGraphicFramePr>
            <a:graphicFrameLocks noGrp="1"/>
          </p:cNvGraphicFramePr>
          <p:nvPr>
            <p:ph idx="1"/>
          </p:nvPr>
        </p:nvGraphicFramePr>
        <p:xfrm>
          <a:off x="5857884" y="3929066"/>
          <a:ext cx="1757346" cy="2936240"/>
        </p:xfrm>
        <a:graphic>
          <a:graphicData uri="http://schemas.openxmlformats.org/drawingml/2006/table">
            <a:tbl>
              <a:tblPr firstRow="1" bandRow="1">
                <a:tableStyleId>{5C22544A-7EE6-4342-B048-85BDC9FD1C3A}</a:tableStyleId>
              </a:tblPr>
              <a:tblGrid>
                <a:gridCol w="1757346"/>
              </a:tblGrid>
              <a:tr h="370840">
                <a:tc>
                  <a:txBody>
                    <a:bodyPr/>
                    <a:lstStyle/>
                    <a:p>
                      <a:r>
                        <a:rPr lang="en-US" dirty="0" smtClean="0"/>
                        <a:t>Lung recruitment measures</a:t>
                      </a:r>
                      <a:endParaRPr lang="en-US" dirty="0"/>
                    </a:p>
                  </a:txBody>
                  <a:tcPr/>
                </a:tc>
              </a:tr>
              <a:tr h="370840">
                <a:tc>
                  <a:txBody>
                    <a:bodyPr/>
                    <a:lstStyle/>
                    <a:p>
                      <a:r>
                        <a:rPr lang="en-US" dirty="0" smtClean="0"/>
                        <a:t>Removal of </a:t>
                      </a:r>
                      <a:r>
                        <a:rPr lang="en-US" dirty="0" err="1" smtClean="0"/>
                        <a:t>secreations</a:t>
                      </a:r>
                      <a:endParaRPr lang="en-US" dirty="0"/>
                    </a:p>
                  </a:txBody>
                  <a:tcPr/>
                </a:tc>
              </a:tr>
              <a:tr h="370840">
                <a:tc>
                  <a:txBody>
                    <a:bodyPr/>
                    <a:lstStyle/>
                    <a:p>
                      <a:r>
                        <a:rPr lang="en-US" dirty="0" smtClean="0"/>
                        <a:t>Control infection</a:t>
                      </a:r>
                      <a:endParaRPr lang="en-US" dirty="0"/>
                    </a:p>
                  </a:txBody>
                  <a:tcPr/>
                </a:tc>
              </a:tr>
              <a:tr h="370840">
                <a:tc>
                  <a:txBody>
                    <a:bodyPr/>
                    <a:lstStyle/>
                    <a:p>
                      <a:r>
                        <a:rPr lang="en-US" dirty="0" smtClean="0"/>
                        <a:t>Bronchodilator</a:t>
                      </a:r>
                      <a:endParaRPr lang="en-US" dirty="0"/>
                    </a:p>
                  </a:txBody>
                  <a:tcPr/>
                </a:tc>
              </a:tr>
              <a:tr h="370840">
                <a:tc>
                  <a:txBody>
                    <a:bodyPr/>
                    <a:lstStyle/>
                    <a:p>
                      <a:r>
                        <a:rPr lang="en-US" dirty="0" err="1" smtClean="0"/>
                        <a:t>Diuresis</a:t>
                      </a:r>
                      <a:r>
                        <a:rPr lang="en-US" dirty="0" smtClean="0"/>
                        <a:t> </a:t>
                      </a:r>
                      <a:endParaRPr lang="en-US" dirty="0"/>
                    </a:p>
                  </a:txBody>
                  <a:tcPr/>
                </a:tc>
              </a:tr>
            </a:tbl>
          </a:graphicData>
        </a:graphic>
      </p:graphicFrame>
      <p:sp>
        <p:nvSpPr>
          <p:cNvPr id="9" name="Down Arrow 8"/>
          <p:cNvSpPr/>
          <p:nvPr/>
        </p:nvSpPr>
        <p:spPr>
          <a:xfrm>
            <a:off x="1785918" y="4286256"/>
            <a:ext cx="428628"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2357422" y="4429132"/>
            <a:ext cx="285752" cy="21431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nvGraphicFramePr>
        <p:xfrm>
          <a:off x="7715272" y="2214554"/>
          <a:ext cx="1119174" cy="2255520"/>
        </p:xfrm>
        <a:graphic>
          <a:graphicData uri="http://schemas.openxmlformats.org/drawingml/2006/table">
            <a:tbl>
              <a:tblPr firstRow="1" bandRow="1">
                <a:tableStyleId>{5C22544A-7EE6-4342-B048-85BDC9FD1C3A}</a:tableStyleId>
              </a:tblPr>
              <a:tblGrid>
                <a:gridCol w="1119174"/>
              </a:tblGrid>
              <a:tr h="202171">
                <a:tc>
                  <a:txBody>
                    <a:bodyPr/>
                    <a:lstStyle/>
                    <a:p>
                      <a:r>
                        <a:rPr lang="en-US" dirty="0" err="1" smtClean="0"/>
                        <a:t>Spirometry</a:t>
                      </a:r>
                      <a:endParaRPr lang="en-US" dirty="0"/>
                    </a:p>
                  </a:txBody>
                  <a:tcPr/>
                </a:tc>
              </a:tr>
              <a:tr h="202171">
                <a:tc>
                  <a:txBody>
                    <a:bodyPr/>
                    <a:lstStyle/>
                    <a:p>
                      <a:r>
                        <a:rPr lang="en-US" dirty="0" smtClean="0"/>
                        <a:t>PEEP</a:t>
                      </a:r>
                      <a:endParaRPr lang="en-US" dirty="0"/>
                    </a:p>
                  </a:txBody>
                  <a:tcPr/>
                </a:tc>
              </a:tr>
              <a:tr h="202171">
                <a:tc>
                  <a:txBody>
                    <a:bodyPr/>
                    <a:lstStyle/>
                    <a:p>
                      <a:r>
                        <a:rPr lang="en-US" dirty="0" smtClean="0"/>
                        <a:t>Manual </a:t>
                      </a:r>
                      <a:r>
                        <a:rPr lang="en-US" sz="1600" dirty="0" smtClean="0"/>
                        <a:t>inflations</a:t>
                      </a:r>
                      <a:endParaRPr lang="en-US" sz="1600" dirty="0"/>
                    </a:p>
                  </a:txBody>
                  <a:tcPr/>
                </a:tc>
              </a:tr>
              <a:tr h="202171">
                <a:tc>
                  <a:txBody>
                    <a:bodyPr/>
                    <a:lstStyle/>
                    <a:p>
                      <a:r>
                        <a:rPr lang="en-US" dirty="0" smtClean="0"/>
                        <a:t>Prone </a:t>
                      </a:r>
                      <a:r>
                        <a:rPr lang="en-US" dirty="0" err="1" smtClean="0"/>
                        <a:t>posn</a:t>
                      </a:r>
                      <a:r>
                        <a:rPr lang="en-US" dirty="0" smtClean="0"/>
                        <a:t>.</a:t>
                      </a:r>
                      <a:endParaRPr lang="en-US" dirty="0"/>
                    </a:p>
                  </a:txBody>
                  <a:tcPr/>
                </a:tc>
              </a:tr>
            </a:tbl>
          </a:graphicData>
        </a:graphic>
      </p:graphicFrame>
      <p:sp>
        <p:nvSpPr>
          <p:cNvPr id="13" name="Down Arrow 12"/>
          <p:cNvSpPr/>
          <p:nvPr/>
        </p:nvSpPr>
        <p:spPr>
          <a:xfrm>
            <a:off x="3500430" y="1857364"/>
            <a:ext cx="142876" cy="214314"/>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3214678" y="2428868"/>
            <a:ext cx="142876" cy="142876"/>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7286644" y="3929066"/>
            <a:ext cx="500066" cy="357190"/>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lstStyle/>
          <a:p>
            <a:r>
              <a:rPr lang="en-US" dirty="0" smtClean="0"/>
              <a:t>V/Q Relationship</a:t>
            </a:r>
            <a:endParaRPr lang="en-US" dirty="0"/>
          </a:p>
        </p:txBody>
      </p:sp>
      <p:pic>
        <p:nvPicPr>
          <p:cNvPr id="1026" name="Picture 2" descr="F:\scan fig-1.jpg"/>
          <p:cNvPicPr>
            <a:picLocks noGrp="1" noChangeAspect="1" noChangeArrowheads="1"/>
          </p:cNvPicPr>
          <p:nvPr>
            <p:ph idx="1"/>
          </p:nvPr>
        </p:nvPicPr>
        <p:blipFill>
          <a:blip r:embed="rId2" cstate="print"/>
          <a:srcRect/>
          <a:stretch>
            <a:fillRect/>
          </a:stretch>
        </p:blipFill>
        <p:spPr bwMode="auto">
          <a:xfrm>
            <a:off x="714348" y="1428736"/>
            <a:ext cx="7215238" cy="519812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285750">
              <a:lnSpc>
                <a:spcPct val="85000"/>
              </a:lnSpc>
              <a:buNone/>
              <a:tabLst>
                <a:tab pos="514350" algn="l"/>
              </a:tabLst>
            </a:pPr>
            <a:r>
              <a:rPr lang="en-US" dirty="0" smtClean="0">
                <a:latin typeface="Arial" pitchFamily="34" charset="0"/>
              </a:rPr>
              <a:t>B. </a:t>
            </a:r>
            <a:r>
              <a:rPr lang="en-US" sz="4000" u="sng" dirty="0" smtClean="0">
                <a:latin typeface="Arial" pitchFamily="34" charset="0"/>
              </a:rPr>
              <a:t>ANEMIC HYPOXIA</a:t>
            </a:r>
            <a:r>
              <a:rPr lang="en-US" sz="4000" dirty="0" smtClean="0">
                <a:latin typeface="Arial" pitchFamily="34" charset="0"/>
              </a:rPr>
              <a:t> </a:t>
            </a:r>
            <a:r>
              <a:rPr lang="en-US" dirty="0" smtClean="0">
                <a:latin typeface="Arial" pitchFamily="34" charset="0"/>
              </a:rPr>
              <a:t>(DEFICIENT OXYGEN-CARRYING CAPACITY OF THE                                        BLOOD)</a:t>
            </a:r>
          </a:p>
          <a:p>
            <a:pPr marL="285750">
              <a:lnSpc>
                <a:spcPct val="85000"/>
              </a:lnSpc>
              <a:tabLst>
                <a:tab pos="514350" algn="l"/>
              </a:tabLst>
            </a:pPr>
            <a:endParaRPr lang="en-US" dirty="0" smtClean="0">
              <a:latin typeface="Arial" pitchFamily="34" charset="0"/>
            </a:endParaRPr>
          </a:p>
          <a:p>
            <a:pPr marL="342900" lvl="3">
              <a:lnSpc>
                <a:spcPct val="85000"/>
              </a:lnSpc>
              <a:buNone/>
            </a:pPr>
            <a:r>
              <a:rPr lang="en-US" sz="2600" dirty="0" smtClean="0">
                <a:latin typeface="Arial" pitchFamily="34" charset="0"/>
              </a:rPr>
              <a:t>CAUSES: 	</a:t>
            </a:r>
          </a:p>
          <a:p>
            <a:pPr marL="342900" lvl="3">
              <a:lnSpc>
                <a:spcPct val="85000"/>
              </a:lnSpc>
              <a:buNone/>
            </a:pPr>
            <a:endParaRPr lang="en-US" sz="2600" dirty="0" smtClean="0">
              <a:latin typeface="Arial" pitchFamily="34" charset="0"/>
            </a:endParaRPr>
          </a:p>
          <a:p>
            <a:pPr marL="342900" lvl="3">
              <a:lnSpc>
                <a:spcPct val="85000"/>
              </a:lnSpc>
              <a:buNone/>
            </a:pPr>
            <a:r>
              <a:rPr lang="en-US" sz="2600" dirty="0" smtClean="0">
                <a:latin typeface="Arial" pitchFamily="34" charset="0"/>
              </a:rPr>
              <a:t>A. ANEMIA (DECREASED HEMOGLOBIN)</a:t>
            </a:r>
          </a:p>
          <a:p>
            <a:pPr>
              <a:lnSpc>
                <a:spcPct val="85000"/>
              </a:lnSpc>
              <a:buNone/>
            </a:pPr>
            <a:r>
              <a:rPr lang="en-US" dirty="0" smtClean="0">
                <a:latin typeface="Arial" pitchFamily="34" charset="0"/>
              </a:rPr>
              <a:t> B. CARBON MONOXIDE POISONING</a:t>
            </a:r>
          </a:p>
          <a:p>
            <a:pPr>
              <a:lnSpc>
                <a:spcPct val="85000"/>
              </a:lnSpc>
              <a:buNone/>
            </a:pPr>
            <a:r>
              <a:rPr lang="en-US" dirty="0" smtClean="0">
                <a:latin typeface="Arial" pitchFamily="34" charset="0"/>
              </a:rPr>
              <a:t> C. SULFHEMOGLOBIN AND METHEMOGLOBIN</a:t>
            </a:r>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normal </a:t>
            </a:r>
            <a:r>
              <a:rPr lang="en-US" dirty="0" err="1" smtClean="0"/>
              <a:t>Hb</a:t>
            </a:r>
            <a:r>
              <a:rPr lang="en-US" dirty="0" smtClean="0"/>
              <a:t> conc. ,20 ml of o2 is carried by 1 dl(100 ml) of blood.</a:t>
            </a:r>
          </a:p>
          <a:p>
            <a:r>
              <a:rPr lang="en-US" dirty="0" smtClean="0"/>
              <a:t>At tissue site,o2 consumption is same and perfusion is also same ,but due to decrease in o2 </a:t>
            </a:r>
            <a:r>
              <a:rPr lang="en-US" dirty="0" err="1" smtClean="0"/>
              <a:t>content,low</a:t>
            </a:r>
            <a:r>
              <a:rPr lang="en-US" dirty="0" smtClean="0"/>
              <a:t> Po2 in capillary  adjacent to the tissues</a:t>
            </a:r>
          </a:p>
          <a:p>
            <a:endParaRPr lang="en-US" dirty="0" smtClean="0"/>
          </a:p>
          <a:p>
            <a:r>
              <a:rPr lang="en-US" dirty="0" smtClean="0"/>
              <a:t>Decrease pressure head for diffusion of o2 to tissues</a:t>
            </a:r>
          </a:p>
          <a:p>
            <a:endParaRPr lang="en-US" dirty="0" smtClean="0"/>
          </a:p>
          <a:p>
            <a:r>
              <a:rPr lang="en-US" dirty="0" smtClean="0"/>
              <a:t>                                 Tissue hypoxia</a:t>
            </a:r>
            <a:endParaRPr lang="en-US" dirty="0"/>
          </a:p>
        </p:txBody>
      </p:sp>
      <p:sp>
        <p:nvSpPr>
          <p:cNvPr id="4" name="Down Arrow 3"/>
          <p:cNvSpPr/>
          <p:nvPr/>
        </p:nvSpPr>
        <p:spPr>
          <a:xfrm>
            <a:off x="4214810" y="4000504"/>
            <a:ext cx="642942"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286248" y="4929198"/>
            <a:ext cx="642942" cy="5715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CONTENT VS TENSION (PaO2)</a:t>
            </a:r>
            <a:endParaRPr lang="en-US" dirty="0"/>
          </a:p>
        </p:txBody>
      </p:sp>
      <p:sp>
        <p:nvSpPr>
          <p:cNvPr id="3" name="Content Placeholder 2"/>
          <p:cNvSpPr>
            <a:spLocks noGrp="1"/>
          </p:cNvSpPr>
          <p:nvPr>
            <p:ph idx="1"/>
          </p:nvPr>
        </p:nvSpPr>
        <p:spPr/>
        <p:txBody>
          <a:bodyPr>
            <a:normAutofit fontScale="70000" lnSpcReduction="20000"/>
          </a:bodyPr>
          <a:lstStyle/>
          <a:p>
            <a:pPr>
              <a:lnSpc>
                <a:spcPct val="92000"/>
              </a:lnSpc>
            </a:pPr>
            <a:r>
              <a:rPr lang="en-US" sz="1500" dirty="0" smtClean="0">
                <a:latin typeface="Arial" pitchFamily="34" charset="0"/>
              </a:rPr>
              <a:t>A. </a:t>
            </a:r>
            <a:r>
              <a:rPr lang="en-US" sz="1500" u="sng" dirty="0" smtClean="0">
                <a:latin typeface="Arial" pitchFamily="34" charset="0"/>
              </a:rPr>
              <a:t>CONTENT</a:t>
            </a:r>
            <a:r>
              <a:rPr lang="en-US" sz="1500" dirty="0" smtClean="0">
                <a:latin typeface="Arial" pitchFamily="34" charset="0"/>
              </a:rPr>
              <a:t>= TOTAL AMOUNT OF OXYGEN CARRIED IN BLOOD</a:t>
            </a:r>
          </a:p>
          <a:p>
            <a:pPr>
              <a:lnSpc>
                <a:spcPct val="92000"/>
              </a:lnSpc>
            </a:pPr>
            <a:endParaRPr lang="en-US" sz="1500" dirty="0" smtClean="0">
              <a:latin typeface="Arial" pitchFamily="34" charset="0"/>
            </a:endParaRPr>
          </a:p>
          <a:p>
            <a:pPr>
              <a:lnSpc>
                <a:spcPct val="92000"/>
              </a:lnSpc>
              <a:buNone/>
            </a:pPr>
            <a:r>
              <a:rPr lang="en-US" sz="1500" dirty="0" smtClean="0">
                <a:latin typeface="Arial" pitchFamily="34" charset="0"/>
              </a:rPr>
              <a:t>           NORMAL =  20.7 VOL%                 CALCULATION: CaO2 = [%sat x l.39 x </a:t>
            </a:r>
            <a:r>
              <a:rPr lang="en-US" sz="1500" dirty="0" err="1" smtClean="0">
                <a:latin typeface="Arial" pitchFamily="34" charset="0"/>
              </a:rPr>
              <a:t>hb</a:t>
            </a:r>
            <a:r>
              <a:rPr lang="en-US" sz="1500" dirty="0" smtClean="0">
                <a:latin typeface="Arial" pitchFamily="34" charset="0"/>
              </a:rPr>
              <a:t>] + [PaO2 x 0.003]</a:t>
            </a:r>
          </a:p>
          <a:p>
            <a:pPr>
              <a:lnSpc>
                <a:spcPct val="92000"/>
              </a:lnSpc>
            </a:pPr>
            <a:endParaRPr lang="en-US" sz="1500" dirty="0" smtClean="0">
              <a:latin typeface="Arial" pitchFamily="34" charset="0"/>
            </a:endParaRPr>
          </a:p>
          <a:p>
            <a:pPr>
              <a:lnSpc>
                <a:spcPct val="92000"/>
              </a:lnSpc>
              <a:buNone/>
            </a:pPr>
            <a:r>
              <a:rPr lang="en-US" sz="1500" dirty="0" smtClean="0">
                <a:latin typeface="Arial" pitchFamily="34" charset="0"/>
              </a:rPr>
              <a:t>          EXAMPLES/NORMAL</a:t>
            </a:r>
          </a:p>
          <a:p>
            <a:pPr>
              <a:lnSpc>
                <a:spcPct val="92000"/>
              </a:lnSpc>
            </a:pPr>
            <a:endParaRPr lang="en-US" sz="1600" dirty="0" smtClean="0">
              <a:latin typeface="Arial" pitchFamily="34" charset="0"/>
            </a:endParaRPr>
          </a:p>
          <a:p>
            <a:pPr>
              <a:lnSpc>
                <a:spcPct val="92000"/>
              </a:lnSpc>
              <a:buNone/>
            </a:pPr>
            <a:r>
              <a:rPr lang="en-US" sz="1600" dirty="0" smtClean="0">
                <a:latin typeface="Arial" pitchFamily="34" charset="0"/>
              </a:rPr>
              <a:t>                        </a:t>
            </a:r>
            <a:r>
              <a:rPr lang="en-US" dirty="0" smtClean="0">
                <a:effectLst>
                  <a:outerShdw blurRad="38100" dist="38100" dir="2700000" algn="tl">
                    <a:srgbClr val="000000"/>
                  </a:outerShdw>
                </a:effectLst>
                <a:latin typeface="Arial" pitchFamily="34" charset="0"/>
              </a:rPr>
              <a:t>NORMAL</a:t>
            </a:r>
            <a:r>
              <a:rPr lang="en-US" sz="1600" dirty="0" smtClean="0">
                <a:latin typeface="Arial" pitchFamily="34" charset="0"/>
              </a:rPr>
              <a:t> </a:t>
            </a:r>
            <a:r>
              <a:rPr lang="en-US" sz="1600" dirty="0" err="1" smtClean="0">
                <a:latin typeface="Arial" pitchFamily="34" charset="0"/>
              </a:rPr>
              <a:t>Hb</a:t>
            </a:r>
            <a:r>
              <a:rPr lang="en-US" sz="1600" dirty="0" smtClean="0">
                <a:latin typeface="Arial" pitchFamily="34" charset="0"/>
              </a:rPr>
              <a:t>% = 15 GM%, </a:t>
            </a:r>
            <a:r>
              <a:rPr lang="en-US" sz="2000" i="1" dirty="0" smtClean="0">
                <a:solidFill>
                  <a:schemeClr val="accent1"/>
                </a:solidFill>
                <a:latin typeface="Arial" pitchFamily="34" charset="0"/>
              </a:rPr>
              <a:t> 0.98</a:t>
            </a:r>
            <a:r>
              <a:rPr lang="en-US" sz="1600" dirty="0" smtClean="0">
                <a:latin typeface="Arial" pitchFamily="34" charset="0"/>
              </a:rPr>
              <a:t> 02 SAT =  </a:t>
            </a:r>
            <a:r>
              <a:rPr lang="en-US" sz="2000" i="1" dirty="0" smtClean="0">
                <a:solidFill>
                  <a:schemeClr val="accent1"/>
                </a:solidFill>
                <a:latin typeface="Arial" pitchFamily="34" charset="0"/>
              </a:rPr>
              <a:t>PaO2  = 100mmHg</a:t>
            </a:r>
          </a:p>
          <a:p>
            <a:pPr>
              <a:lnSpc>
                <a:spcPct val="92000"/>
              </a:lnSpc>
            </a:pPr>
            <a:endParaRPr lang="en-US" sz="1600" dirty="0" smtClean="0">
              <a:effectLst>
                <a:outerShdw blurRad="38100" dist="38100" dir="2700000" algn="tl">
                  <a:srgbClr val="000000"/>
                </a:outerShdw>
              </a:effectLst>
              <a:latin typeface="Arial" pitchFamily="34" charset="0"/>
            </a:endParaRPr>
          </a:p>
          <a:p>
            <a:pPr>
              <a:lnSpc>
                <a:spcPct val="92000"/>
              </a:lnSpc>
              <a:buNone/>
            </a:pPr>
            <a:r>
              <a:rPr lang="en-US" sz="1600" dirty="0" smtClean="0">
                <a:latin typeface="Arial" pitchFamily="34" charset="0"/>
              </a:rPr>
              <a:t>                         [1.39 X 0.98 x 15] + [100 x 0.003]  = </a:t>
            </a:r>
            <a:r>
              <a:rPr lang="en-US" sz="1600" i="1" dirty="0" smtClean="0">
                <a:latin typeface="Arial" pitchFamily="34" charset="0"/>
              </a:rPr>
              <a:t> </a:t>
            </a:r>
            <a:r>
              <a:rPr lang="en-US" sz="1600" dirty="0" smtClean="0">
                <a:latin typeface="Arial" pitchFamily="34" charset="0"/>
              </a:rPr>
              <a:t>20.7 mg/dl</a:t>
            </a:r>
          </a:p>
          <a:p>
            <a:pPr>
              <a:lnSpc>
                <a:spcPct val="92000"/>
              </a:lnSpc>
            </a:pPr>
            <a:endParaRPr lang="en-US" sz="1600" dirty="0" smtClean="0">
              <a:latin typeface="Arial" pitchFamily="34" charset="0"/>
            </a:endParaRPr>
          </a:p>
          <a:p>
            <a:pPr>
              <a:lnSpc>
                <a:spcPct val="92000"/>
              </a:lnSpc>
            </a:pPr>
            <a:endParaRPr lang="en-US" sz="2400" i="1" dirty="0" smtClean="0">
              <a:solidFill>
                <a:schemeClr val="accent1"/>
              </a:solidFill>
              <a:latin typeface="Arial" pitchFamily="34" charset="0"/>
            </a:endParaRPr>
          </a:p>
          <a:p>
            <a:pPr>
              <a:lnSpc>
                <a:spcPct val="92000"/>
              </a:lnSpc>
              <a:buClr>
                <a:srgbClr val="61FCF3"/>
              </a:buClr>
              <a:buSzPct val="150000"/>
              <a:buNone/>
            </a:pPr>
            <a:r>
              <a:rPr lang="en-US" dirty="0" smtClean="0">
                <a:effectLst>
                  <a:outerShdw blurRad="38100" dist="38100" dir="2700000" algn="tl">
                    <a:srgbClr val="000000"/>
                  </a:outerShdw>
                </a:effectLst>
                <a:latin typeface="Arial" pitchFamily="34" charset="0"/>
              </a:rPr>
              <a:t>               ANEMIA</a:t>
            </a:r>
            <a:r>
              <a:rPr lang="en-US" dirty="0" smtClean="0">
                <a:latin typeface="Arial" pitchFamily="34" charset="0"/>
              </a:rPr>
              <a:t> </a:t>
            </a:r>
            <a:r>
              <a:rPr lang="en-US" sz="1400" dirty="0" err="1" smtClean="0">
                <a:latin typeface="Arial" pitchFamily="34" charset="0"/>
              </a:rPr>
              <a:t>Hb</a:t>
            </a:r>
            <a:r>
              <a:rPr lang="en-US" sz="1400" dirty="0" smtClean="0">
                <a:latin typeface="Arial" pitchFamily="34" charset="0"/>
              </a:rPr>
              <a:t>%, %sat = </a:t>
            </a:r>
            <a:r>
              <a:rPr lang="en-US" sz="1800" i="1" dirty="0" smtClean="0">
                <a:solidFill>
                  <a:schemeClr val="accent1"/>
                </a:solidFill>
                <a:latin typeface="Arial" pitchFamily="34" charset="0"/>
              </a:rPr>
              <a:t>98%,</a:t>
            </a:r>
            <a:r>
              <a:rPr lang="en-US" sz="1400" dirty="0" smtClean="0">
                <a:latin typeface="Arial" pitchFamily="34" charset="0"/>
              </a:rPr>
              <a:t> PaO2 = 100mmHg</a:t>
            </a:r>
          </a:p>
          <a:p>
            <a:pPr>
              <a:lnSpc>
                <a:spcPct val="92000"/>
              </a:lnSpc>
              <a:buNone/>
            </a:pPr>
            <a:r>
              <a:rPr lang="en-US" sz="1400" dirty="0" smtClean="0">
                <a:latin typeface="Arial" pitchFamily="34" charset="0"/>
              </a:rPr>
              <a:t>                           [1.39 x 0.98 x </a:t>
            </a:r>
            <a:r>
              <a:rPr lang="en-US" sz="2000" i="1" dirty="0" smtClean="0">
                <a:solidFill>
                  <a:schemeClr val="accent1"/>
                </a:solidFill>
                <a:latin typeface="Arial" pitchFamily="34" charset="0"/>
              </a:rPr>
              <a:t>10</a:t>
            </a:r>
            <a:r>
              <a:rPr lang="en-US" sz="1400" dirty="0" smtClean="0">
                <a:latin typeface="Arial" pitchFamily="34" charset="0"/>
              </a:rPr>
              <a:t>] + [100 x 0.003] = </a:t>
            </a:r>
            <a:r>
              <a:rPr lang="en-US" sz="2000" i="1" dirty="0" smtClean="0">
                <a:solidFill>
                  <a:schemeClr val="accent1"/>
                </a:solidFill>
                <a:latin typeface="Arial" pitchFamily="34" charset="0"/>
              </a:rPr>
              <a:t>14.2 mg/dl</a:t>
            </a:r>
          </a:p>
          <a:p>
            <a:pPr>
              <a:lnSpc>
                <a:spcPct val="92000"/>
              </a:lnSpc>
            </a:pPr>
            <a:endParaRPr lang="en-US" sz="1600" dirty="0" smtClean="0">
              <a:effectLst>
                <a:outerShdw blurRad="38100" dist="38100" dir="2700000" algn="tl">
                  <a:srgbClr val="000000"/>
                </a:outerShdw>
              </a:effectLst>
              <a:latin typeface="Arial" pitchFamily="34" charset="0"/>
            </a:endParaRPr>
          </a:p>
          <a:p>
            <a:pPr>
              <a:lnSpc>
                <a:spcPct val="90000"/>
              </a:lnSpc>
              <a:spcBef>
                <a:spcPct val="30000"/>
              </a:spcBef>
              <a:buClr>
                <a:schemeClr val="accent1"/>
              </a:buClr>
              <a:buSzPct val="100000"/>
              <a:buNone/>
            </a:pPr>
            <a:r>
              <a:rPr lang="en-US" dirty="0" smtClean="0">
                <a:effectLst>
                  <a:outerShdw blurRad="38100" dist="38100" dir="2700000" algn="tl">
                    <a:srgbClr val="000000"/>
                  </a:outerShdw>
                </a:effectLst>
                <a:latin typeface="Arial" pitchFamily="34" charset="0"/>
              </a:rPr>
              <a:t>               HYPOXEMIA</a:t>
            </a:r>
            <a:r>
              <a:rPr lang="en-US" sz="2000" dirty="0" smtClean="0">
                <a:latin typeface="Arial" pitchFamily="34" charset="0"/>
              </a:rPr>
              <a:t> </a:t>
            </a:r>
            <a:r>
              <a:rPr lang="en-US" sz="2000" dirty="0" err="1" smtClean="0">
                <a:latin typeface="Arial" pitchFamily="34" charset="0"/>
              </a:rPr>
              <a:t>Hb</a:t>
            </a:r>
            <a:r>
              <a:rPr lang="en-US" sz="2000" dirty="0" smtClean="0">
                <a:latin typeface="Arial" pitchFamily="34" charset="0"/>
              </a:rPr>
              <a:t>% =15 gm%, </a:t>
            </a:r>
            <a:r>
              <a:rPr lang="en-US" sz="2000" i="1" dirty="0" smtClean="0">
                <a:solidFill>
                  <a:schemeClr val="accent1"/>
                </a:solidFill>
                <a:latin typeface="Arial" pitchFamily="34" charset="0"/>
              </a:rPr>
              <a:t>%Sat=85%, PaO2=50mmHg</a:t>
            </a:r>
            <a:endParaRPr lang="en-US" sz="2000" dirty="0" smtClean="0">
              <a:latin typeface="Arial" pitchFamily="34" charset="0"/>
            </a:endParaRPr>
          </a:p>
          <a:p>
            <a:pPr lvl="1">
              <a:lnSpc>
                <a:spcPct val="90000"/>
              </a:lnSpc>
              <a:spcBef>
                <a:spcPct val="30000"/>
              </a:spcBef>
              <a:buClr>
                <a:schemeClr val="accent2"/>
              </a:buClr>
              <a:buSzPct val="100000"/>
              <a:buNone/>
            </a:pPr>
            <a:r>
              <a:rPr lang="en-US" sz="1600" dirty="0" smtClean="0">
                <a:latin typeface="Arial" pitchFamily="34" charset="0"/>
              </a:rPr>
              <a:t>              [1.39 x</a:t>
            </a:r>
            <a:r>
              <a:rPr lang="en-US" sz="2000" dirty="0" smtClean="0">
                <a:solidFill>
                  <a:schemeClr val="accent2"/>
                </a:solidFill>
                <a:latin typeface="Arial" pitchFamily="34" charset="0"/>
              </a:rPr>
              <a:t> </a:t>
            </a:r>
            <a:r>
              <a:rPr lang="en-US" sz="2000" i="1" dirty="0" smtClean="0">
                <a:solidFill>
                  <a:schemeClr val="accent1"/>
                </a:solidFill>
                <a:latin typeface="Arial" pitchFamily="34" charset="0"/>
              </a:rPr>
              <a:t>0.85</a:t>
            </a:r>
            <a:r>
              <a:rPr lang="en-US" sz="1600" dirty="0" smtClean="0">
                <a:latin typeface="Arial" pitchFamily="34" charset="0"/>
              </a:rPr>
              <a:t> x 15] = [50 x 0.003] = </a:t>
            </a:r>
            <a:r>
              <a:rPr lang="en-US" sz="2000" i="1" dirty="0" smtClean="0">
                <a:solidFill>
                  <a:schemeClr val="accent1"/>
                </a:solidFill>
                <a:latin typeface="Arial" pitchFamily="34" charset="0"/>
              </a:rPr>
              <a:t>18.0mg/dl</a:t>
            </a:r>
            <a:endParaRPr lang="en-US" sz="2000" dirty="0" smtClean="0">
              <a:solidFill>
                <a:schemeClr val="accent2"/>
              </a:solidFill>
              <a:latin typeface="Arial" pitchFamily="34" charset="0"/>
            </a:endParaRPr>
          </a:p>
          <a:p>
            <a:pPr>
              <a:lnSpc>
                <a:spcPct val="92000"/>
              </a:lnSpc>
            </a:pPr>
            <a:endParaRPr lang="en-US" sz="1600" dirty="0" smtClean="0">
              <a:effectLst>
                <a:outerShdw blurRad="38100" dist="38100" dir="2700000" algn="tl">
                  <a:srgbClr val="000000"/>
                </a:outerShdw>
              </a:effectLst>
              <a:latin typeface="Arial" pitchFamily="34" charset="0"/>
            </a:endParaRPr>
          </a:p>
          <a:p>
            <a:pPr>
              <a:lnSpc>
                <a:spcPct val="92000"/>
              </a:lnSpc>
            </a:pPr>
            <a:endParaRPr lang="en-US" sz="1600" dirty="0" smtClean="0">
              <a:effectLst>
                <a:outerShdw blurRad="38100" dist="38100" dir="2700000" algn="tl">
                  <a:srgbClr val="000000"/>
                </a:outerShdw>
              </a:effectLst>
              <a:latin typeface="Arial" pitchFamily="34" charset="0"/>
            </a:endParaRPr>
          </a:p>
          <a:p>
            <a:pPr>
              <a:lnSpc>
                <a:spcPct val="92000"/>
              </a:lnSpc>
              <a:buNone/>
            </a:pPr>
            <a:r>
              <a:rPr lang="en-US" sz="1600" dirty="0" smtClean="0">
                <a:effectLst>
                  <a:outerShdw blurRad="38100" dist="38100" dir="2700000" algn="tl">
                    <a:srgbClr val="000000"/>
                  </a:outerShdw>
                </a:effectLst>
                <a:latin typeface="Arial" pitchFamily="34" charset="0"/>
              </a:rPr>
              <a:t>          	</a:t>
            </a:r>
          </a:p>
          <a:p>
            <a:pPr>
              <a:lnSpc>
                <a:spcPct val="92000"/>
              </a:lnSpc>
            </a:pPr>
            <a:endParaRPr lang="en-US" sz="1600" dirty="0" smtClean="0">
              <a:effectLst>
                <a:outerShdw blurRad="38100" dist="38100" dir="2700000" algn="tl">
                  <a:srgbClr val="000000"/>
                </a:outerShdw>
              </a:effectLst>
              <a:latin typeface="Arial" pitchFamily="34" charset="0"/>
            </a:endParaRPr>
          </a:p>
          <a:p>
            <a:pPr lvl="2">
              <a:lnSpc>
                <a:spcPct val="92000"/>
              </a:lnSpc>
              <a:buNone/>
            </a:pPr>
            <a:r>
              <a:rPr lang="en-US" sz="2600" dirty="0" smtClean="0">
                <a:effectLst>
                  <a:outerShdw blurRad="38100" dist="38100" dir="2700000" algn="tl">
                    <a:srgbClr val="000000"/>
                  </a:outerShdw>
                </a:effectLst>
                <a:latin typeface="Arial" pitchFamily="34" charset="0"/>
              </a:rPr>
              <a:t>NORMAL MIXED VENOUS CONTENT = </a:t>
            </a:r>
            <a:r>
              <a:rPr lang="en-US" sz="2600" i="1" dirty="0" smtClean="0">
                <a:solidFill>
                  <a:schemeClr val="accent1"/>
                </a:solidFill>
                <a:latin typeface="Arial" pitchFamily="34" charset="0"/>
              </a:rPr>
              <a:t>15%</a:t>
            </a:r>
            <a:endParaRPr lang="en-US" sz="2600" dirty="0" smtClean="0">
              <a:effectLst>
                <a:outerShdw blurRad="38100" dist="38100" dir="2700000" algn="tl">
                  <a:srgbClr val="000000"/>
                </a:outerShdw>
              </a:effectLst>
              <a:latin typeface="Arial" pitchFamily="34" charset="0"/>
            </a:endParaRPr>
          </a:p>
          <a:p>
            <a:pPr lvl="2">
              <a:lnSpc>
                <a:spcPct val="92000"/>
              </a:lnSpc>
              <a:buNone/>
            </a:pPr>
            <a:r>
              <a:rPr lang="en-US" sz="2600" dirty="0" smtClean="0">
                <a:effectLst>
                  <a:outerShdw blurRad="38100" dist="38100" dir="2700000" algn="tl">
                    <a:srgbClr val="000000"/>
                  </a:outerShdw>
                </a:effectLst>
                <a:latin typeface="Arial" pitchFamily="34" charset="0"/>
              </a:rPr>
              <a:t>ARTERIAL VENOUS DIFFERENCE (A-V)  = 5  VOL</a:t>
            </a:r>
            <a:r>
              <a:rPr lang="en-US" sz="2600" dirty="0" smtClean="0">
                <a:latin typeface="Arial" pitchFamily="34" charset="0"/>
              </a:rPr>
              <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Carboxyhaemoglobin</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6929454" y="1857364"/>
            <a:ext cx="1928826" cy="12858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Causes:</a:t>
            </a:r>
          </a:p>
          <a:p>
            <a:pPr algn="ctr"/>
            <a:r>
              <a:rPr lang="en-US" dirty="0" smtClean="0"/>
              <a:t>Smoking.</a:t>
            </a:r>
          </a:p>
          <a:p>
            <a:pPr algn="ctr"/>
            <a:r>
              <a:rPr lang="en-US" dirty="0" smtClean="0"/>
              <a:t>Auto  </a:t>
            </a:r>
            <a:r>
              <a:rPr lang="en-US" dirty="0" err="1" smtClean="0"/>
              <a:t>exhaust,fire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carboxyHb</a:t>
            </a:r>
            <a:endParaRPr lang="en-US" dirty="0"/>
          </a:p>
        </p:txBody>
      </p:sp>
      <p:graphicFrame>
        <p:nvGraphicFramePr>
          <p:cNvPr id="4" name="Content Placeholder 3"/>
          <p:cNvGraphicFramePr>
            <a:graphicFrameLocks noGrp="1"/>
          </p:cNvGraphicFramePr>
          <p:nvPr>
            <p:ph idx="1"/>
          </p:nvPr>
        </p:nvGraphicFramePr>
        <p:xfrm>
          <a:off x="500034" y="2357430"/>
          <a:ext cx="8501122" cy="2786080"/>
        </p:xfrm>
        <a:graphic>
          <a:graphicData uri="http://schemas.openxmlformats.org/drawingml/2006/table">
            <a:tbl>
              <a:tblPr firstRow="1" bandRow="1">
                <a:tableStyleId>{5C22544A-7EE6-4342-B048-85BDC9FD1C3A}</a:tableStyleId>
              </a:tblPr>
              <a:tblGrid>
                <a:gridCol w="4250561"/>
                <a:gridCol w="4250561"/>
              </a:tblGrid>
              <a:tr h="486564">
                <a:tc>
                  <a:txBody>
                    <a:bodyPr/>
                    <a:lstStyle/>
                    <a:p>
                      <a:r>
                        <a:rPr lang="en-US" dirty="0" smtClean="0"/>
                        <a:t>Symptoms</a:t>
                      </a:r>
                      <a:endParaRPr lang="en-US" dirty="0"/>
                    </a:p>
                  </a:txBody>
                  <a:tcPr/>
                </a:tc>
                <a:tc>
                  <a:txBody>
                    <a:bodyPr/>
                    <a:lstStyle/>
                    <a:p>
                      <a:r>
                        <a:rPr lang="en-US" dirty="0" smtClean="0"/>
                        <a:t>Level (%)</a:t>
                      </a:r>
                      <a:endParaRPr lang="en-US" dirty="0"/>
                    </a:p>
                  </a:txBody>
                  <a:tcPr/>
                </a:tc>
              </a:tr>
              <a:tr h="839824">
                <a:tc>
                  <a:txBody>
                    <a:bodyPr/>
                    <a:lstStyle/>
                    <a:p>
                      <a:r>
                        <a:rPr lang="en-US" dirty="0" smtClean="0"/>
                        <a:t>Headache, dizziness, occasional confusion</a:t>
                      </a:r>
                      <a:endParaRPr lang="en-US" dirty="0"/>
                    </a:p>
                  </a:txBody>
                  <a:tcPr/>
                </a:tc>
                <a:tc>
                  <a:txBody>
                    <a:bodyPr/>
                    <a:lstStyle/>
                    <a:p>
                      <a:r>
                        <a:rPr lang="en-US" dirty="0" smtClean="0"/>
                        <a:t>15-</a:t>
                      </a:r>
                      <a:r>
                        <a:rPr lang="en-US" baseline="0" dirty="0" smtClean="0"/>
                        <a:t> 20%</a:t>
                      </a:r>
                      <a:endParaRPr lang="en-US" dirty="0"/>
                    </a:p>
                  </a:txBody>
                  <a:tcPr/>
                </a:tc>
              </a:tr>
              <a:tr h="486564">
                <a:tc>
                  <a:txBody>
                    <a:bodyPr/>
                    <a:lstStyle/>
                    <a:p>
                      <a:r>
                        <a:rPr lang="en-US" dirty="0" err="1" smtClean="0"/>
                        <a:t>Nausea,vomitting,disorientation</a:t>
                      </a:r>
                      <a:endParaRPr lang="en-US" dirty="0"/>
                    </a:p>
                  </a:txBody>
                  <a:tcPr/>
                </a:tc>
                <a:tc>
                  <a:txBody>
                    <a:bodyPr/>
                    <a:lstStyle/>
                    <a:p>
                      <a:r>
                        <a:rPr lang="en-US" dirty="0" smtClean="0"/>
                        <a:t>20-</a:t>
                      </a:r>
                      <a:r>
                        <a:rPr lang="en-US" baseline="0" dirty="0" smtClean="0"/>
                        <a:t> 40%</a:t>
                      </a:r>
                      <a:endParaRPr lang="en-US" dirty="0"/>
                    </a:p>
                  </a:txBody>
                  <a:tcPr/>
                </a:tc>
              </a:tr>
              <a:tr h="486564">
                <a:tc>
                  <a:txBody>
                    <a:bodyPr/>
                    <a:lstStyle/>
                    <a:p>
                      <a:r>
                        <a:rPr lang="en-US" dirty="0" err="1" smtClean="0"/>
                        <a:t>Agitation,hallucination,coma,shock</a:t>
                      </a:r>
                      <a:endParaRPr lang="en-US" dirty="0"/>
                    </a:p>
                  </a:txBody>
                  <a:tcPr/>
                </a:tc>
                <a:tc>
                  <a:txBody>
                    <a:bodyPr/>
                    <a:lstStyle/>
                    <a:p>
                      <a:r>
                        <a:rPr lang="en-US" dirty="0" smtClean="0"/>
                        <a:t>40</a:t>
                      </a:r>
                      <a:r>
                        <a:rPr lang="en-US" baseline="0" dirty="0" smtClean="0"/>
                        <a:t> -60%</a:t>
                      </a:r>
                      <a:endParaRPr lang="en-US" dirty="0"/>
                    </a:p>
                  </a:txBody>
                  <a:tcPr/>
                </a:tc>
              </a:tr>
              <a:tr h="486564">
                <a:tc>
                  <a:txBody>
                    <a:bodyPr/>
                    <a:lstStyle/>
                    <a:p>
                      <a:r>
                        <a:rPr lang="en-US" dirty="0" smtClean="0"/>
                        <a:t>Death</a:t>
                      </a:r>
                      <a:endParaRPr lang="en-US" dirty="0"/>
                    </a:p>
                  </a:txBody>
                  <a:tcPr/>
                </a:tc>
                <a:tc>
                  <a:txBody>
                    <a:bodyPr/>
                    <a:lstStyle/>
                    <a:p>
                      <a:r>
                        <a:rPr lang="en-US" dirty="0" smtClean="0"/>
                        <a:t>&gt; 60%</a:t>
                      </a:r>
                      <a:endParaRPr lang="en-US" dirty="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mangement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Hyperbaric o</a:t>
            </a:r>
            <a:r>
              <a:rPr lang="en-US" baseline="-25000" dirty="0" smtClean="0"/>
              <a:t>2</a:t>
            </a:r>
            <a:endParaRPr lang="en-US" baseline="-250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Methemoglobin</a:t>
            </a:r>
            <a:r>
              <a:rPr lang="en-US" dirty="0" smtClean="0"/>
              <a:t> </a:t>
            </a:r>
            <a:endParaRPr lang="en-US" dirty="0"/>
          </a:p>
        </p:txBody>
      </p:sp>
      <p:graphicFrame>
        <p:nvGraphicFramePr>
          <p:cNvPr id="6" name="Content Placeholder 5"/>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le 8"/>
          <p:cNvSpPr/>
          <p:nvPr/>
        </p:nvSpPr>
        <p:spPr>
          <a:xfrm>
            <a:off x="6072198" y="3714752"/>
            <a:ext cx="1643074"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Inherited </a:t>
            </a:r>
            <a:endParaRPr lang="en-US" dirty="0"/>
          </a:p>
        </p:txBody>
      </p:sp>
      <p:cxnSp>
        <p:nvCxnSpPr>
          <p:cNvPr id="14" name="Elbow Connector 13"/>
          <p:cNvCxnSpPr/>
          <p:nvPr/>
        </p:nvCxnSpPr>
        <p:spPr>
          <a:xfrm rot="16200000" flipH="1">
            <a:off x="6072198" y="3286124"/>
            <a:ext cx="642942" cy="214314"/>
          </a:xfrm>
          <a:prstGeom prst="bentConnector3">
            <a:avLst>
              <a:gd name="adj1" fmla="val 50000"/>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786578" y="5072074"/>
            <a:ext cx="2071702"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MOA: same as </a:t>
            </a:r>
            <a:r>
              <a:rPr lang="en-US" dirty="0" err="1" smtClean="0"/>
              <a:t>carboxyhb</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methHb</a:t>
            </a:r>
            <a:endParaRPr lang="en-US" dirty="0"/>
          </a:p>
        </p:txBody>
      </p:sp>
      <p:graphicFrame>
        <p:nvGraphicFramePr>
          <p:cNvPr id="4" name="Content Placeholder 3"/>
          <p:cNvGraphicFramePr>
            <a:graphicFrameLocks noGrp="1"/>
          </p:cNvGraphicFramePr>
          <p:nvPr>
            <p:ph idx="1"/>
          </p:nvPr>
        </p:nvGraphicFramePr>
        <p:xfrm>
          <a:off x="428596" y="2214554"/>
          <a:ext cx="8501122" cy="3222310"/>
        </p:xfrm>
        <a:graphic>
          <a:graphicData uri="http://schemas.openxmlformats.org/drawingml/2006/table">
            <a:tbl>
              <a:tblPr firstRow="1" bandRow="1">
                <a:tableStyleId>{5C22544A-7EE6-4342-B048-85BDC9FD1C3A}</a:tableStyleId>
              </a:tblPr>
              <a:tblGrid>
                <a:gridCol w="4250561"/>
                <a:gridCol w="4250561"/>
              </a:tblGrid>
              <a:tr h="417072">
                <a:tc>
                  <a:txBody>
                    <a:bodyPr/>
                    <a:lstStyle/>
                    <a:p>
                      <a:r>
                        <a:rPr lang="en-US" dirty="0" smtClean="0"/>
                        <a:t>Symptoms</a:t>
                      </a:r>
                      <a:endParaRPr lang="en-US" dirty="0"/>
                    </a:p>
                  </a:txBody>
                  <a:tcPr/>
                </a:tc>
                <a:tc>
                  <a:txBody>
                    <a:bodyPr/>
                    <a:lstStyle/>
                    <a:p>
                      <a:r>
                        <a:rPr lang="en-US" dirty="0" smtClean="0"/>
                        <a:t>Levels(%)</a:t>
                      </a:r>
                      <a:endParaRPr lang="en-US" dirty="0"/>
                    </a:p>
                  </a:txBody>
                  <a:tcPr/>
                </a:tc>
              </a:tr>
              <a:tr h="417072">
                <a:tc>
                  <a:txBody>
                    <a:bodyPr/>
                    <a:lstStyle/>
                    <a:p>
                      <a:r>
                        <a:rPr lang="en-US" dirty="0" smtClean="0"/>
                        <a:t>Asymptomatic</a:t>
                      </a:r>
                      <a:endParaRPr lang="en-US" dirty="0"/>
                    </a:p>
                  </a:txBody>
                  <a:tcPr/>
                </a:tc>
                <a:tc>
                  <a:txBody>
                    <a:bodyPr/>
                    <a:lstStyle/>
                    <a:p>
                      <a:r>
                        <a:rPr lang="en-US" dirty="0" smtClean="0"/>
                        <a:t>&lt;</a:t>
                      </a:r>
                      <a:r>
                        <a:rPr lang="en-US" baseline="0" dirty="0" smtClean="0"/>
                        <a:t> 15%</a:t>
                      </a:r>
                      <a:endParaRPr lang="en-US" dirty="0"/>
                    </a:p>
                  </a:txBody>
                  <a:tcPr/>
                </a:tc>
              </a:tr>
              <a:tr h="417072">
                <a:tc>
                  <a:txBody>
                    <a:bodyPr/>
                    <a:lstStyle/>
                    <a:p>
                      <a:r>
                        <a:rPr lang="en-US" dirty="0" smtClean="0"/>
                        <a:t>Blood “chocolate brown”—cyanosis</a:t>
                      </a:r>
                      <a:endParaRPr lang="en-US" dirty="0"/>
                    </a:p>
                  </a:txBody>
                  <a:tcPr/>
                </a:tc>
                <a:tc>
                  <a:txBody>
                    <a:bodyPr/>
                    <a:lstStyle/>
                    <a:p>
                      <a:r>
                        <a:rPr lang="en-US" dirty="0" smtClean="0"/>
                        <a:t>15 - 20%</a:t>
                      </a:r>
                      <a:endParaRPr lang="en-US" dirty="0"/>
                    </a:p>
                  </a:txBody>
                  <a:tcPr/>
                </a:tc>
              </a:tr>
              <a:tr h="719878">
                <a:tc>
                  <a:txBody>
                    <a:bodyPr/>
                    <a:lstStyle/>
                    <a:p>
                      <a:r>
                        <a:rPr lang="en-US" dirty="0" smtClean="0"/>
                        <a:t>Dizziness, </a:t>
                      </a:r>
                      <a:r>
                        <a:rPr lang="en-US" dirty="0" err="1" smtClean="0"/>
                        <a:t>dyspnea</a:t>
                      </a:r>
                      <a:r>
                        <a:rPr lang="en-US" dirty="0" smtClean="0"/>
                        <a:t>, fatigue, headache,</a:t>
                      </a:r>
                    </a:p>
                    <a:p>
                      <a:r>
                        <a:rPr lang="en-US" dirty="0" smtClean="0"/>
                        <a:t> lethargy, syncope</a:t>
                      </a:r>
                      <a:endParaRPr lang="en-US" dirty="0"/>
                    </a:p>
                  </a:txBody>
                  <a:tcPr/>
                </a:tc>
                <a:tc>
                  <a:txBody>
                    <a:bodyPr/>
                    <a:lstStyle/>
                    <a:p>
                      <a:r>
                        <a:rPr lang="en-US" dirty="0" smtClean="0"/>
                        <a:t>20 – 45%</a:t>
                      </a:r>
                      <a:endParaRPr lang="en-US" dirty="0"/>
                    </a:p>
                  </a:txBody>
                  <a:tcPr/>
                </a:tc>
              </a:tr>
              <a:tr h="417072">
                <a:tc>
                  <a:txBody>
                    <a:bodyPr/>
                    <a:lstStyle/>
                    <a:p>
                      <a:r>
                        <a:rPr lang="en-US" dirty="0" smtClean="0"/>
                        <a:t>Depressed consciousness</a:t>
                      </a:r>
                      <a:endParaRPr lang="en-US" dirty="0"/>
                    </a:p>
                  </a:txBody>
                  <a:tcPr/>
                </a:tc>
                <a:tc>
                  <a:txBody>
                    <a:bodyPr/>
                    <a:lstStyle/>
                    <a:p>
                      <a:r>
                        <a:rPr lang="en-US" dirty="0" smtClean="0"/>
                        <a:t>45 - 55%</a:t>
                      </a:r>
                      <a:endParaRPr lang="en-US" dirty="0"/>
                    </a:p>
                  </a:txBody>
                  <a:tcPr/>
                </a:tc>
              </a:tr>
              <a:tr h="417072">
                <a:tc>
                  <a:txBody>
                    <a:bodyPr/>
                    <a:lstStyle/>
                    <a:p>
                      <a:r>
                        <a:rPr lang="en-US" dirty="0" smtClean="0"/>
                        <a:t>Seizures ,coma , cardiac failure</a:t>
                      </a:r>
                      <a:endParaRPr lang="en-US" dirty="0"/>
                    </a:p>
                  </a:txBody>
                  <a:tcPr/>
                </a:tc>
                <a:tc>
                  <a:txBody>
                    <a:bodyPr/>
                    <a:lstStyle/>
                    <a:p>
                      <a:r>
                        <a:rPr lang="en-US" dirty="0" smtClean="0"/>
                        <a:t>55 - 70%</a:t>
                      </a:r>
                      <a:endParaRPr lang="en-US" dirty="0"/>
                    </a:p>
                  </a:txBody>
                  <a:tcPr/>
                </a:tc>
              </a:tr>
              <a:tr h="417072">
                <a:tc>
                  <a:txBody>
                    <a:bodyPr/>
                    <a:lstStyle/>
                    <a:p>
                      <a:r>
                        <a:rPr lang="en-US" dirty="0" smtClean="0"/>
                        <a:t>High mortality</a:t>
                      </a:r>
                      <a:endParaRPr lang="en-US" dirty="0"/>
                    </a:p>
                  </a:txBody>
                  <a:tcPr/>
                </a:tc>
                <a:tc>
                  <a:txBody>
                    <a:bodyPr/>
                    <a:lstStyle/>
                    <a:p>
                      <a:r>
                        <a:rPr lang="en-US" dirty="0" smtClean="0"/>
                        <a:t>&gt; 70%</a:t>
                      </a:r>
                      <a:endParaRPr lang="en-US"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Sulfhaemoglobinemia</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smtClean="0"/>
              <a:t>MOA:normal</a:t>
            </a:r>
            <a:r>
              <a:rPr lang="en-US" sz="4000" dirty="0" smtClean="0"/>
              <a:t> </a:t>
            </a:r>
            <a:r>
              <a:rPr lang="en-US" sz="4000" dirty="0" err="1" smtClean="0"/>
              <a:t>hb</a:t>
            </a:r>
            <a:r>
              <a:rPr lang="en-US" sz="4000" dirty="0" smtClean="0"/>
              <a:t> with a </a:t>
            </a:r>
            <a:r>
              <a:rPr lang="en-US" sz="4000" dirty="0" err="1" smtClean="0"/>
              <a:t>sulphur</a:t>
            </a:r>
            <a:r>
              <a:rPr lang="en-US" sz="4000" dirty="0" smtClean="0"/>
              <a:t> atom incorporated into </a:t>
            </a:r>
            <a:r>
              <a:rPr lang="en-US" sz="4000" dirty="0" err="1" smtClean="0"/>
              <a:t>porphyrin</a:t>
            </a:r>
            <a:r>
              <a:rPr lang="en-US" sz="4000" dirty="0" smtClean="0"/>
              <a:t> ring</a:t>
            </a:r>
            <a:endParaRPr lang="en-US" sz="4000"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i="1" dirty="0" smtClean="0">
                <a:solidFill>
                  <a:schemeClr val="accent1"/>
                </a:solidFill>
              </a:rPr>
              <a:t>CONTINUED</a:t>
            </a:r>
            <a:endParaRPr lang="en-US" dirty="0"/>
          </a:p>
        </p:txBody>
      </p:sp>
      <p:sp>
        <p:nvSpPr>
          <p:cNvPr id="3" name="Content Placeholder 2"/>
          <p:cNvSpPr>
            <a:spLocks noGrp="1"/>
          </p:cNvSpPr>
          <p:nvPr>
            <p:ph idx="1"/>
          </p:nvPr>
        </p:nvSpPr>
        <p:spPr/>
        <p:txBody>
          <a:bodyPr>
            <a:normAutofit fontScale="85000" lnSpcReduction="10000"/>
          </a:bodyPr>
          <a:lstStyle/>
          <a:p>
            <a:pPr>
              <a:lnSpc>
                <a:spcPct val="85000"/>
              </a:lnSpc>
              <a:buNone/>
            </a:pPr>
            <a:r>
              <a:rPr lang="en-US" dirty="0" smtClean="0">
                <a:latin typeface="Arial" pitchFamily="34" charset="0"/>
              </a:rPr>
              <a:t> </a:t>
            </a:r>
            <a:r>
              <a:rPr lang="en-US" sz="4200" dirty="0" smtClean="0">
                <a:latin typeface="Arial" pitchFamily="34" charset="0"/>
              </a:rPr>
              <a:t>C.</a:t>
            </a:r>
            <a:r>
              <a:rPr lang="en-US" sz="4700" dirty="0" smtClean="0">
                <a:latin typeface="Arial" pitchFamily="34" charset="0"/>
              </a:rPr>
              <a:t> CIRCULATORY HYPOXIA </a:t>
            </a:r>
            <a:r>
              <a:rPr lang="en-US" dirty="0" smtClean="0">
                <a:latin typeface="Arial" pitchFamily="34" charset="0"/>
              </a:rPr>
              <a:t>(DECREASE  PERIPHERAL   CAPILLARY BLOOD FLOW)</a:t>
            </a:r>
          </a:p>
          <a:p>
            <a:pPr>
              <a:lnSpc>
                <a:spcPct val="85000"/>
              </a:lnSpc>
            </a:pPr>
            <a:endParaRPr lang="en-US" dirty="0" smtClean="0">
              <a:latin typeface="Arial" pitchFamily="34" charset="0"/>
            </a:endParaRPr>
          </a:p>
          <a:p>
            <a:pPr>
              <a:lnSpc>
                <a:spcPct val="85000"/>
              </a:lnSpc>
              <a:buNone/>
            </a:pPr>
            <a:r>
              <a:rPr lang="en-US" dirty="0" smtClean="0">
                <a:latin typeface="Arial" pitchFamily="34" charset="0"/>
              </a:rPr>
              <a:t>       CAUSES : A</a:t>
            </a:r>
            <a:r>
              <a:rPr lang="en-US" sz="2800" dirty="0" smtClean="0">
                <a:latin typeface="Arial" pitchFamily="34" charset="0"/>
              </a:rPr>
              <a:t>. DECREASED CARDIAC OUTPUT</a:t>
            </a:r>
          </a:p>
          <a:p>
            <a:pPr>
              <a:lnSpc>
                <a:spcPct val="85000"/>
              </a:lnSpc>
              <a:buNone/>
            </a:pPr>
            <a:r>
              <a:rPr lang="en-US" sz="2800" dirty="0" smtClean="0">
                <a:latin typeface="Arial" pitchFamily="34" charset="0"/>
              </a:rPr>
              <a:t>                      B.  VASCULAR INSUFFICIENCY (SEPSIS)</a:t>
            </a:r>
          </a:p>
          <a:p>
            <a:pPr>
              <a:lnSpc>
                <a:spcPct val="85000"/>
              </a:lnSpc>
              <a:buNone/>
            </a:pPr>
            <a:endParaRPr lang="en-US" dirty="0" smtClean="0">
              <a:latin typeface="Arial" pitchFamily="34" charset="0"/>
            </a:endParaRPr>
          </a:p>
          <a:p>
            <a:pPr>
              <a:lnSpc>
                <a:spcPct val="85000"/>
              </a:lnSpc>
              <a:buNone/>
            </a:pPr>
            <a:r>
              <a:rPr lang="en-US" dirty="0" smtClean="0">
                <a:latin typeface="Arial" pitchFamily="34" charset="0"/>
              </a:rPr>
              <a:t>                      </a:t>
            </a:r>
          </a:p>
          <a:p>
            <a:pPr>
              <a:lnSpc>
                <a:spcPct val="85000"/>
              </a:lnSpc>
            </a:pPr>
            <a:endParaRPr lang="en-US" dirty="0" smtClean="0">
              <a:latin typeface="Arial" pitchFamily="34" charset="0"/>
            </a:endParaRPr>
          </a:p>
          <a:p>
            <a:pPr>
              <a:lnSpc>
                <a:spcPct val="85000"/>
              </a:lnSpc>
              <a:buNone/>
            </a:pPr>
            <a:r>
              <a:rPr lang="en-US" dirty="0" smtClean="0">
                <a:latin typeface="Arial" pitchFamily="34" charset="0"/>
              </a:rPr>
              <a:t> </a:t>
            </a:r>
            <a:r>
              <a:rPr lang="en-US" sz="4200" dirty="0" smtClean="0">
                <a:latin typeface="Arial" pitchFamily="34" charset="0"/>
              </a:rPr>
              <a:t>D. HISTOTOXIC HYPOXIA </a:t>
            </a:r>
            <a:r>
              <a:rPr lang="en-US" dirty="0" smtClean="0">
                <a:latin typeface="Arial" pitchFamily="34" charset="0"/>
              </a:rPr>
              <a:t>(DECREASED UTILIZATION OF OXYGEN AT THE CELL LEVEL)</a:t>
            </a:r>
          </a:p>
          <a:p>
            <a:pPr>
              <a:lnSpc>
                <a:spcPct val="85000"/>
              </a:lnSpc>
              <a:buNone/>
            </a:pPr>
            <a:r>
              <a:rPr lang="en-US" sz="2800" dirty="0" smtClean="0">
                <a:latin typeface="Arial" pitchFamily="34" charset="0"/>
              </a:rPr>
              <a:t>       </a:t>
            </a:r>
            <a:r>
              <a:rPr lang="en-US" sz="2400" dirty="0" smtClean="0">
                <a:latin typeface="Arial" pitchFamily="34" charset="0"/>
              </a:rPr>
              <a:t>CAUSES:  </a:t>
            </a:r>
            <a:r>
              <a:rPr lang="en-US" sz="2800" dirty="0" smtClean="0">
                <a:latin typeface="Arial" pitchFamily="34" charset="0"/>
              </a:rPr>
              <a:t>A. CYANIDE POISONING</a:t>
            </a:r>
          </a:p>
          <a:p>
            <a:pPr>
              <a:lnSpc>
                <a:spcPct val="85000"/>
              </a:lnSpc>
              <a:buNone/>
            </a:pPr>
            <a:r>
              <a:rPr lang="en-US" sz="2800" dirty="0" smtClean="0">
                <a:latin typeface="Arial" pitchFamily="34" charset="0"/>
              </a:rPr>
              <a:t>                      B. ALCOHOL POISONING (RARE)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graphicFrame>
        <p:nvGraphicFramePr>
          <p:cNvPr id="4" name="Content Placeholder 3"/>
          <p:cNvGraphicFramePr>
            <a:graphicFrameLocks noGrp="1"/>
          </p:cNvGraphicFramePr>
          <p:nvPr>
            <p:ph idx="1"/>
          </p:nvPr>
        </p:nvGraphicFramePr>
        <p:xfrm>
          <a:off x="428596" y="189708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Stagnant hypoxia    Cao</a:t>
            </a:r>
            <a:r>
              <a:rPr lang="en-US" sz="2000" dirty="0" smtClean="0"/>
              <a:t>2</a:t>
            </a:r>
            <a:r>
              <a:rPr lang="en-US" sz="1400" dirty="0" smtClean="0"/>
              <a:t>(reduced tissue perfusion) </a:t>
            </a:r>
            <a:endParaRPr lang="en-US" sz="1400" dirty="0"/>
          </a:p>
        </p:txBody>
      </p:sp>
      <p:graphicFrame>
        <p:nvGraphicFramePr>
          <p:cNvPr id="7" name="Content Placeholder 6"/>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rot="5400000" flipH="1" flipV="1">
            <a:off x="5000628" y="1071546"/>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Down Arrow 5"/>
          <p:cNvSpPr/>
          <p:nvPr/>
        </p:nvSpPr>
        <p:spPr>
          <a:xfrm>
            <a:off x="5072066" y="1142984"/>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MOA:Fick’s</a:t>
            </a:r>
            <a:r>
              <a:rPr lang="en-US" dirty="0" smtClean="0"/>
              <a:t> Equation</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6143636" y="4714884"/>
            <a:ext cx="357190" cy="428628"/>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Histotoxic</a:t>
            </a:r>
            <a:r>
              <a:rPr lang="en-US" dirty="0" smtClean="0"/>
              <a:t> hypoxia / </a:t>
            </a:r>
            <a:r>
              <a:rPr lang="en-US" dirty="0" err="1" smtClean="0"/>
              <a:t>Dysoxia</a:t>
            </a:r>
            <a:r>
              <a:rPr lang="en-US" dirty="0" smtClean="0"/>
              <a:t>(central resp. arrest)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5857884" y="2571744"/>
            <a:ext cx="214314" cy="285752"/>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Up Arrow 5"/>
          <p:cNvSpPr/>
          <p:nvPr/>
        </p:nvSpPr>
        <p:spPr>
          <a:xfrm>
            <a:off x="7143768" y="2857496"/>
            <a:ext cx="142876"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Sodium </a:t>
            </a:r>
            <a:r>
              <a:rPr lang="en-US" dirty="0" err="1" smtClean="0"/>
              <a:t>nitroprusside</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6786578" y="3429000"/>
            <a:ext cx="642942"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tored Data 5"/>
          <p:cNvSpPr/>
          <p:nvPr/>
        </p:nvSpPr>
        <p:spPr>
          <a:xfrm>
            <a:off x="6500826" y="3929066"/>
            <a:ext cx="1571636" cy="128588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Kidneys </a:t>
            </a:r>
            <a:endParaRPr lang="en-US" dirty="0"/>
          </a:p>
        </p:txBody>
      </p:sp>
      <p:sp>
        <p:nvSpPr>
          <p:cNvPr id="7" name="Rounded Rectangle 6"/>
          <p:cNvSpPr/>
          <p:nvPr/>
        </p:nvSpPr>
        <p:spPr>
          <a:xfrm>
            <a:off x="928662" y="3929066"/>
            <a:ext cx="4143404"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Nitroprusside</a:t>
            </a:r>
            <a:r>
              <a:rPr lang="en-US" dirty="0" smtClean="0"/>
              <a:t> infusion@&gt;4ugm/kg/min---toxic cyanide conc. in 5 – 10 hrs</a:t>
            </a:r>
            <a:endParaRPr lang="en-US" dirty="0"/>
          </a:p>
        </p:txBody>
      </p:sp>
      <p:sp>
        <p:nvSpPr>
          <p:cNvPr id="8" name="Rounded Rectangle 7"/>
          <p:cNvSpPr/>
          <p:nvPr/>
        </p:nvSpPr>
        <p:spPr>
          <a:xfrm>
            <a:off x="928662" y="5286388"/>
            <a:ext cx="421484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recommended dose:1-1.5 </a:t>
            </a:r>
            <a:r>
              <a:rPr lang="en-US" dirty="0" err="1" smtClean="0"/>
              <a:t>umg</a:t>
            </a:r>
            <a:r>
              <a:rPr lang="en-US" dirty="0" smtClean="0"/>
              <a:t> /kg    24 hrs</a:t>
            </a:r>
          </a:p>
          <a:p>
            <a:pPr algn="ctr"/>
            <a:r>
              <a:rPr lang="en-US" dirty="0" smtClean="0"/>
              <a:t>0.5 </a:t>
            </a:r>
            <a:r>
              <a:rPr lang="en-US" dirty="0" err="1" smtClean="0"/>
              <a:t>umg</a:t>
            </a:r>
            <a:r>
              <a:rPr lang="en-US" dirty="0" smtClean="0"/>
              <a:t>/kg/hr for &gt; 48 hrs</a:t>
            </a:r>
            <a:endParaRPr lang="en-US" dirty="0"/>
          </a:p>
        </p:txBody>
      </p:sp>
      <p:sp>
        <p:nvSpPr>
          <p:cNvPr id="9" name="Multiply 8"/>
          <p:cNvSpPr/>
          <p:nvPr/>
        </p:nvSpPr>
        <p:spPr>
          <a:xfrm>
            <a:off x="4429124" y="5500702"/>
            <a:ext cx="214314" cy="142876"/>
          </a:xfrm>
          <a:prstGeom prst="mathMultiply">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antidotes</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Hyperbaric O</a:t>
            </a:r>
            <a:r>
              <a:rPr lang="en-US" baseline="-25000" dirty="0" smtClean="0"/>
              <a:t>2:</a:t>
            </a:r>
            <a:r>
              <a:rPr lang="en-US" dirty="0" smtClean="0"/>
              <a:t>  indications</a:t>
            </a:r>
            <a:endParaRPr lang="en-US" baseline="-25000" dirty="0"/>
          </a:p>
        </p:txBody>
      </p:sp>
      <p:graphicFrame>
        <p:nvGraphicFramePr>
          <p:cNvPr id="4" name="Content Placeholder 3"/>
          <p:cNvGraphicFramePr>
            <a:graphicFrameLocks noGrp="1"/>
          </p:cNvGraphicFramePr>
          <p:nvPr>
            <p:ph idx="1"/>
          </p:nvPr>
        </p:nvGraphicFramePr>
        <p:xfrm>
          <a:off x="457200" y="1857364"/>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hypoxia :</a:t>
            </a:r>
            <a:endParaRPr lang="en-US" dirty="0"/>
          </a:p>
        </p:txBody>
      </p:sp>
      <p:graphicFrame>
        <p:nvGraphicFramePr>
          <p:cNvPr id="4" name="Content Placeholder 3"/>
          <p:cNvGraphicFramePr>
            <a:graphicFrameLocks noGrp="1"/>
          </p:cNvGraphicFramePr>
          <p:nvPr>
            <p:ph idx="1"/>
          </p:nvPr>
        </p:nvGraphicFramePr>
        <p:xfrm>
          <a:off x="457200" y="1968521"/>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642910" y="2714620"/>
            <a:ext cx="285752" cy="571504"/>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3571868" y="2643182"/>
            <a:ext cx="214314" cy="64294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28662" y="1857364"/>
            <a:ext cx="1214446" cy="6429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CNS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Respiratory:</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1000100" y="2571744"/>
            <a:ext cx="214314"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4643438" y="2571744"/>
            <a:ext cx="214314"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1928794" y="3000372"/>
            <a:ext cx="928694" cy="12144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000232" y="4643446"/>
            <a:ext cx="714380"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3286116" y="5357826"/>
            <a:ext cx="214314"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a:off x="1285852" y="4286256"/>
            <a:ext cx="214314" cy="285752"/>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143108" y="5929330"/>
            <a:ext cx="214314" cy="285752"/>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643306" y="1214422"/>
            <a:ext cx="2428892"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Hypoxia </a:t>
            </a:r>
            <a:endParaRPr lang="en-US" dirty="0"/>
          </a:p>
        </p:txBody>
      </p:sp>
      <p:sp>
        <p:nvSpPr>
          <p:cNvPr id="13" name="Down Arrow 12"/>
          <p:cNvSpPr/>
          <p:nvPr/>
        </p:nvSpPr>
        <p:spPr>
          <a:xfrm>
            <a:off x="4643438" y="1643050"/>
            <a:ext cx="428628" cy="357190"/>
          </a:xfrm>
          <a:prstGeom prst="downArrow">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rot="5400000">
            <a:off x="3464711" y="2964653"/>
            <a:ext cx="642942"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3786182" y="5500702"/>
            <a:ext cx="15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3429786" y="5071280"/>
            <a:ext cx="42862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6501620" y="4999842"/>
            <a:ext cx="428628"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cases:</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LOWER AIRWAYS</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4357686" y="5000636"/>
            <a:ext cx="214314"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Wuscope</a:t>
            </a:r>
            <a:r>
              <a:rPr lang="en-US" dirty="0" smtClean="0"/>
              <a:t> </a:t>
            </a:r>
            <a:endParaRPr lang="en-US" dirty="0"/>
          </a:p>
        </p:txBody>
      </p:sp>
      <p:pic>
        <p:nvPicPr>
          <p:cNvPr id="4098" name="Picture 2" descr="C:\Users\dr gaurav dhakate\Desktop\WuScopeETT.jpg"/>
          <p:cNvPicPr>
            <a:picLocks noGrp="1" noChangeAspect="1" noChangeArrowheads="1"/>
          </p:cNvPicPr>
          <p:nvPr>
            <p:ph idx="1"/>
          </p:nvPr>
        </p:nvPicPr>
        <p:blipFill>
          <a:blip r:embed="rId2" cstate="print"/>
          <a:srcRect/>
          <a:stretch>
            <a:fillRect/>
          </a:stretch>
        </p:blipFill>
        <p:spPr bwMode="auto">
          <a:xfrm>
            <a:off x="2000232" y="2714620"/>
            <a:ext cx="4681566" cy="35111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Paediatrics</a:t>
            </a:r>
            <a:r>
              <a:rPr lang="en-US" dirty="0" smtClean="0"/>
              <a:t>( a challenge due to small airway size and early </a:t>
            </a:r>
            <a:r>
              <a:rPr lang="en-US" dirty="0" err="1" smtClean="0"/>
              <a:t>compromisation</a:t>
            </a:r>
            <a:r>
              <a:rPr lang="en-US" smtClean="0"/>
              <a:t>) </a:t>
            </a:r>
            <a:r>
              <a:rPr lang="en-US" dirty="0" smtClean="0"/>
              <a: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Hepato</a:t>
            </a:r>
            <a:r>
              <a:rPr lang="en-US" dirty="0" smtClean="0"/>
              <a:t> pulmonary syndrome</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1785918" y="5429264"/>
            <a:ext cx="214314" cy="428628"/>
          </a:xfrm>
          <a:prstGeom prst="upArrow">
            <a:avLst/>
          </a:prstGeom>
          <a:solidFill>
            <a:schemeClr val="bg2">
              <a:lumMod val="1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86644" y="5572140"/>
            <a:ext cx="1500198"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Poor survival</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op hypoxia</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risk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143636" y="4500570"/>
            <a:ext cx="2500330" cy="142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Pre op PFT(limited role)</a:t>
            </a:r>
            <a:endParaRPr 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a:t>
            </a: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Inadequate post op ventilation</a:t>
            </a:r>
          </a:p>
          <a:p>
            <a:pPr marL="514350" indent="-514350">
              <a:buFont typeface="+mj-lt"/>
              <a:buAutoNum type="arabicPeriod"/>
            </a:pPr>
            <a:r>
              <a:rPr lang="en-US" dirty="0" smtClean="0"/>
              <a:t>Inadequate respiratory drive</a:t>
            </a:r>
          </a:p>
          <a:p>
            <a:pPr marL="514350" indent="-514350">
              <a:buFont typeface="+mj-lt"/>
              <a:buAutoNum type="arabicPeriod"/>
            </a:pPr>
            <a:r>
              <a:rPr lang="en-US" dirty="0" smtClean="0"/>
              <a:t>Increased airway resistance</a:t>
            </a:r>
          </a:p>
          <a:p>
            <a:pPr marL="514350" indent="-514350">
              <a:buFont typeface="+mj-lt"/>
              <a:buAutoNum type="arabicPeriod"/>
            </a:pPr>
            <a:r>
              <a:rPr lang="en-US" dirty="0" smtClean="0"/>
              <a:t>Decreased compliance</a:t>
            </a:r>
          </a:p>
          <a:p>
            <a:pPr marL="514350" indent="-514350">
              <a:buFont typeface="+mj-lt"/>
              <a:buAutoNum type="arabicPeriod"/>
            </a:pPr>
            <a:r>
              <a:rPr lang="en-US" dirty="0" smtClean="0"/>
              <a:t>Neuromuscular and skeletal problems</a:t>
            </a:r>
          </a:p>
          <a:p>
            <a:pPr marL="514350" indent="-514350">
              <a:buFont typeface="+mj-lt"/>
              <a:buAutoNum type="arabicPeriod"/>
            </a:pPr>
            <a:r>
              <a:rPr lang="en-US" dirty="0" smtClean="0"/>
              <a:t>Increased dead space</a:t>
            </a:r>
          </a:p>
          <a:p>
            <a:pPr marL="514350" indent="-514350">
              <a:buFont typeface="+mj-lt"/>
              <a:buAutoNum type="arabicPeriod"/>
            </a:pPr>
            <a:r>
              <a:rPr lang="en-US" dirty="0" smtClean="0"/>
              <a:t>Increased co2 production</a:t>
            </a:r>
          </a:p>
          <a:p>
            <a:pPr marL="514350" indent="-514350">
              <a:buFont typeface="+mj-lt"/>
              <a:buAutoNum type="arabicPeriod"/>
            </a:pPr>
            <a:r>
              <a:rPr lang="en-US" dirty="0" smtClean="0"/>
              <a:t>Inadequate post op oxygenation</a:t>
            </a:r>
          </a:p>
          <a:p>
            <a:pPr marL="514350" indent="-514350">
              <a:buFont typeface="+mj-lt"/>
              <a:buAutoNum type="arabicPeriod"/>
            </a:pPr>
            <a:r>
              <a:rPr lang="en-US" dirty="0" smtClean="0"/>
              <a:t>Distribution of ventilation</a:t>
            </a:r>
          </a:p>
          <a:p>
            <a:pPr marL="514350" indent="-514350">
              <a:buFont typeface="+mj-lt"/>
              <a:buAutoNum type="arabicPeriod"/>
            </a:pPr>
            <a:r>
              <a:rPr lang="en-US" dirty="0" smtClean="0"/>
              <a:t>Distribution of perfusion</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11. Inadequate alveolar PAo2</a:t>
            </a:r>
          </a:p>
          <a:p>
            <a:pPr>
              <a:buNone/>
            </a:pPr>
            <a:r>
              <a:rPr lang="en-US" dirty="0" smtClean="0"/>
              <a:t>12.Reduced mixed venous o2</a:t>
            </a:r>
          </a:p>
          <a:p>
            <a:pPr>
              <a:buNone/>
            </a:pPr>
            <a:r>
              <a:rPr lang="en-US" dirty="0" smtClean="0"/>
              <a:t>13.Anaemia </a:t>
            </a:r>
          </a:p>
          <a:p>
            <a:pPr>
              <a:buNone/>
            </a:pPr>
            <a:r>
              <a:rPr lang="en-US" dirty="0" smtClean="0"/>
              <a:t>14.Peri operative aspiration </a:t>
            </a:r>
          </a:p>
          <a:p>
            <a:pPr>
              <a:buNone/>
            </a:pPr>
            <a:r>
              <a:rPr lang="en-US" dirty="0" smtClean="0"/>
              <a:t>15. Inadequate pain </a:t>
            </a:r>
            <a:r>
              <a:rPr lang="en-US" dirty="0" err="1" smtClean="0"/>
              <a:t>releif</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post-op vent.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p Arrow 4"/>
          <p:cNvSpPr/>
          <p:nvPr/>
        </p:nvSpPr>
        <p:spPr>
          <a:xfrm>
            <a:off x="3000364" y="5572140"/>
            <a:ext cx="142876" cy="214314"/>
          </a:xfrm>
          <a:prstGeom prst="up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3857620" y="5572140"/>
            <a:ext cx="71438" cy="214314"/>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Inadequate resp. drive</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airway resistance</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compliance </a:t>
            </a:r>
            <a:endParaRPr lang="en-US"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a:xfrm>
            <a:off x="785786" y="1142984"/>
            <a:ext cx="285752" cy="428628"/>
          </a:xfrm>
          <a:prstGeom prst="down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Neuromuscular and skeletal ms problems</a:t>
            </a:r>
            <a:endParaRPr lang="en-US" dirty="0"/>
          </a:p>
        </p:txBody>
      </p:sp>
      <p:graphicFrame>
        <p:nvGraphicFramePr>
          <p:cNvPr id="5" name="Content Placeholder 4"/>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Arrow 5"/>
          <p:cNvSpPr/>
          <p:nvPr/>
        </p:nvSpPr>
        <p:spPr>
          <a:xfrm>
            <a:off x="4357686" y="2214554"/>
            <a:ext cx="714380" cy="214314"/>
          </a:xfrm>
          <a:prstGeom prst="rightArrow">
            <a:avLst/>
          </a:prstGeom>
          <a:solidFill>
            <a:schemeClr val="tx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165035" y="2780098"/>
            <a:ext cx="25435" cy="458048"/>
          </a:xfrm>
          <a:noFill/>
          <a:ln/>
        </p:spPr>
        <p:txBody>
          <a:bodyPr tIns="45789">
            <a:normAutofit fontScale="90000"/>
          </a:bodyPr>
          <a:lstStyle/>
          <a:p>
            <a:endParaRPr lang="en-US" dirty="0"/>
          </a:p>
        </p:txBody>
      </p:sp>
      <p:sp>
        <p:nvSpPr>
          <p:cNvPr id="16387" name="Rectangle 3"/>
          <p:cNvSpPr>
            <a:spLocks noChangeArrowheads="1"/>
          </p:cNvSpPr>
          <p:nvPr/>
        </p:nvSpPr>
        <p:spPr bwMode="auto">
          <a:xfrm>
            <a:off x="591371" y="1253271"/>
            <a:ext cx="6384267" cy="2183682"/>
          </a:xfrm>
          <a:prstGeom prst="rect">
            <a:avLst/>
          </a:prstGeom>
          <a:noFill/>
          <a:ln w="50800">
            <a:noFill/>
            <a:miter lim="800000"/>
            <a:headEnd/>
            <a:tailEnd/>
          </a:ln>
          <a:effectLst/>
        </p:spPr>
        <p:txBody>
          <a:bodyPr wrap="none" lIns="63595" tIns="25438" rIns="63595" bIns="25438">
            <a:spAutoFit/>
          </a:bodyPr>
          <a:lstStyle/>
          <a:p>
            <a:pPr>
              <a:lnSpc>
                <a:spcPct val="86000"/>
              </a:lnSpc>
            </a:pPr>
            <a:endParaRPr lang="en-US" dirty="0">
              <a:effectLst>
                <a:outerShdw blurRad="38100" dist="38100" dir="2700000" algn="tl">
                  <a:srgbClr val="000000"/>
                </a:outerShdw>
              </a:effectLst>
              <a:latin typeface="Arial" pitchFamily="34" charset="0"/>
            </a:endParaRPr>
          </a:p>
          <a:p>
            <a:pPr>
              <a:lnSpc>
                <a:spcPct val="86000"/>
              </a:lnSpc>
            </a:pPr>
            <a:endParaRPr lang="en-US" dirty="0">
              <a:latin typeface="Arial" pitchFamily="34" charset="0"/>
            </a:endParaRPr>
          </a:p>
          <a:p>
            <a:pPr>
              <a:lnSpc>
                <a:spcPct val="86000"/>
              </a:lnSpc>
            </a:pPr>
            <a:r>
              <a:rPr lang="en-US" dirty="0">
                <a:latin typeface="Arial" pitchFamily="34" charset="0"/>
              </a:rPr>
              <a:t>         A.    </a:t>
            </a:r>
            <a:r>
              <a:rPr lang="en-US" u="sng" dirty="0">
                <a:latin typeface="Arial" pitchFamily="34" charset="0"/>
              </a:rPr>
              <a:t> THREE CLINICAL GOALS OF O2 THERAPY</a:t>
            </a:r>
          </a:p>
          <a:p>
            <a:pPr>
              <a:lnSpc>
                <a:spcPct val="86000"/>
              </a:lnSpc>
            </a:pPr>
            <a:r>
              <a:rPr lang="en-US" dirty="0">
                <a:latin typeface="Arial" pitchFamily="34" charset="0"/>
              </a:rPr>
              <a:t>                   </a:t>
            </a:r>
          </a:p>
          <a:p>
            <a:pPr>
              <a:lnSpc>
                <a:spcPct val="86000"/>
              </a:lnSpc>
            </a:pPr>
            <a:r>
              <a:rPr lang="en-US" dirty="0">
                <a:latin typeface="Arial" pitchFamily="34" charset="0"/>
              </a:rPr>
              <a:t>                 1.     TREAT HYPOXEMIA</a:t>
            </a:r>
          </a:p>
          <a:p>
            <a:pPr>
              <a:lnSpc>
                <a:spcPct val="86000"/>
              </a:lnSpc>
            </a:pPr>
            <a:r>
              <a:rPr lang="en-US" dirty="0">
                <a:latin typeface="Arial" pitchFamily="34" charset="0"/>
              </a:rPr>
              <a:t>                 </a:t>
            </a:r>
          </a:p>
          <a:p>
            <a:pPr>
              <a:lnSpc>
                <a:spcPct val="86000"/>
              </a:lnSpc>
            </a:pPr>
            <a:r>
              <a:rPr lang="en-US" dirty="0">
                <a:latin typeface="Arial" pitchFamily="34" charset="0"/>
              </a:rPr>
              <a:t>          	   2.     DECREASE WORK OF BREATHING (WOB)</a:t>
            </a:r>
          </a:p>
          <a:p>
            <a:pPr>
              <a:lnSpc>
                <a:spcPct val="86000"/>
              </a:lnSpc>
            </a:pPr>
            <a:endParaRPr lang="en-US" dirty="0">
              <a:latin typeface="Arial" pitchFamily="34" charset="0"/>
            </a:endParaRPr>
          </a:p>
          <a:p>
            <a:pPr>
              <a:lnSpc>
                <a:spcPct val="86000"/>
              </a:lnSpc>
            </a:pPr>
            <a:r>
              <a:rPr lang="en-US" dirty="0">
                <a:latin typeface="Arial" pitchFamily="34" charset="0"/>
              </a:rPr>
              <a:t>                 3.     DECREASE MYOCARDIAL WORK</a:t>
            </a:r>
          </a:p>
        </p:txBody>
      </p:sp>
      <p:sp>
        <p:nvSpPr>
          <p:cNvPr id="16388" name="Rectangle 4"/>
          <p:cNvSpPr>
            <a:spLocks noChangeArrowheads="1"/>
          </p:cNvSpPr>
          <p:nvPr/>
        </p:nvSpPr>
        <p:spPr bwMode="auto">
          <a:xfrm>
            <a:off x="616807" y="3734366"/>
            <a:ext cx="8050281" cy="2388849"/>
          </a:xfrm>
          <a:prstGeom prst="rect">
            <a:avLst/>
          </a:prstGeom>
          <a:noFill/>
          <a:ln w="50800">
            <a:noFill/>
            <a:miter lim="800000"/>
            <a:headEnd/>
            <a:tailEnd/>
          </a:ln>
          <a:effectLst/>
        </p:spPr>
        <p:txBody>
          <a:bodyPr wrap="none" lIns="63595" tIns="25438" rIns="63595" bIns="25438">
            <a:spAutoFit/>
          </a:bodyPr>
          <a:lstStyle/>
          <a:p>
            <a:pPr>
              <a:lnSpc>
                <a:spcPct val="85000"/>
              </a:lnSpc>
            </a:pPr>
            <a:r>
              <a:rPr lang="en-US">
                <a:latin typeface="Arial" pitchFamily="34" charset="0"/>
              </a:rPr>
              <a:t>        B.      </a:t>
            </a:r>
            <a:r>
              <a:rPr lang="en-US" u="sng">
                <a:latin typeface="Arial" pitchFamily="34" charset="0"/>
              </a:rPr>
              <a:t>FACTORS THAT DETERMINE WHICH SYSTEM TO USE</a:t>
            </a:r>
          </a:p>
          <a:p>
            <a:pPr>
              <a:lnSpc>
                <a:spcPct val="85000"/>
              </a:lnSpc>
            </a:pPr>
            <a:endParaRPr lang="en-US" u="sng">
              <a:latin typeface="Arial" pitchFamily="34" charset="0"/>
            </a:endParaRPr>
          </a:p>
          <a:p>
            <a:pPr>
              <a:lnSpc>
                <a:spcPct val="85000"/>
              </a:lnSpc>
            </a:pPr>
            <a:r>
              <a:rPr lang="en-US">
                <a:latin typeface="Arial" pitchFamily="34" charset="0"/>
              </a:rPr>
              <a:t>                 1.     PATIENT COMFORT</a:t>
            </a:r>
          </a:p>
          <a:p>
            <a:pPr>
              <a:lnSpc>
                <a:spcPct val="85000"/>
              </a:lnSpc>
            </a:pPr>
            <a:endParaRPr lang="en-US">
              <a:latin typeface="Arial" pitchFamily="34" charset="0"/>
            </a:endParaRPr>
          </a:p>
          <a:p>
            <a:pPr>
              <a:lnSpc>
                <a:spcPct val="85000"/>
              </a:lnSpc>
            </a:pPr>
            <a:r>
              <a:rPr lang="en-US">
                <a:latin typeface="Arial" pitchFamily="34" charset="0"/>
              </a:rPr>
              <a:t>                 2.     THE LEVEL OF FIO2 THAT IS NEEDED</a:t>
            </a:r>
          </a:p>
          <a:p>
            <a:pPr>
              <a:lnSpc>
                <a:spcPct val="85000"/>
              </a:lnSpc>
            </a:pPr>
            <a:endParaRPr lang="en-US">
              <a:latin typeface="Arial" pitchFamily="34" charset="0"/>
            </a:endParaRPr>
          </a:p>
          <a:p>
            <a:pPr>
              <a:lnSpc>
                <a:spcPct val="85000"/>
              </a:lnSpc>
            </a:pPr>
            <a:r>
              <a:rPr lang="en-US">
                <a:latin typeface="Arial" pitchFamily="34" charset="0"/>
              </a:rPr>
              <a:t>                 3.     THE REQUIREMENT THAT THE FIO2 BE CONTROLLED </a:t>
            </a:r>
          </a:p>
          <a:p>
            <a:pPr>
              <a:lnSpc>
                <a:spcPct val="85000"/>
              </a:lnSpc>
            </a:pPr>
            <a:r>
              <a:rPr lang="en-US">
                <a:latin typeface="Arial" pitchFamily="34" charset="0"/>
              </a:rPr>
              <a:t>                         BE CONTROLLED WITHIN A CERTAIN RANGE.</a:t>
            </a:r>
          </a:p>
          <a:p>
            <a:pPr>
              <a:lnSpc>
                <a:spcPct val="85000"/>
              </a:lnSpc>
            </a:pPr>
            <a:endParaRPr lang="en-US">
              <a:latin typeface="Arial" pitchFamily="34" charset="0"/>
            </a:endParaRPr>
          </a:p>
          <a:p>
            <a:pPr>
              <a:lnSpc>
                <a:spcPct val="85000"/>
              </a:lnSpc>
            </a:pPr>
            <a:r>
              <a:rPr lang="en-US">
                <a:latin typeface="Arial" pitchFamily="34" charset="0"/>
              </a:rPr>
              <a:t>                 4.     THE LEVEL OF HUMIDIFICATION AND OR NEBULIZATION</a:t>
            </a:r>
          </a:p>
        </p:txBody>
      </p:sp>
      <p:sp>
        <p:nvSpPr>
          <p:cNvPr id="16389" name="Rectangle 5"/>
          <p:cNvSpPr>
            <a:spLocks noChangeArrowheads="1"/>
          </p:cNvSpPr>
          <p:nvPr/>
        </p:nvSpPr>
        <p:spPr bwMode="auto">
          <a:xfrm>
            <a:off x="2270103" y="2792822"/>
            <a:ext cx="25435" cy="229024"/>
          </a:xfrm>
          <a:prstGeom prst="rect">
            <a:avLst/>
          </a:prstGeom>
          <a:noFill/>
          <a:ln w="50800">
            <a:noFill/>
            <a:miter lim="800000"/>
            <a:headEnd/>
            <a:tailEnd/>
          </a:ln>
          <a:effectLst/>
        </p:spPr>
        <p:txBody>
          <a:bodyPr wrap="none" lIns="91577" tIns="45789" rIns="91577" bIns="45789" anchor="ctr"/>
          <a:lstStyle/>
          <a:p>
            <a:endParaRPr lang="en-US"/>
          </a:p>
        </p:txBody>
      </p:sp>
      <p:sp>
        <p:nvSpPr>
          <p:cNvPr id="16390" name="Rectangle 6"/>
          <p:cNvSpPr>
            <a:spLocks noChangeArrowheads="1"/>
          </p:cNvSpPr>
          <p:nvPr/>
        </p:nvSpPr>
        <p:spPr bwMode="auto">
          <a:xfrm>
            <a:off x="985619" y="246519"/>
            <a:ext cx="7172762" cy="1145121"/>
          </a:xfrm>
          <a:prstGeom prst="rect">
            <a:avLst/>
          </a:prstGeom>
          <a:noFill/>
          <a:ln w="12700">
            <a:noFill/>
            <a:miter lim="800000"/>
            <a:headEnd/>
            <a:tailEnd/>
          </a:ln>
          <a:effectLst/>
        </p:spPr>
        <p:txBody>
          <a:bodyPr lIns="90624" tIns="44517" rIns="90624" bIns="44517" anchor="ctr"/>
          <a:lstStyle/>
          <a:p>
            <a:pPr algn="ctr">
              <a:lnSpc>
                <a:spcPct val="90000"/>
              </a:lnSpc>
            </a:pPr>
            <a:r>
              <a:rPr lang="en-US" sz="3600" dirty="0">
                <a:solidFill>
                  <a:schemeClr val="tx2"/>
                </a:solidFill>
                <a:effectLst>
                  <a:outerShdw blurRad="38100" dist="38100" dir="2700000" algn="tl">
                    <a:srgbClr val="000000"/>
                  </a:outerShdw>
                </a:effectLst>
              </a:rPr>
              <a:t> OXYGEN THERAPY</a:t>
            </a:r>
          </a:p>
        </p:txBody>
      </p:sp>
      <p:sp>
        <p:nvSpPr>
          <p:cNvPr id="16391" name="AutoShape 7"/>
          <p:cNvSpPr>
            <a:spLocks noChangeArrowheads="1"/>
          </p:cNvSpPr>
          <p:nvPr/>
        </p:nvSpPr>
        <p:spPr bwMode="auto">
          <a:xfrm rot="16200000" flipH="1">
            <a:off x="6943706" y="2443027"/>
            <a:ext cx="598007" cy="445118"/>
          </a:xfrm>
          <a:prstGeom prst="rightArrow">
            <a:avLst>
              <a:gd name="adj1" fmla="val 50000"/>
              <a:gd name="adj2" fmla="val 67149"/>
            </a:avLst>
          </a:prstGeom>
          <a:solidFill>
            <a:schemeClr val="bg1"/>
          </a:solidFill>
          <a:ln w="12700">
            <a:solidFill>
              <a:schemeClr val="tx1"/>
            </a:solidFill>
            <a:miter lim="800000"/>
            <a:headEnd/>
            <a:tailEnd/>
          </a:ln>
          <a:effectLst/>
        </p:spPr>
        <p:txBody>
          <a:bodyPr wrap="none" lIns="91577" tIns="45789" rIns="91577" bIns="45789" anchor="ctr"/>
          <a:lstStyle/>
          <a:p>
            <a:endParaRPr lang="en-US"/>
          </a:p>
        </p:txBody>
      </p:sp>
      <p:sp>
        <p:nvSpPr>
          <p:cNvPr id="16392" name="AutoShape 8"/>
          <p:cNvSpPr>
            <a:spLocks noChangeArrowheads="1"/>
          </p:cNvSpPr>
          <p:nvPr/>
        </p:nvSpPr>
        <p:spPr bwMode="auto">
          <a:xfrm rot="16200000" flipH="1">
            <a:off x="6180646" y="3053758"/>
            <a:ext cx="598007" cy="445118"/>
          </a:xfrm>
          <a:prstGeom prst="rightArrow">
            <a:avLst>
              <a:gd name="adj1" fmla="val 50000"/>
              <a:gd name="adj2" fmla="val 67149"/>
            </a:avLst>
          </a:prstGeom>
          <a:solidFill>
            <a:schemeClr val="bg1"/>
          </a:solidFill>
          <a:ln w="12700">
            <a:solidFill>
              <a:schemeClr val="tx1"/>
            </a:solidFill>
            <a:miter lim="800000"/>
            <a:headEnd/>
            <a:tailEnd/>
          </a:ln>
          <a:effectLst/>
        </p:spPr>
        <p:txBody>
          <a:bodyPr wrap="none" lIns="91577" tIns="45789" rIns="91577" bIns="45789" anchor="ctr"/>
          <a:lstStyle/>
          <a:p>
            <a:endParaRPr lang="en-US"/>
          </a:p>
        </p:txBody>
      </p:sp>
    </p:spTree>
  </p:cSld>
  <p:clrMapOvr>
    <a:masterClrMapping/>
  </p:clrMapOvr>
  <p:transition spd="slow">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4089" y="246520"/>
            <a:ext cx="8088434" cy="1121263"/>
          </a:xfrm>
          <a:noFill/>
          <a:ln/>
        </p:spPr>
        <p:txBody>
          <a:bodyPr tIns="45789">
            <a:normAutofit fontScale="90000"/>
          </a:bodyPr>
          <a:lstStyle/>
          <a:p>
            <a:r>
              <a:rPr lang="en-US" dirty="0"/>
              <a:t>HIGH FLOW VS LOW O</a:t>
            </a:r>
            <a:r>
              <a:rPr lang="en-US" baseline="-25000" dirty="0"/>
              <a:t>2</a:t>
            </a:r>
            <a:r>
              <a:rPr lang="en-US" dirty="0"/>
              <a:t> SYSTEMS</a:t>
            </a:r>
          </a:p>
        </p:txBody>
      </p:sp>
      <p:sp>
        <p:nvSpPr>
          <p:cNvPr id="18435" name="Rectangle 3"/>
          <p:cNvSpPr>
            <a:spLocks noChangeArrowheads="1"/>
          </p:cNvSpPr>
          <p:nvPr/>
        </p:nvSpPr>
        <p:spPr bwMode="auto">
          <a:xfrm>
            <a:off x="604089" y="2283879"/>
            <a:ext cx="8164740" cy="3786851"/>
          </a:xfrm>
          <a:prstGeom prst="rect">
            <a:avLst/>
          </a:prstGeom>
          <a:noFill/>
          <a:ln w="50800">
            <a:noFill/>
            <a:miter lim="800000"/>
            <a:headEnd/>
            <a:tailEnd/>
          </a:ln>
          <a:effectLst/>
        </p:spPr>
        <p:txBody>
          <a:bodyPr lIns="63595" tIns="25438" rIns="63595" bIns="25438">
            <a:spAutoFit/>
          </a:bodyPr>
          <a:lstStyle/>
          <a:p>
            <a:pPr>
              <a:lnSpc>
                <a:spcPct val="85000"/>
              </a:lnSpc>
            </a:pPr>
            <a:endParaRPr lang="en-US" u="sng" dirty="0">
              <a:latin typeface="Arial" pitchFamily="34" charset="0"/>
            </a:endParaRPr>
          </a:p>
          <a:p>
            <a:pPr>
              <a:lnSpc>
                <a:spcPct val="85000"/>
              </a:lnSpc>
            </a:pPr>
            <a:endParaRPr lang="en-US" u="sng" dirty="0">
              <a:latin typeface="Arial" pitchFamily="34" charset="0"/>
            </a:endParaRPr>
          </a:p>
          <a:p>
            <a:pPr>
              <a:lnSpc>
                <a:spcPct val="85000"/>
              </a:lnSpc>
            </a:pPr>
            <a:r>
              <a:rPr lang="en-US" dirty="0">
                <a:latin typeface="Arial" pitchFamily="34" charset="0"/>
              </a:rPr>
              <a:t>          </a:t>
            </a:r>
            <a:endParaRPr lang="en-US" dirty="0">
              <a:solidFill>
                <a:schemeClr val="accent1"/>
              </a:solidFill>
              <a:latin typeface="Arial" pitchFamily="34" charset="0"/>
            </a:endParaRPr>
          </a:p>
          <a:p>
            <a:pPr>
              <a:lnSpc>
                <a:spcPct val="85000"/>
              </a:lnSpc>
            </a:pPr>
            <a:endParaRPr lang="en-US" dirty="0">
              <a:solidFill>
                <a:schemeClr val="bg2"/>
              </a:solidFill>
              <a:latin typeface="Arial" pitchFamily="34" charset="0"/>
            </a:endParaRPr>
          </a:p>
          <a:p>
            <a:pPr>
              <a:lnSpc>
                <a:spcPct val="85000"/>
              </a:lnSpc>
            </a:pPr>
            <a:endParaRPr lang="en-US" dirty="0">
              <a:latin typeface="Arial" pitchFamily="34" charset="0"/>
            </a:endParaRPr>
          </a:p>
          <a:p>
            <a:pPr>
              <a:lnSpc>
                <a:spcPct val="85000"/>
              </a:lnSpc>
            </a:pPr>
            <a:endParaRPr lang="en-US" dirty="0">
              <a:latin typeface="Arial" pitchFamily="34" charset="0"/>
            </a:endParaRPr>
          </a:p>
          <a:p>
            <a:pPr>
              <a:lnSpc>
                <a:spcPct val="85000"/>
              </a:lnSpc>
            </a:pPr>
            <a:r>
              <a:rPr lang="en-US" dirty="0">
                <a:latin typeface="Arial" pitchFamily="34" charset="0"/>
              </a:rPr>
              <a:t>                         </a:t>
            </a:r>
            <a:r>
              <a:rPr lang="en-US" sz="2000" dirty="0">
                <a:latin typeface="Arial" pitchFamily="34" charset="0"/>
              </a:rPr>
              <a:t>A.     VENTURI  MASK</a:t>
            </a:r>
          </a:p>
          <a:p>
            <a:pPr>
              <a:lnSpc>
                <a:spcPct val="85000"/>
              </a:lnSpc>
            </a:pPr>
            <a:r>
              <a:rPr lang="en-US" sz="2000" dirty="0">
                <a:latin typeface="Arial" pitchFamily="34" charset="0"/>
              </a:rPr>
              <a:t>                          </a:t>
            </a:r>
          </a:p>
          <a:p>
            <a:pPr>
              <a:lnSpc>
                <a:spcPct val="85000"/>
              </a:lnSpc>
            </a:pPr>
            <a:r>
              <a:rPr lang="en-US" sz="2000" dirty="0">
                <a:latin typeface="Arial" pitchFamily="34" charset="0"/>
              </a:rPr>
              <a:t>                       B.     VENTURI TYPE NEBULIZERS (FAIL &gt; .50 FIO</a:t>
            </a:r>
            <a:r>
              <a:rPr lang="en-US" sz="2000" baseline="-25000" dirty="0">
                <a:latin typeface="Arial" pitchFamily="34" charset="0"/>
              </a:rPr>
              <a:t>2</a:t>
            </a:r>
            <a:r>
              <a:rPr lang="en-US" sz="2000" dirty="0">
                <a:latin typeface="Arial" pitchFamily="34" charset="0"/>
              </a:rPr>
              <a:t>)</a:t>
            </a:r>
          </a:p>
          <a:p>
            <a:pPr>
              <a:lnSpc>
                <a:spcPct val="85000"/>
              </a:lnSpc>
            </a:pPr>
            <a:r>
              <a:rPr lang="en-US" sz="2000" dirty="0">
                <a:latin typeface="Arial" pitchFamily="34" charset="0"/>
              </a:rPr>
              <a:t>                          </a:t>
            </a:r>
          </a:p>
          <a:p>
            <a:pPr>
              <a:lnSpc>
                <a:spcPct val="85000"/>
              </a:lnSpc>
            </a:pPr>
            <a:r>
              <a:rPr lang="en-US" sz="2000" dirty="0">
                <a:latin typeface="Arial" pitchFamily="34" charset="0"/>
              </a:rPr>
              <a:t>                       C.     HIGH FLOW BLENDER SYSTEM</a:t>
            </a:r>
          </a:p>
          <a:p>
            <a:pPr>
              <a:lnSpc>
                <a:spcPct val="85000"/>
              </a:lnSpc>
            </a:pPr>
            <a:r>
              <a:rPr lang="en-US" sz="2000" dirty="0">
                <a:latin typeface="Arial" pitchFamily="34" charset="0"/>
              </a:rPr>
              <a:t>                             </a:t>
            </a:r>
          </a:p>
          <a:p>
            <a:pPr>
              <a:lnSpc>
                <a:spcPct val="85000"/>
              </a:lnSpc>
            </a:pPr>
            <a:r>
              <a:rPr lang="en-US" sz="2000" dirty="0">
                <a:latin typeface="Arial" pitchFamily="34" charset="0"/>
              </a:rPr>
              <a:t>                       D.     THE NEW GAS INJECTION NEBULIZER (GIN)</a:t>
            </a:r>
          </a:p>
          <a:p>
            <a:pPr>
              <a:lnSpc>
                <a:spcPct val="85000"/>
              </a:lnSpc>
            </a:pPr>
            <a:r>
              <a:rPr lang="en-US" sz="2000" dirty="0">
                <a:latin typeface="Arial" pitchFamily="34" charset="0"/>
              </a:rPr>
              <a:t>                                  WORKS FOR ALL FIO</a:t>
            </a:r>
            <a:r>
              <a:rPr lang="en-US" sz="2000" baseline="-25000" dirty="0">
                <a:latin typeface="Arial" pitchFamily="34" charset="0"/>
              </a:rPr>
              <a:t>2</a:t>
            </a:r>
            <a:r>
              <a:rPr lang="en-US" sz="2000" dirty="0">
                <a:latin typeface="Arial" pitchFamily="34" charset="0"/>
              </a:rPr>
              <a:t>S.</a:t>
            </a:r>
          </a:p>
          <a:p>
            <a:pPr>
              <a:lnSpc>
                <a:spcPct val="85000"/>
              </a:lnSpc>
            </a:pPr>
            <a:r>
              <a:rPr lang="en-US" sz="2000" dirty="0">
                <a:latin typeface="Arial" pitchFamily="34" charset="0"/>
              </a:rPr>
              <a:t>       </a:t>
            </a:r>
          </a:p>
        </p:txBody>
      </p:sp>
      <p:sp>
        <p:nvSpPr>
          <p:cNvPr id="18436" name="Rectangle 4"/>
          <p:cNvSpPr>
            <a:spLocks noChangeArrowheads="1"/>
          </p:cNvSpPr>
          <p:nvPr/>
        </p:nvSpPr>
        <p:spPr bwMode="auto">
          <a:xfrm>
            <a:off x="5195165" y="4294202"/>
            <a:ext cx="128497" cy="513935"/>
          </a:xfrm>
          <a:prstGeom prst="rect">
            <a:avLst/>
          </a:prstGeom>
          <a:noFill/>
          <a:ln w="50800">
            <a:noFill/>
            <a:miter lim="800000"/>
            <a:headEnd/>
            <a:tailEnd/>
          </a:ln>
          <a:effectLst/>
        </p:spPr>
        <p:txBody>
          <a:bodyPr wrap="none" lIns="63595" tIns="25438" rIns="63595" bIns="25438">
            <a:spAutoFit/>
          </a:bodyPr>
          <a:lstStyle/>
          <a:p>
            <a:pPr>
              <a:lnSpc>
                <a:spcPct val="86000"/>
              </a:lnSpc>
            </a:pPr>
            <a:endParaRPr lang="en-US">
              <a:latin typeface="Arial" pitchFamily="34" charset="0"/>
            </a:endParaRPr>
          </a:p>
          <a:p>
            <a:pPr eaLnBrk="1">
              <a:lnSpc>
                <a:spcPct val="81000"/>
              </a:lnSpc>
            </a:pPr>
            <a:endParaRPr lang="en-US">
              <a:latin typeface="Arial" pitchFamily="34" charset="0"/>
            </a:endParaRPr>
          </a:p>
        </p:txBody>
      </p:sp>
      <p:sp>
        <p:nvSpPr>
          <p:cNvPr id="18437" name="Rectangle 5"/>
          <p:cNvSpPr>
            <a:spLocks noChangeArrowheads="1"/>
          </p:cNvSpPr>
          <p:nvPr/>
        </p:nvSpPr>
        <p:spPr bwMode="auto">
          <a:xfrm>
            <a:off x="464195" y="4599568"/>
            <a:ext cx="128497" cy="743870"/>
          </a:xfrm>
          <a:prstGeom prst="rect">
            <a:avLst/>
          </a:prstGeom>
          <a:noFill/>
          <a:ln w="50800">
            <a:noFill/>
            <a:miter lim="800000"/>
            <a:headEnd/>
            <a:tailEnd/>
          </a:ln>
          <a:effectLst/>
        </p:spPr>
        <p:txBody>
          <a:bodyPr wrap="none" lIns="63595" tIns="25438" rIns="63595" bIns="25438">
            <a:spAutoFit/>
          </a:bodyPr>
          <a:lstStyle/>
          <a:p>
            <a:pPr>
              <a:lnSpc>
                <a:spcPct val="85000"/>
              </a:lnSpc>
            </a:pPr>
            <a:endParaRPr lang="en-US">
              <a:latin typeface="Arial" pitchFamily="34" charset="0"/>
            </a:endParaRPr>
          </a:p>
          <a:p>
            <a:pPr>
              <a:lnSpc>
                <a:spcPct val="85000"/>
              </a:lnSpc>
            </a:pPr>
            <a:endParaRPr lang="en-US">
              <a:latin typeface="Arial" pitchFamily="34" charset="0"/>
            </a:endParaRPr>
          </a:p>
          <a:p>
            <a:pPr eaLnBrk="1">
              <a:lnSpc>
                <a:spcPct val="80000"/>
              </a:lnSpc>
            </a:pPr>
            <a:endParaRPr lang="en-US">
              <a:latin typeface="Arial" pitchFamily="34" charset="0"/>
            </a:endParaRPr>
          </a:p>
        </p:txBody>
      </p:sp>
      <p:sp>
        <p:nvSpPr>
          <p:cNvPr id="18438" name="Rectangle 6"/>
          <p:cNvSpPr>
            <a:spLocks noChangeArrowheads="1"/>
          </p:cNvSpPr>
          <p:nvPr/>
        </p:nvSpPr>
        <p:spPr bwMode="auto">
          <a:xfrm>
            <a:off x="1928794" y="1357298"/>
            <a:ext cx="6854821" cy="1666787"/>
          </a:xfrm>
          <a:prstGeom prst="rect">
            <a:avLst/>
          </a:prstGeom>
          <a:solidFill>
            <a:schemeClr val="bg1"/>
          </a:solidFill>
          <a:ln w="12700">
            <a:solidFill>
              <a:schemeClr val="tx1"/>
            </a:solidFill>
            <a:miter lim="800000"/>
            <a:headEnd/>
            <a:tailEnd/>
          </a:ln>
          <a:effectLst/>
        </p:spPr>
        <p:txBody>
          <a:bodyPr wrap="none" lIns="90624" tIns="44517" rIns="90624" bIns="44517" anchor="ctr"/>
          <a:lstStyle/>
          <a:p>
            <a:pPr>
              <a:lnSpc>
                <a:spcPct val="85000"/>
              </a:lnSpc>
            </a:pPr>
            <a:r>
              <a:rPr lang="en-US" dirty="0">
                <a:solidFill>
                  <a:schemeClr val="accent1"/>
                </a:solidFill>
                <a:latin typeface="Arial" pitchFamily="34" charset="0"/>
              </a:rPr>
              <a:t> </a:t>
            </a:r>
            <a:r>
              <a:rPr lang="en-US" i="1" dirty="0">
                <a:latin typeface="Arial" pitchFamily="34" charset="0"/>
              </a:rPr>
              <a:t>HIGH FLOW SYSTEM</a:t>
            </a:r>
            <a:r>
              <a:rPr lang="en-US" dirty="0">
                <a:latin typeface="Arial" pitchFamily="34" charset="0"/>
              </a:rPr>
              <a:t>   </a:t>
            </a:r>
            <a:r>
              <a:rPr lang="en-US" dirty="0">
                <a:solidFill>
                  <a:schemeClr val="accent1"/>
                </a:solidFill>
                <a:latin typeface="Arial" pitchFamily="34" charset="0"/>
              </a:rPr>
              <a:t>DEFINED: THE GAS FLOW OF A  </a:t>
            </a:r>
          </a:p>
          <a:p>
            <a:pPr>
              <a:lnSpc>
                <a:spcPct val="85000"/>
              </a:lnSpc>
            </a:pPr>
            <a:r>
              <a:rPr lang="en-US" dirty="0">
                <a:solidFill>
                  <a:schemeClr val="accent1"/>
                </a:solidFill>
                <a:latin typeface="Arial" pitchFamily="34" charset="0"/>
              </a:rPr>
              <a:t> DEVICE THAT IS ADEQUATE TO MEET ALL INSPIRATORY</a:t>
            </a:r>
          </a:p>
          <a:p>
            <a:pPr>
              <a:lnSpc>
                <a:spcPct val="85000"/>
              </a:lnSpc>
            </a:pPr>
            <a:r>
              <a:rPr lang="en-US" dirty="0">
                <a:solidFill>
                  <a:schemeClr val="accent1"/>
                </a:solidFill>
                <a:latin typeface="Arial" pitchFamily="34" charset="0"/>
              </a:rPr>
              <a:t> REQUIREMENTS. BY PROVIDING THE COMPLETE INSP.</a:t>
            </a:r>
          </a:p>
          <a:p>
            <a:pPr>
              <a:lnSpc>
                <a:spcPct val="85000"/>
              </a:lnSpc>
            </a:pPr>
            <a:r>
              <a:rPr lang="en-US" dirty="0">
                <a:solidFill>
                  <a:schemeClr val="accent1"/>
                </a:solidFill>
                <a:latin typeface="Arial" pitchFamily="34" charset="0"/>
              </a:rPr>
              <a:t> VOLUME, THE HIGH FLOW SYSTEM DELIVERS IT'S FIO</a:t>
            </a:r>
            <a:r>
              <a:rPr lang="en-US" baseline="-25000" dirty="0">
                <a:solidFill>
                  <a:schemeClr val="accent1"/>
                </a:solidFill>
                <a:latin typeface="Arial" pitchFamily="34" charset="0"/>
              </a:rPr>
              <a:t>2</a:t>
            </a:r>
            <a:r>
              <a:rPr lang="en-US" dirty="0">
                <a:solidFill>
                  <a:schemeClr val="accent1"/>
                </a:solidFill>
                <a:latin typeface="Arial" pitchFamily="34" charset="0"/>
              </a:rPr>
              <a:t> </a:t>
            </a:r>
          </a:p>
          <a:p>
            <a:pPr>
              <a:lnSpc>
                <a:spcPct val="85000"/>
              </a:lnSpc>
            </a:pPr>
            <a:r>
              <a:rPr lang="en-US" dirty="0">
                <a:solidFill>
                  <a:schemeClr val="accent1"/>
                </a:solidFill>
                <a:latin typeface="Arial" pitchFamily="34" charset="0"/>
              </a:rPr>
              <a:t> VERY ACCURATELY. HIGH FLOW SYSTEMS CAN DELIVERY</a:t>
            </a:r>
          </a:p>
          <a:p>
            <a:pPr>
              <a:lnSpc>
                <a:spcPct val="85000"/>
              </a:lnSpc>
            </a:pPr>
            <a:r>
              <a:rPr lang="en-US" dirty="0">
                <a:solidFill>
                  <a:schemeClr val="accent1"/>
                </a:solidFill>
                <a:latin typeface="Arial" pitchFamily="34" charset="0"/>
              </a:rPr>
              <a:t> BOTH HIGH AND LOW CONCENTRATIONS OF O</a:t>
            </a:r>
            <a:r>
              <a:rPr lang="en-US" baseline="-25000" dirty="0">
                <a:solidFill>
                  <a:schemeClr val="accent1"/>
                </a:solidFill>
                <a:latin typeface="Arial" pitchFamily="34" charset="0"/>
              </a:rPr>
              <a:t>2</a:t>
            </a:r>
            <a:r>
              <a:rPr lang="en-US" dirty="0">
                <a:solidFill>
                  <a:schemeClr val="accent1"/>
                </a:solidFill>
                <a:latin typeface="Arial" pitchFamily="34" charset="0"/>
              </a:rPr>
              <a:t>.</a:t>
            </a:r>
          </a:p>
        </p:txBody>
      </p:sp>
      <p:sp>
        <p:nvSpPr>
          <p:cNvPr id="18439" name="Rectangle 7"/>
          <p:cNvSpPr>
            <a:spLocks noChangeArrowheads="1"/>
          </p:cNvSpPr>
          <p:nvPr/>
        </p:nvSpPr>
        <p:spPr bwMode="auto">
          <a:xfrm>
            <a:off x="1200231" y="1421858"/>
            <a:ext cx="314464" cy="366902"/>
          </a:xfrm>
          <a:prstGeom prst="rect">
            <a:avLst/>
          </a:prstGeom>
          <a:noFill/>
          <a:ln w="12700">
            <a:noFill/>
            <a:miter lim="800000"/>
            <a:headEnd/>
            <a:tailEnd/>
          </a:ln>
          <a:effectLst/>
        </p:spPr>
        <p:txBody>
          <a:bodyPr wrap="none" lIns="90624" tIns="44517" rIns="90624" bIns="44517">
            <a:spAutoFit/>
          </a:bodyPr>
          <a:lstStyle/>
          <a:p>
            <a:r>
              <a:rPr lang="en-US"/>
              <a:t>1.</a:t>
            </a: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a:ln/>
        </p:spPr>
        <p:txBody>
          <a:bodyPr tIns="45789">
            <a:normAutofit fontScale="90000"/>
          </a:bodyPr>
          <a:lstStyle/>
          <a:p>
            <a:r>
              <a:rPr lang="en-US" dirty="0"/>
              <a:t>HIGH FLOW VS LOW O</a:t>
            </a:r>
            <a:r>
              <a:rPr lang="en-US" baseline="-25000" dirty="0"/>
              <a:t>2</a:t>
            </a:r>
            <a:r>
              <a:rPr lang="en-US" dirty="0"/>
              <a:t> SYSTEMS </a:t>
            </a:r>
            <a:r>
              <a:rPr lang="en-US" i="1" dirty="0"/>
              <a:t>CONTINUED</a:t>
            </a:r>
          </a:p>
        </p:txBody>
      </p:sp>
      <p:sp>
        <p:nvSpPr>
          <p:cNvPr id="20483" name="Rectangle 3"/>
          <p:cNvSpPr>
            <a:spLocks noChangeArrowheads="1"/>
          </p:cNvSpPr>
          <p:nvPr/>
        </p:nvSpPr>
        <p:spPr bwMode="auto">
          <a:xfrm>
            <a:off x="1303560" y="2080303"/>
            <a:ext cx="2912345" cy="284690"/>
          </a:xfrm>
          <a:prstGeom prst="rect">
            <a:avLst/>
          </a:prstGeom>
          <a:noFill/>
          <a:ln w="50800">
            <a:noFill/>
            <a:miter lim="800000"/>
            <a:headEnd/>
            <a:tailEnd/>
          </a:ln>
          <a:effectLst/>
        </p:spPr>
        <p:txBody>
          <a:bodyPr wrap="none" lIns="63595" tIns="25438" rIns="63595" bIns="25438">
            <a:spAutoFit/>
          </a:bodyPr>
          <a:lstStyle/>
          <a:p>
            <a:pPr>
              <a:lnSpc>
                <a:spcPct val="85000"/>
              </a:lnSpc>
            </a:pPr>
            <a:r>
              <a:rPr lang="en-US" b="0" dirty="0">
                <a:latin typeface="Arial" pitchFamily="34" charset="0"/>
              </a:rPr>
              <a:t>2.     </a:t>
            </a:r>
            <a:r>
              <a:rPr lang="en-US" i="1" u="sng" dirty="0">
                <a:latin typeface="Arial" pitchFamily="34" charset="0"/>
              </a:rPr>
              <a:t>LOW FLOW SYSTEM</a:t>
            </a:r>
          </a:p>
        </p:txBody>
      </p:sp>
      <p:sp>
        <p:nvSpPr>
          <p:cNvPr id="20484" name="Rectangle 4"/>
          <p:cNvSpPr>
            <a:spLocks noChangeArrowheads="1"/>
          </p:cNvSpPr>
          <p:nvPr/>
        </p:nvSpPr>
        <p:spPr bwMode="auto">
          <a:xfrm>
            <a:off x="4279494" y="2080303"/>
            <a:ext cx="3268439" cy="510533"/>
          </a:xfrm>
          <a:prstGeom prst="rect">
            <a:avLst/>
          </a:prstGeom>
          <a:noFill/>
          <a:ln w="50800">
            <a:noFill/>
            <a:miter lim="800000"/>
            <a:headEnd/>
            <a:tailEnd/>
          </a:ln>
          <a:effectLst/>
        </p:spPr>
        <p:txBody>
          <a:bodyPr wrap="none" lIns="63595" tIns="25438" rIns="63595" bIns="25438">
            <a:spAutoFit/>
          </a:bodyPr>
          <a:lstStyle/>
          <a:p>
            <a:pPr>
              <a:lnSpc>
                <a:spcPct val="86000"/>
              </a:lnSpc>
            </a:pPr>
            <a:r>
              <a:rPr lang="en-US" dirty="0">
                <a:solidFill>
                  <a:schemeClr val="accent1">
                    <a:lumMod val="60000"/>
                    <a:lumOff val="40000"/>
                  </a:schemeClr>
                </a:solidFill>
                <a:latin typeface="Arial" pitchFamily="34" charset="0"/>
              </a:rPr>
              <a:t>DEFINED: IS ONE THROUGH</a:t>
            </a:r>
          </a:p>
          <a:p>
            <a:pPr eaLnBrk="1">
              <a:lnSpc>
                <a:spcPct val="81000"/>
              </a:lnSpc>
            </a:pPr>
            <a:endParaRPr lang="en-US" dirty="0">
              <a:latin typeface="Arial" pitchFamily="34" charset="0"/>
            </a:endParaRPr>
          </a:p>
        </p:txBody>
      </p:sp>
      <p:sp>
        <p:nvSpPr>
          <p:cNvPr id="20485" name="Rectangle 5"/>
          <p:cNvSpPr>
            <a:spLocks noChangeArrowheads="1"/>
          </p:cNvSpPr>
          <p:nvPr/>
        </p:nvSpPr>
        <p:spPr bwMode="auto">
          <a:xfrm>
            <a:off x="1837702" y="2334774"/>
            <a:ext cx="6880256" cy="2622645"/>
          </a:xfrm>
          <a:prstGeom prst="rect">
            <a:avLst/>
          </a:prstGeom>
          <a:noFill/>
          <a:ln w="50800">
            <a:noFill/>
            <a:miter lim="800000"/>
            <a:headEnd/>
            <a:tailEnd/>
          </a:ln>
          <a:effectLst/>
        </p:spPr>
        <p:txBody>
          <a:bodyPr wrap="none" lIns="63595" tIns="25438" rIns="63595" bIns="25438">
            <a:spAutoFit/>
          </a:bodyPr>
          <a:lstStyle/>
          <a:p>
            <a:pPr>
              <a:lnSpc>
                <a:spcPct val="85000"/>
              </a:lnSpc>
            </a:pPr>
            <a:r>
              <a:rPr lang="en-US" dirty="0">
                <a:solidFill>
                  <a:schemeClr val="accent1">
                    <a:lumMod val="60000"/>
                    <a:lumOff val="40000"/>
                  </a:schemeClr>
                </a:solidFill>
                <a:latin typeface="Arial" pitchFamily="34" charset="0"/>
              </a:rPr>
              <a:t>WHICH O2 IS DELIVERED TO SUPPLEMENT THE PATIENTS </a:t>
            </a:r>
          </a:p>
          <a:p>
            <a:pPr>
              <a:lnSpc>
                <a:spcPct val="85000"/>
              </a:lnSpc>
            </a:pPr>
            <a:r>
              <a:rPr lang="en-US" dirty="0">
                <a:solidFill>
                  <a:schemeClr val="accent1">
                    <a:lumMod val="60000"/>
                    <a:lumOff val="40000"/>
                  </a:schemeClr>
                </a:solidFill>
                <a:latin typeface="Arial" pitchFamily="34" charset="0"/>
              </a:rPr>
              <a:t>VT. THE FINAL FIO2 IS DETERMINED BY PROPORTIONATE</a:t>
            </a:r>
          </a:p>
          <a:p>
            <a:pPr>
              <a:lnSpc>
                <a:spcPct val="85000"/>
              </a:lnSpc>
            </a:pPr>
            <a:r>
              <a:rPr lang="en-US" dirty="0">
                <a:solidFill>
                  <a:schemeClr val="accent1">
                    <a:lumMod val="60000"/>
                    <a:lumOff val="40000"/>
                  </a:schemeClr>
                </a:solidFill>
                <a:latin typeface="Arial" pitchFamily="34" charset="0"/>
              </a:rPr>
              <a:t>MIXING OF THE NUMBER OF LITERS OF 100% OXYGEN</a:t>
            </a:r>
          </a:p>
          <a:p>
            <a:pPr>
              <a:lnSpc>
                <a:spcPct val="85000"/>
              </a:lnSpc>
            </a:pPr>
            <a:r>
              <a:rPr lang="en-US" dirty="0">
                <a:solidFill>
                  <a:schemeClr val="accent1">
                    <a:lumMod val="60000"/>
                    <a:lumOff val="40000"/>
                  </a:schemeClr>
                </a:solidFill>
                <a:latin typeface="Arial" pitchFamily="34" charset="0"/>
              </a:rPr>
              <a:t>BEING DELIVERED AND THE NUMBER OF THE PATIENT'S </a:t>
            </a:r>
          </a:p>
          <a:p>
            <a:pPr>
              <a:lnSpc>
                <a:spcPct val="85000"/>
              </a:lnSpc>
            </a:pPr>
            <a:r>
              <a:rPr lang="en-US" dirty="0">
                <a:solidFill>
                  <a:schemeClr val="accent1">
                    <a:lumMod val="60000"/>
                    <a:lumOff val="40000"/>
                  </a:schemeClr>
                </a:solidFill>
                <a:latin typeface="Arial" pitchFamily="34" charset="0"/>
              </a:rPr>
              <a:t>VOLUME OF ROOM AIR THE PATIENT BREATHS IN TO  </a:t>
            </a:r>
          </a:p>
          <a:p>
            <a:pPr>
              <a:lnSpc>
                <a:spcPct val="85000"/>
              </a:lnSpc>
            </a:pPr>
            <a:r>
              <a:rPr lang="en-US" dirty="0">
                <a:solidFill>
                  <a:schemeClr val="accent1">
                    <a:lumMod val="60000"/>
                    <a:lumOff val="40000"/>
                  </a:schemeClr>
                </a:solidFill>
                <a:latin typeface="Arial" pitchFamily="34" charset="0"/>
              </a:rPr>
              <a:t>MIX WITH IT.  FOR THE SAME OXYGEN FLOW THROUGH</a:t>
            </a:r>
          </a:p>
          <a:p>
            <a:pPr>
              <a:lnSpc>
                <a:spcPct val="85000"/>
              </a:lnSpc>
            </a:pPr>
            <a:r>
              <a:rPr lang="en-US" dirty="0">
                <a:solidFill>
                  <a:schemeClr val="accent1">
                    <a:lumMod val="60000"/>
                    <a:lumOff val="40000"/>
                  </a:schemeClr>
                </a:solidFill>
                <a:latin typeface="Arial" pitchFamily="34" charset="0"/>
              </a:rPr>
              <a:t>EITHER DEVICE, THE FINAL FIO2 WILL BE HIGHER</a:t>
            </a:r>
          </a:p>
          <a:p>
            <a:pPr>
              <a:lnSpc>
                <a:spcPct val="85000"/>
              </a:lnSpc>
            </a:pPr>
            <a:r>
              <a:rPr lang="en-US" dirty="0">
                <a:solidFill>
                  <a:schemeClr val="accent1">
                    <a:lumMod val="60000"/>
                    <a:lumOff val="40000"/>
                  </a:schemeClr>
                </a:solidFill>
                <a:latin typeface="Arial" pitchFamily="34" charset="0"/>
              </a:rPr>
              <a:t>IF THE VE  IS LOW (HYPOVENTILATION) AND LOWER IF THE </a:t>
            </a:r>
          </a:p>
          <a:p>
            <a:pPr>
              <a:lnSpc>
                <a:spcPct val="85000"/>
              </a:lnSpc>
            </a:pPr>
            <a:r>
              <a:rPr lang="en-US" dirty="0">
                <a:solidFill>
                  <a:schemeClr val="accent1">
                    <a:lumMod val="60000"/>
                    <a:lumOff val="40000"/>
                  </a:schemeClr>
                </a:solidFill>
                <a:latin typeface="Arial" pitchFamily="34" charset="0"/>
              </a:rPr>
              <a:t>VE IS HIGH (HYPERVENTILATION).</a:t>
            </a:r>
          </a:p>
          <a:p>
            <a:pPr>
              <a:lnSpc>
                <a:spcPct val="85000"/>
              </a:lnSpc>
            </a:pPr>
            <a:endParaRPr lang="en-US" dirty="0">
              <a:latin typeface="Arial" pitchFamily="34" charset="0"/>
            </a:endParaRPr>
          </a:p>
          <a:p>
            <a:pPr>
              <a:lnSpc>
                <a:spcPct val="85000"/>
              </a:lnSpc>
            </a:pPr>
            <a:r>
              <a:rPr lang="en-US" dirty="0">
                <a:latin typeface="Arial" pitchFamily="34" charset="0"/>
              </a:rPr>
              <a:t>        </a:t>
            </a:r>
          </a:p>
        </p:txBody>
      </p:sp>
      <p:sp>
        <p:nvSpPr>
          <p:cNvPr id="20486" name="Rectangle 6"/>
          <p:cNvSpPr>
            <a:spLocks noChangeArrowheads="1"/>
          </p:cNvSpPr>
          <p:nvPr/>
        </p:nvSpPr>
        <p:spPr bwMode="auto">
          <a:xfrm>
            <a:off x="2371844" y="4675909"/>
            <a:ext cx="4730971" cy="1654063"/>
          </a:xfrm>
          <a:prstGeom prst="rect">
            <a:avLst/>
          </a:prstGeom>
          <a:noFill/>
          <a:ln w="50800">
            <a:noFill/>
            <a:miter lim="800000"/>
            <a:headEnd/>
            <a:tailEnd/>
          </a:ln>
          <a:effectLst/>
        </p:spPr>
        <p:txBody>
          <a:bodyPr wrap="none" lIns="63595" tIns="25438" rIns="63595" bIns="25438">
            <a:spAutoFit/>
          </a:bodyPr>
          <a:lstStyle/>
          <a:p>
            <a:pPr>
              <a:lnSpc>
                <a:spcPct val="97000"/>
              </a:lnSpc>
            </a:pPr>
            <a:r>
              <a:rPr lang="en-US" dirty="0">
                <a:latin typeface="Arial" pitchFamily="34" charset="0"/>
              </a:rPr>
              <a:t>A.     CANNULA</a:t>
            </a:r>
          </a:p>
          <a:p>
            <a:pPr>
              <a:lnSpc>
                <a:spcPct val="97000"/>
              </a:lnSpc>
            </a:pPr>
            <a:endParaRPr lang="en-US" dirty="0">
              <a:latin typeface="Arial" pitchFamily="34" charset="0"/>
            </a:endParaRPr>
          </a:p>
          <a:p>
            <a:pPr>
              <a:lnSpc>
                <a:spcPct val="97000"/>
              </a:lnSpc>
            </a:pPr>
            <a:r>
              <a:rPr lang="en-US" dirty="0">
                <a:latin typeface="Arial" pitchFamily="34" charset="0"/>
              </a:rPr>
              <a:t>B.      SIMPLE MASK</a:t>
            </a:r>
          </a:p>
          <a:p>
            <a:pPr>
              <a:lnSpc>
                <a:spcPct val="97000"/>
              </a:lnSpc>
            </a:pPr>
            <a:endParaRPr lang="en-US" dirty="0">
              <a:latin typeface="Arial" pitchFamily="34" charset="0"/>
            </a:endParaRPr>
          </a:p>
          <a:p>
            <a:pPr>
              <a:lnSpc>
                <a:spcPct val="97000"/>
              </a:lnSpc>
            </a:pPr>
            <a:r>
              <a:rPr lang="en-US" dirty="0">
                <a:latin typeface="Arial" pitchFamily="34" charset="0"/>
              </a:rPr>
              <a:t>C.      RESERVOIR OR NON-REBREATHER</a:t>
            </a:r>
          </a:p>
          <a:p>
            <a:pPr>
              <a:lnSpc>
                <a:spcPct val="97000"/>
              </a:lnSpc>
            </a:pPr>
            <a:r>
              <a:rPr lang="en-US" dirty="0">
                <a:latin typeface="Arial" pitchFamily="34" charset="0"/>
              </a:rPr>
              <a:t>          (HIGHEST  FIO2)</a:t>
            </a:r>
          </a:p>
        </p:txBody>
      </p:sp>
    </p:spTree>
  </p:cSld>
  <p:clrMapOvr>
    <a:masterClrMapping/>
  </p:clrMapOvr>
  <p:transition spd="slow">
    <p:rand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dr gaurav dhakate\Desktop\o.bmp"/>
          <p:cNvPicPr>
            <a:picLocks noGrp="1" noChangeAspect="1" noChangeArrowheads="1"/>
          </p:cNvPicPr>
          <p:nvPr>
            <p:ph idx="1"/>
          </p:nvPr>
        </p:nvPicPr>
        <p:blipFill>
          <a:blip r:embed="rId2" cstate="print"/>
          <a:srcRect/>
          <a:stretch>
            <a:fillRect/>
          </a:stretch>
        </p:blipFill>
        <p:spPr bwMode="auto">
          <a:xfrm>
            <a:off x="2190750" y="2348706"/>
            <a:ext cx="4762500" cy="3562350"/>
          </a:xfrm>
          <a:prstGeom prst="rect">
            <a:avLst/>
          </a:prstGeom>
          <a:noFill/>
        </p:spPr>
      </p:pic>
      <p:sp>
        <p:nvSpPr>
          <p:cNvPr id="5" name="Rectangle 4"/>
          <p:cNvSpPr/>
          <p:nvPr/>
        </p:nvSpPr>
        <p:spPr>
          <a:xfrm>
            <a:off x="2143108" y="5934670"/>
            <a:ext cx="4572000" cy="923330"/>
          </a:xfrm>
          <a:prstGeom prst="rect">
            <a:avLst/>
          </a:prstGeom>
        </p:spPr>
        <p:txBody>
          <a:bodyPr>
            <a:spAutoFit/>
          </a:bodyPr>
          <a:lstStyle/>
          <a:p>
            <a:r>
              <a:rPr lang="en-US" dirty="0" smtClean="0"/>
              <a:t>Oxygen delivery devices. 1. </a:t>
            </a:r>
            <a:r>
              <a:rPr lang="en-US" dirty="0" err="1" smtClean="0"/>
              <a:t>Venturi</a:t>
            </a:r>
            <a:r>
              <a:rPr lang="en-US" dirty="0" smtClean="0"/>
              <a:t> mask. 2. Hudson mask; 3. Trauma mask; 4. Nasal </a:t>
            </a:r>
            <a:r>
              <a:rPr lang="en-US" dirty="0" err="1" smtClean="0"/>
              <a:t>cannulae</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ECMO</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selection</a:t>
            </a:r>
            <a:endParaRPr lang="en-US" dirty="0"/>
          </a:p>
        </p:txBody>
      </p:sp>
      <p:sp>
        <p:nvSpPr>
          <p:cNvPr id="3" name="Content Placeholder 2"/>
          <p:cNvSpPr>
            <a:spLocks noGrp="1"/>
          </p:cNvSpPr>
          <p:nvPr>
            <p:ph idx="1"/>
          </p:nvPr>
        </p:nvSpPr>
        <p:spPr/>
        <p:txBody>
          <a:bodyPr>
            <a:normAutofit lnSpcReduction="10000"/>
          </a:bodyPr>
          <a:lstStyle/>
          <a:p>
            <a:r>
              <a:rPr lang="en-US" dirty="0" smtClean="0"/>
              <a:t>Gestational age of 34 weeks or more* </a:t>
            </a:r>
          </a:p>
          <a:p>
            <a:r>
              <a:rPr lang="en-US" dirty="0" smtClean="0"/>
              <a:t>Birth weight of </a:t>
            </a:r>
            <a:r>
              <a:rPr lang="en-US" smtClean="0"/>
              <a:t>2000 gm </a:t>
            </a:r>
            <a:r>
              <a:rPr lang="en-US" dirty="0" smtClean="0"/>
              <a:t>or higher* </a:t>
            </a:r>
          </a:p>
          <a:p>
            <a:r>
              <a:rPr lang="en-US" dirty="0" smtClean="0"/>
              <a:t>No significant </a:t>
            </a:r>
            <a:r>
              <a:rPr lang="en-US" dirty="0" err="1" smtClean="0"/>
              <a:t>coagulopathy</a:t>
            </a:r>
            <a:r>
              <a:rPr lang="en-US" dirty="0" smtClean="0"/>
              <a:t> or uncontrolled bleeding </a:t>
            </a:r>
          </a:p>
          <a:p>
            <a:r>
              <a:rPr lang="en-US" dirty="0" smtClean="0"/>
              <a:t>No major intracranial hemorrhage (grade 1 intracranial hemorrhage)* </a:t>
            </a:r>
          </a:p>
          <a:p>
            <a:r>
              <a:rPr lang="en-US" dirty="0" smtClean="0"/>
              <a:t>Mechanical ventilation for 10-14 days or less* </a:t>
            </a:r>
          </a:p>
          <a:p>
            <a:r>
              <a:rPr lang="en-US" dirty="0" smtClean="0"/>
              <a:t>Reversible lung injury </a:t>
            </a:r>
          </a:p>
          <a:p>
            <a:r>
              <a:rPr lang="en-US" dirty="0" smtClean="0"/>
              <a:t>No lethal malformations </a:t>
            </a:r>
          </a:p>
          <a:p>
            <a:r>
              <a:rPr lang="en-US" dirty="0" smtClean="0"/>
              <a:t>No major untreatable cardiac malformation </a:t>
            </a:r>
          </a:p>
          <a:p>
            <a:r>
              <a:rPr lang="en-US" dirty="0" smtClean="0"/>
              <a:t>Failure of maximal medical therapy</a:t>
            </a:r>
          </a:p>
          <a:p>
            <a:pPr>
              <a:buNone/>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 </a:t>
            </a:r>
            <a:endParaRPr lang="en-US" dirty="0"/>
          </a:p>
        </p:txBody>
      </p:sp>
      <p:sp>
        <p:nvSpPr>
          <p:cNvPr id="3" name="Content Placeholder 2"/>
          <p:cNvSpPr>
            <a:spLocks noGrp="1"/>
          </p:cNvSpPr>
          <p:nvPr>
            <p:ph idx="1"/>
          </p:nvPr>
        </p:nvSpPr>
        <p:spPr/>
        <p:txBody>
          <a:bodyPr/>
          <a:lstStyle/>
          <a:p>
            <a:r>
              <a:rPr lang="en-US" dirty="0" smtClean="0"/>
              <a:t>Patients with the following 2 major neonatal diagnoses</a:t>
            </a:r>
          </a:p>
          <a:p>
            <a:r>
              <a:rPr lang="en-US" dirty="0" smtClean="0">
                <a:hlinkClick r:id="rId2"/>
              </a:rPr>
              <a:t>primary pulmonary hypertension of the newborn (PPHN)</a:t>
            </a:r>
            <a:r>
              <a:rPr lang="en-US" dirty="0" smtClean="0"/>
              <a:t>, including idiopathic PPHN, </a:t>
            </a:r>
            <a:r>
              <a:rPr lang="en-US" dirty="0" err="1" smtClean="0">
                <a:hlinkClick r:id="rId3"/>
              </a:rPr>
              <a:t>meconium</a:t>
            </a:r>
            <a:r>
              <a:rPr lang="en-US" dirty="0" smtClean="0">
                <a:hlinkClick r:id="rId3"/>
              </a:rPr>
              <a:t> aspiration syndrome</a:t>
            </a:r>
            <a:r>
              <a:rPr lang="en-US" dirty="0" smtClean="0"/>
              <a:t>, </a:t>
            </a:r>
            <a:r>
              <a:rPr lang="en-US" dirty="0" smtClean="0">
                <a:hlinkClick r:id="rId4"/>
              </a:rPr>
              <a:t>respiratory distress syndrome</a:t>
            </a:r>
            <a:r>
              <a:rPr lang="en-US" dirty="0" smtClean="0"/>
              <a:t>, group B streptococcal sepsis, and asphyxia </a:t>
            </a:r>
          </a:p>
          <a:p>
            <a:r>
              <a:rPr lang="en-US" dirty="0" smtClean="0">
                <a:hlinkClick r:id="rId5"/>
              </a:rPr>
              <a:t>Congenital diaphragmatic hernia (CDH)</a:t>
            </a: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a:t>
            </a:r>
            <a:endParaRPr lang="en-US" dirty="0"/>
          </a:p>
        </p:txBody>
      </p:sp>
      <p:graphicFrame>
        <p:nvGraphicFramePr>
          <p:cNvPr id="4" name="Content Placeholder 3"/>
          <p:cNvGraphicFramePr>
            <a:graphicFrameLocks noGrp="1"/>
          </p:cNvGraphicFramePr>
          <p:nvPr>
            <p:ph idx="1"/>
          </p:nvPr>
        </p:nvGraphicFramePr>
        <p:xfrm>
          <a:off x="357158" y="2643182"/>
          <a:ext cx="8229600" cy="286512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err="1" smtClean="0"/>
                        <a:t>Veno</a:t>
                      </a:r>
                      <a:r>
                        <a:rPr lang="en-US" dirty="0" smtClean="0"/>
                        <a:t> arterial ECMO</a:t>
                      </a:r>
                      <a:endParaRPr lang="en-US" dirty="0"/>
                    </a:p>
                  </a:txBody>
                  <a:tcPr/>
                </a:tc>
                <a:tc>
                  <a:txBody>
                    <a:bodyPr/>
                    <a:lstStyle/>
                    <a:p>
                      <a:r>
                        <a:rPr lang="en-US" dirty="0" err="1" smtClean="0"/>
                        <a:t>Veno</a:t>
                      </a:r>
                      <a:r>
                        <a:rPr lang="en-US" dirty="0" smtClean="0"/>
                        <a:t> venous ECMO</a:t>
                      </a:r>
                      <a:endParaRPr lang="en-US" dirty="0"/>
                    </a:p>
                  </a:txBody>
                  <a:tcPr/>
                </a:tc>
              </a:tr>
              <a:tr h="370840">
                <a:tc>
                  <a:txBody>
                    <a:bodyPr/>
                    <a:lstStyle/>
                    <a:p>
                      <a:r>
                        <a:rPr lang="en-US" dirty="0" smtClean="0"/>
                        <a:t>Higher PaO</a:t>
                      </a:r>
                      <a:r>
                        <a:rPr lang="en-US" baseline="-25000" dirty="0" smtClean="0"/>
                        <a:t>2</a:t>
                      </a:r>
                      <a:r>
                        <a:rPr lang="en-US" dirty="0" smtClean="0"/>
                        <a:t> is achieved.</a:t>
                      </a:r>
                      <a:endParaRPr lang="en-US" dirty="0"/>
                    </a:p>
                  </a:txBody>
                  <a:tcPr/>
                </a:tc>
                <a:tc>
                  <a:txBody>
                    <a:bodyPr/>
                    <a:lstStyle/>
                    <a:p>
                      <a:r>
                        <a:rPr lang="en-US" dirty="0" smtClean="0"/>
                        <a:t>Lower PaO</a:t>
                      </a:r>
                      <a:r>
                        <a:rPr lang="en-US" baseline="-25000" dirty="0" smtClean="0"/>
                        <a:t>2</a:t>
                      </a:r>
                      <a:r>
                        <a:rPr lang="en-US" dirty="0" smtClean="0"/>
                        <a:t> is achieved</a:t>
                      </a:r>
                      <a:endParaRPr lang="en-US" dirty="0"/>
                    </a:p>
                  </a:txBody>
                  <a:tcPr/>
                </a:tc>
              </a:tr>
              <a:tr h="370840">
                <a:tc>
                  <a:txBody>
                    <a:bodyPr/>
                    <a:lstStyle/>
                    <a:p>
                      <a:r>
                        <a:rPr lang="en-US" dirty="0" smtClean="0"/>
                        <a:t>Lower perfusion rates are needed.</a:t>
                      </a:r>
                      <a:endParaRPr lang="en-US" dirty="0"/>
                    </a:p>
                  </a:txBody>
                  <a:tcPr/>
                </a:tc>
                <a:tc>
                  <a:txBody>
                    <a:bodyPr/>
                    <a:lstStyle/>
                    <a:p>
                      <a:r>
                        <a:rPr lang="en-US" dirty="0" smtClean="0"/>
                        <a:t>Higher perfusion rates are needed.</a:t>
                      </a:r>
                      <a:endParaRPr lang="en-US" dirty="0"/>
                    </a:p>
                  </a:txBody>
                  <a:tcPr/>
                </a:tc>
              </a:tr>
              <a:tr h="370840">
                <a:tc>
                  <a:txBody>
                    <a:bodyPr/>
                    <a:lstStyle/>
                    <a:p>
                      <a:r>
                        <a:rPr lang="en-US" dirty="0" smtClean="0"/>
                        <a:t>Bypasses pulmonary circulation</a:t>
                      </a:r>
                      <a:endParaRPr lang="en-US" dirty="0"/>
                    </a:p>
                  </a:txBody>
                  <a:tcPr/>
                </a:tc>
                <a:tc>
                  <a:txBody>
                    <a:bodyPr/>
                    <a:lstStyle/>
                    <a:p>
                      <a:r>
                        <a:rPr lang="en-US" dirty="0" smtClean="0"/>
                        <a:t>Maintains pulmonary blood flow</a:t>
                      </a:r>
                      <a:endParaRPr lang="en-US" dirty="0"/>
                    </a:p>
                  </a:txBody>
                  <a:tcPr/>
                </a:tc>
              </a:tr>
              <a:tr h="370840">
                <a:tc>
                  <a:txBody>
                    <a:bodyPr/>
                    <a:lstStyle/>
                    <a:p>
                      <a:r>
                        <a:rPr lang="en-US" dirty="0" smtClean="0"/>
                        <a:t>Decreases pulmonary artery pressures</a:t>
                      </a:r>
                      <a:endParaRPr lang="en-US" dirty="0"/>
                    </a:p>
                  </a:txBody>
                  <a:tcPr/>
                </a:tc>
                <a:tc>
                  <a:txBody>
                    <a:bodyPr/>
                    <a:lstStyle/>
                    <a:p>
                      <a:r>
                        <a:rPr lang="en-US" dirty="0" smtClean="0"/>
                        <a:t>Elevates mixed venous PO</a:t>
                      </a:r>
                      <a:r>
                        <a:rPr lang="en-US" baseline="-25000" dirty="0" smtClean="0"/>
                        <a:t>2</a:t>
                      </a:r>
                      <a:endParaRPr lang="en-US" dirty="0"/>
                    </a:p>
                  </a:txBody>
                  <a:tcPr/>
                </a:tc>
              </a:tr>
              <a:tr h="370840">
                <a:tc>
                  <a:txBody>
                    <a:bodyPr/>
                    <a:lstStyle/>
                    <a:p>
                      <a:r>
                        <a:rPr lang="en-US" dirty="0" smtClean="0"/>
                        <a:t>Provides cardiac support to assist systemic circulation</a:t>
                      </a:r>
                      <a:endParaRPr lang="en-US" dirty="0"/>
                    </a:p>
                  </a:txBody>
                  <a:tcPr/>
                </a:tc>
                <a:tc>
                  <a:txBody>
                    <a:bodyPr/>
                    <a:lstStyle/>
                    <a:p>
                      <a:r>
                        <a:rPr lang="en-US" dirty="0" smtClean="0"/>
                        <a:t>Does not provide cardiac support to assist systemic circulation</a:t>
                      </a:r>
                      <a:endParaRPr lang="en-US" dirty="0"/>
                    </a:p>
                  </a:txBody>
                  <a:tcPr/>
                </a:tc>
              </a:tr>
              <a:tr h="370840">
                <a:tc>
                  <a:txBody>
                    <a:bodyPr/>
                    <a:lstStyle/>
                    <a:p>
                      <a:r>
                        <a:rPr lang="en-US" dirty="0" smtClean="0"/>
                        <a:t>Requires arterial </a:t>
                      </a:r>
                      <a:r>
                        <a:rPr lang="en-US" dirty="0" err="1" smtClean="0"/>
                        <a:t>cannulation</a:t>
                      </a:r>
                      <a:endParaRPr lang="en-US" dirty="0"/>
                    </a:p>
                  </a:txBody>
                  <a:tcPr/>
                </a:tc>
                <a:tc>
                  <a:txBody>
                    <a:bodyPr/>
                    <a:lstStyle/>
                    <a:p>
                      <a:r>
                        <a:rPr lang="en-US" dirty="0" smtClean="0"/>
                        <a:t>Requires only venous </a:t>
                      </a:r>
                      <a:r>
                        <a:rPr lang="en-US" dirty="0" err="1" smtClean="0"/>
                        <a:t>cannulation</a:t>
                      </a:r>
                      <a:endParaRPr lang="en-US" dirty="0"/>
                    </a:p>
                  </a:txBody>
                  <a:tcPr/>
                </a:tc>
              </a:tr>
            </a:tbl>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Mechanical</a:t>
            </a:r>
          </a:p>
          <a:p>
            <a:r>
              <a:rPr lang="en-US" dirty="0" err="1" smtClean="0"/>
              <a:t>Haemorrhagic</a:t>
            </a:r>
            <a:endParaRPr lang="en-US" dirty="0" smtClean="0"/>
          </a:p>
          <a:p>
            <a:r>
              <a:rPr lang="en-US" dirty="0" smtClean="0"/>
              <a:t>Neurological</a:t>
            </a:r>
          </a:p>
          <a:p>
            <a:r>
              <a:rPr lang="en-US" dirty="0" smtClean="0"/>
              <a:t>Cardiac</a:t>
            </a:r>
          </a:p>
          <a:p>
            <a:r>
              <a:rPr lang="en-US" dirty="0" smtClean="0"/>
              <a:t>Pulmonary </a:t>
            </a:r>
          </a:p>
          <a:p>
            <a:r>
              <a:rPr lang="en-US" dirty="0" smtClean="0"/>
              <a:t>Renal </a:t>
            </a:r>
          </a:p>
          <a:p>
            <a:r>
              <a:rPr lang="en-US" dirty="0" smtClean="0"/>
              <a:t>GI track</a:t>
            </a:r>
          </a:p>
          <a:p>
            <a:r>
              <a:rPr lang="en-US" dirty="0" smtClean="0"/>
              <a:t>Metabolic </a:t>
            </a:r>
          </a:p>
          <a:p>
            <a:r>
              <a:rPr lang="en-US" dirty="0" smtClean="0"/>
              <a:t>Infection &amp; sepsis</a:t>
            </a:r>
          </a:p>
          <a:p>
            <a:r>
              <a:rPr lang="en-US" dirty="0" smtClean="0"/>
              <a:t>Drug serum conc.</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dr gaurav dhakate\Desktop\untitled.bmp"/>
          <p:cNvPicPr>
            <a:picLocks noGrp="1" noChangeAspect="1" noChangeArrowheads="1"/>
          </p:cNvPicPr>
          <p:nvPr>
            <p:ph idx="1"/>
          </p:nvPr>
        </p:nvPicPr>
        <p:blipFill>
          <a:blip r:embed="rId2" cstate="print"/>
          <a:srcRect/>
          <a:stretch>
            <a:fillRect/>
          </a:stretch>
        </p:blipFill>
        <p:spPr bwMode="auto">
          <a:xfrm>
            <a:off x="142844" y="1285860"/>
            <a:ext cx="8715436" cy="5429288"/>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40000" lnSpcReduction="20000"/>
          </a:bodyPr>
          <a:lstStyle/>
          <a:p>
            <a:r>
              <a:rPr lang="en-US" sz="3800" dirty="0" smtClean="0"/>
              <a:t>Dodd ME, et al ;Audit of oxygen prescribing before and after the introduction of a prescription chart. </a:t>
            </a:r>
            <a:r>
              <a:rPr lang="en-US" sz="3800" i="1" dirty="0" smtClean="0"/>
              <a:t>BMJ </a:t>
            </a:r>
            <a:r>
              <a:rPr lang="en-US" sz="3800" dirty="0" smtClean="0"/>
              <a:t>2000; </a:t>
            </a:r>
            <a:r>
              <a:rPr lang="en-US" sz="3800" b="1" dirty="0" smtClean="0"/>
              <a:t>321: </a:t>
            </a:r>
            <a:r>
              <a:rPr lang="en-US" sz="3800" dirty="0" smtClean="0"/>
              <a:t>864-5</a:t>
            </a:r>
          </a:p>
          <a:p>
            <a:r>
              <a:rPr lang="en-US" sz="3800" dirty="0" smtClean="0"/>
              <a:t>Knight PR, Holm BA. The three components of </a:t>
            </a:r>
            <a:r>
              <a:rPr lang="en-US" sz="3800" dirty="0" err="1" smtClean="0"/>
              <a:t>hyperoxia</a:t>
            </a:r>
            <a:r>
              <a:rPr lang="en-US" sz="3800" dirty="0" smtClean="0"/>
              <a:t>. </a:t>
            </a:r>
            <a:r>
              <a:rPr lang="en-US" sz="3800" i="1" dirty="0" smtClean="0"/>
              <a:t>Anesthesiology </a:t>
            </a:r>
            <a:r>
              <a:rPr lang="en-US" sz="3800" dirty="0" smtClean="0"/>
              <a:t>2000; </a:t>
            </a:r>
            <a:r>
              <a:rPr lang="en-US" sz="3800" b="1" dirty="0" smtClean="0"/>
              <a:t>93: </a:t>
            </a:r>
            <a:r>
              <a:rPr lang="en-US" sz="3800" dirty="0" smtClean="0"/>
              <a:t>3-5</a:t>
            </a:r>
          </a:p>
          <a:p>
            <a:r>
              <a:rPr lang="en-US" sz="3800" dirty="0" smtClean="0"/>
              <a:t> </a:t>
            </a:r>
            <a:r>
              <a:rPr lang="en-US" sz="3800" dirty="0" err="1" smtClean="0"/>
              <a:t>Aakerland</a:t>
            </a:r>
            <a:r>
              <a:rPr lang="en-US" sz="3800" dirty="0" smtClean="0"/>
              <a:t> LP, Rosenberg J. Post-operative </a:t>
            </a:r>
            <a:r>
              <a:rPr lang="en-US" sz="3800" dirty="0" err="1" smtClean="0"/>
              <a:t>delerium</a:t>
            </a:r>
            <a:r>
              <a:rPr lang="en-US" sz="3800" dirty="0" smtClean="0"/>
              <a:t>: treatment with supplementary oxygen. </a:t>
            </a:r>
            <a:r>
              <a:rPr lang="en-US" sz="3800" i="1" dirty="0" smtClean="0"/>
              <a:t>Br J </a:t>
            </a:r>
            <a:r>
              <a:rPr lang="en-US" sz="3800" i="1" dirty="0" err="1" smtClean="0"/>
              <a:t>Anaesth</a:t>
            </a:r>
            <a:r>
              <a:rPr lang="en-US" sz="3800" i="1" dirty="0" smtClean="0"/>
              <a:t> </a:t>
            </a:r>
            <a:r>
              <a:rPr lang="en-US" sz="3800" dirty="0" smtClean="0"/>
              <a:t>1994; </a:t>
            </a:r>
            <a:r>
              <a:rPr lang="en-US" sz="3800" b="1" dirty="0" smtClean="0"/>
              <a:t>72: </a:t>
            </a:r>
            <a:r>
              <a:rPr lang="en-US" sz="3800" dirty="0" smtClean="0"/>
              <a:t>286-90</a:t>
            </a:r>
          </a:p>
          <a:p>
            <a:r>
              <a:rPr lang="en-US" sz="3800" dirty="0" err="1" smtClean="0"/>
              <a:t>Rosenburg-Adamsen</a:t>
            </a:r>
            <a:r>
              <a:rPr lang="en-US" sz="3800" dirty="0" smtClean="0"/>
              <a:t> S, Effect of oxygen treatment on heart rate after abdominal surgery. </a:t>
            </a:r>
            <a:r>
              <a:rPr lang="en-US" sz="3800" i="1" dirty="0" smtClean="0"/>
              <a:t>Anesthesiology </a:t>
            </a:r>
            <a:r>
              <a:rPr lang="en-US" sz="3800" dirty="0" smtClean="0"/>
              <a:t>1999; </a:t>
            </a:r>
            <a:r>
              <a:rPr lang="en-US" sz="3800" b="1" dirty="0" smtClean="0"/>
              <a:t>90: </a:t>
            </a:r>
            <a:r>
              <a:rPr lang="en-US" sz="3800" dirty="0" smtClean="0"/>
              <a:t>380-4</a:t>
            </a:r>
          </a:p>
          <a:p>
            <a:r>
              <a:rPr lang="en-US" sz="3800" dirty="0" smtClean="0"/>
              <a:t>Greif R, </a:t>
            </a:r>
            <a:r>
              <a:rPr lang="en-US" sz="3800" dirty="0" err="1" smtClean="0"/>
              <a:t>Laciny</a:t>
            </a:r>
            <a:r>
              <a:rPr lang="en-US" sz="3800" dirty="0" smtClean="0"/>
              <a:t> S, </a:t>
            </a:r>
            <a:r>
              <a:rPr lang="en-US" sz="3800" dirty="0" err="1" smtClean="0"/>
              <a:t>Rapf</a:t>
            </a:r>
            <a:r>
              <a:rPr lang="en-US" sz="3800" dirty="0" smtClean="0"/>
              <a:t> B, </a:t>
            </a:r>
            <a:r>
              <a:rPr lang="en-US" sz="3800" dirty="0" err="1" smtClean="0"/>
              <a:t>Hickle</a:t>
            </a:r>
            <a:r>
              <a:rPr lang="en-US" sz="3800" dirty="0" smtClean="0"/>
              <a:t> RS, </a:t>
            </a:r>
            <a:r>
              <a:rPr lang="en-US" sz="3800" dirty="0" err="1" smtClean="0"/>
              <a:t>Sesslet</a:t>
            </a:r>
            <a:r>
              <a:rPr lang="en-US" sz="3800" dirty="0" smtClean="0"/>
              <a:t> DI. Supplemental oxygen reduces the incidence of postoperative nausea and vomiting. </a:t>
            </a:r>
            <a:r>
              <a:rPr lang="en-US" sz="3800" i="1" dirty="0" smtClean="0"/>
              <a:t>Anesthesiology </a:t>
            </a:r>
            <a:r>
              <a:rPr lang="en-US" sz="3800" dirty="0" smtClean="0"/>
              <a:t>1999; </a:t>
            </a:r>
            <a:r>
              <a:rPr lang="en-US" sz="3800" b="1" dirty="0" smtClean="0"/>
              <a:t>91: </a:t>
            </a:r>
            <a:r>
              <a:rPr lang="en-US" sz="3800" dirty="0" smtClean="0"/>
              <a:t>1246-52 </a:t>
            </a:r>
            <a:br>
              <a:rPr lang="en-US" sz="3800" dirty="0" smtClean="0"/>
            </a:br>
            <a:r>
              <a:rPr lang="en-US" sz="3800" dirty="0" smtClean="0"/>
              <a:t> </a:t>
            </a:r>
          </a:p>
          <a:p>
            <a:r>
              <a:rPr lang="en-US" sz="3800" dirty="0" smtClean="0"/>
              <a:t> Chang 3</a:t>
            </a:r>
            <a:r>
              <a:rPr lang="en-US" sz="3800" baseline="30000" dirty="0" smtClean="0"/>
              <a:t>rd</a:t>
            </a:r>
            <a:r>
              <a:rPr lang="en-US" sz="3800" dirty="0" smtClean="0"/>
              <a:t> ed.</a:t>
            </a:r>
          </a:p>
          <a:p>
            <a:r>
              <a:rPr lang="en-US" sz="3800" dirty="0" smtClean="0"/>
              <a:t>Miller’s </a:t>
            </a:r>
            <a:r>
              <a:rPr lang="en-US" sz="3800" dirty="0" err="1" smtClean="0"/>
              <a:t>anaesthesia</a:t>
            </a:r>
            <a:r>
              <a:rPr lang="en-US" sz="3800" dirty="0" smtClean="0"/>
              <a:t> 7</a:t>
            </a:r>
            <a:r>
              <a:rPr lang="en-US" sz="3800" baseline="30000" dirty="0" smtClean="0"/>
              <a:t>th</a:t>
            </a:r>
            <a:r>
              <a:rPr lang="en-US" sz="3800" dirty="0" smtClean="0"/>
              <a:t> ed.</a:t>
            </a:r>
          </a:p>
          <a:p>
            <a:r>
              <a:rPr lang="en-US" sz="3800" dirty="0" err="1" smtClean="0"/>
              <a:t>Barash</a:t>
            </a:r>
            <a:r>
              <a:rPr lang="en-US" sz="3800" dirty="0" smtClean="0"/>
              <a:t> clinical anesthesia 6</a:t>
            </a:r>
            <a:r>
              <a:rPr lang="en-US" sz="3800" baseline="30000" dirty="0" smtClean="0"/>
              <a:t>th</a:t>
            </a:r>
            <a:r>
              <a:rPr lang="en-US" sz="3800" dirty="0" smtClean="0"/>
              <a:t> ed.</a:t>
            </a:r>
          </a:p>
          <a:p>
            <a:r>
              <a:rPr lang="en-US" sz="3800" dirty="0" smtClean="0"/>
              <a:t>Egan’s 9</a:t>
            </a:r>
            <a:r>
              <a:rPr lang="en-US" sz="3800" baseline="30000" dirty="0" smtClean="0"/>
              <a:t>th</a:t>
            </a:r>
            <a:r>
              <a:rPr lang="en-US" sz="3800" dirty="0" smtClean="0"/>
              <a:t> ed.</a:t>
            </a:r>
          </a:p>
          <a:p>
            <a:r>
              <a:rPr lang="en-US" sz="3800" dirty="0" smtClean="0"/>
              <a:t>Shapiro clinical applications of blood gases 5 </a:t>
            </a:r>
            <a:r>
              <a:rPr lang="en-US" sz="3800" baseline="30000" dirty="0" err="1" smtClean="0"/>
              <a:t>th</a:t>
            </a:r>
            <a:r>
              <a:rPr lang="en-US" sz="3800" dirty="0" smtClean="0"/>
              <a:t> ed.</a:t>
            </a:r>
            <a:br>
              <a:rPr lang="en-US" sz="3800" dirty="0" smtClean="0"/>
            </a:br>
            <a:endParaRPr lang="en-US" sz="3800" dirty="0" smtClean="0"/>
          </a:p>
          <a:p>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Thank you</a:t>
            </a:r>
            <a:endParaRPr lang="en-US" dirty="0"/>
          </a:p>
        </p:txBody>
      </p:sp>
      <p:pic>
        <p:nvPicPr>
          <p:cNvPr id="4" name="Content Placeholder 3" descr="DOT_HONGKONG_11.jpg"/>
          <p:cNvPicPr>
            <a:picLocks noGrp="1" noChangeAspect="1"/>
          </p:cNvPicPr>
          <p:nvPr isPhoto="1">
            <p:ph idx="1"/>
          </p:nvPr>
        </p:nvPicPr>
        <p:blipFill>
          <a:blip r:embed="rId2" cstate="print">
            <a:lum/>
          </a:blip>
          <a:stretch>
            <a:fillRect/>
          </a:stretch>
        </p:blipFill>
        <p:spPr>
          <a:xfrm>
            <a:off x="428596" y="1785926"/>
            <a:ext cx="8001056" cy="492283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rved Up Arrow 5"/>
          <p:cNvSpPr/>
          <p:nvPr/>
        </p:nvSpPr>
        <p:spPr>
          <a:xfrm rot="10800000" flipH="1" flipV="1">
            <a:off x="428596" y="4643446"/>
            <a:ext cx="979238" cy="107157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571472" y="5500702"/>
            <a:ext cx="1000132"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CPR</a:t>
            </a:r>
            <a:endParaRPr lang="en-US" dirty="0"/>
          </a:p>
        </p:txBody>
      </p:sp>
      <p:sp>
        <p:nvSpPr>
          <p:cNvPr id="8" name="Multiply 7"/>
          <p:cNvSpPr/>
          <p:nvPr/>
        </p:nvSpPr>
        <p:spPr>
          <a:xfrm>
            <a:off x="1285852" y="5072074"/>
            <a:ext cx="357190" cy="35719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2649</TotalTime>
  <Words>3010</Words>
  <Application>Microsoft Office PowerPoint</Application>
  <PresentationFormat>On-screen Show (4:3)</PresentationFormat>
  <Paragraphs>663</Paragraphs>
  <Slides>89</Slides>
  <Notes>5</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Flow</vt:lpstr>
      <vt:lpstr>Types of hypoxia and management  </vt:lpstr>
      <vt:lpstr>Slide 2</vt:lpstr>
      <vt:lpstr>Slide 3</vt:lpstr>
      <vt:lpstr>Slide 4</vt:lpstr>
      <vt:lpstr>types</vt:lpstr>
      <vt:lpstr>Slide 6</vt:lpstr>
      <vt:lpstr>Slide 7</vt:lpstr>
      <vt:lpstr>Slide 8</vt:lpstr>
      <vt:lpstr>Slide 9</vt:lpstr>
      <vt:lpstr> Surgical consequences</vt:lpstr>
      <vt:lpstr>Slide 11</vt:lpstr>
      <vt:lpstr>Slide 12</vt:lpstr>
      <vt:lpstr>Consequences </vt:lpstr>
      <vt:lpstr>OXYGEN DELIVERY TO CELLS </vt:lpstr>
      <vt:lpstr>Alveolar ventilation</vt:lpstr>
      <vt:lpstr>ANAESTHETIC FACTORS</vt:lpstr>
      <vt:lpstr>Slide 17</vt:lpstr>
      <vt:lpstr>FRC</vt:lpstr>
      <vt:lpstr>Slide 19</vt:lpstr>
      <vt:lpstr>Slide 20</vt:lpstr>
      <vt:lpstr>SURGICAL FACTORS</vt:lpstr>
      <vt:lpstr>ADEQUATE CIRCULATION</vt:lpstr>
      <vt:lpstr>ADEQUATE CIRCULATION</vt:lpstr>
      <vt:lpstr>MONITORING &amp; CLINICAL ASSESSMENT</vt:lpstr>
      <vt:lpstr> HOW MUCH AND FOR HOW LONG?                             BMJ 2000; 321: 864-5  </vt:lpstr>
      <vt:lpstr>Cont.</vt:lpstr>
      <vt:lpstr>I. HYPOXEMIC (DECREASED TISSUE OXYGEN TENSION)</vt:lpstr>
      <vt:lpstr>Slide 28</vt:lpstr>
      <vt:lpstr>PAo2 (is a result of dynamic equilibrium btw delivery and extraction)</vt:lpstr>
      <vt:lpstr>Slide 30</vt:lpstr>
      <vt:lpstr>                        AaDo2</vt:lpstr>
      <vt:lpstr>Mixed venous Po2 [Pvo2]</vt:lpstr>
      <vt:lpstr>Management </vt:lpstr>
      <vt:lpstr>Slide 34</vt:lpstr>
      <vt:lpstr>Slide 35</vt:lpstr>
      <vt:lpstr>V/Q Relationship</vt:lpstr>
      <vt:lpstr>Slide 37</vt:lpstr>
      <vt:lpstr>Slide 38</vt:lpstr>
      <vt:lpstr>CONTENT VS TENSION (PaO2)</vt:lpstr>
      <vt:lpstr>Carboxyhaemoglobin  </vt:lpstr>
      <vt:lpstr>carboxyHb</vt:lpstr>
      <vt:lpstr>mangement</vt:lpstr>
      <vt:lpstr>Hyperbaric o2</vt:lpstr>
      <vt:lpstr>Methemoglobin </vt:lpstr>
      <vt:lpstr>methHb</vt:lpstr>
      <vt:lpstr>Management </vt:lpstr>
      <vt:lpstr>Sulfhaemoglobinemia</vt:lpstr>
      <vt:lpstr>MOA:normal hb with a sulphur atom incorporated into porphyrin ring</vt:lpstr>
      <vt:lpstr>CONTINUED</vt:lpstr>
      <vt:lpstr>Stagnant hypoxia    Cao2(reduced tissue perfusion) </vt:lpstr>
      <vt:lpstr>MOA:Fick’s Equation</vt:lpstr>
      <vt:lpstr>Management </vt:lpstr>
      <vt:lpstr>Histotoxic hypoxia / Dysoxia(central resp. arrest) </vt:lpstr>
      <vt:lpstr>Sodium nitroprusside </vt:lpstr>
      <vt:lpstr>antidotes</vt:lpstr>
      <vt:lpstr>Hyperbaric O2:  indications</vt:lpstr>
      <vt:lpstr>Effects of hypoxia :</vt:lpstr>
      <vt:lpstr>Respiratory:</vt:lpstr>
      <vt:lpstr>Cont.</vt:lpstr>
      <vt:lpstr>Slide 60</vt:lpstr>
      <vt:lpstr>Special cases:</vt:lpstr>
      <vt:lpstr>Slide 62</vt:lpstr>
      <vt:lpstr>IN LOWER AIRWAYS</vt:lpstr>
      <vt:lpstr>Slide 64</vt:lpstr>
      <vt:lpstr>Wuscope </vt:lpstr>
      <vt:lpstr>Paediatrics( a challenge due to small airway size and early compromisation)   </vt:lpstr>
      <vt:lpstr>Slide 67</vt:lpstr>
      <vt:lpstr>Hepato pulmonary syndrome</vt:lpstr>
      <vt:lpstr>Post op hypoxia</vt:lpstr>
      <vt:lpstr>Increased risk </vt:lpstr>
      <vt:lpstr>causes</vt:lpstr>
      <vt:lpstr>Slide 72</vt:lpstr>
      <vt:lpstr>Inadequate post-op vent. </vt:lpstr>
      <vt:lpstr>Inadequate resp. drive</vt:lpstr>
      <vt:lpstr>Increased airway resistance</vt:lpstr>
      <vt:lpstr>     compliance </vt:lpstr>
      <vt:lpstr>Neuromuscular and skeletal ms problems</vt:lpstr>
      <vt:lpstr>Slide 78</vt:lpstr>
      <vt:lpstr>HIGH FLOW VS LOW O2 SYSTEMS</vt:lpstr>
      <vt:lpstr>HIGH FLOW VS LOW O2 SYSTEMS CONTINUED</vt:lpstr>
      <vt:lpstr>Slide 81</vt:lpstr>
      <vt:lpstr>ECMO</vt:lpstr>
      <vt:lpstr>Patient selection</vt:lpstr>
      <vt:lpstr>Indication </vt:lpstr>
      <vt:lpstr>Types</vt:lpstr>
      <vt:lpstr>Complications </vt:lpstr>
      <vt:lpstr>Slide 87</vt:lpstr>
      <vt:lpstr>References </vt:lpstr>
      <vt:lpstr>                   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hypoxia and management  </dc:title>
  <dc:creator>dr gaurav dhakate</dc:creator>
  <cp:lastModifiedBy>Guest</cp:lastModifiedBy>
  <cp:revision>152</cp:revision>
  <dcterms:created xsi:type="dcterms:W3CDTF">2009-11-06T12:29:05Z</dcterms:created>
  <dcterms:modified xsi:type="dcterms:W3CDTF">2012-05-24T18:40:50Z</dcterms:modified>
</cp:coreProperties>
</file>