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theme/theme9.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0.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1.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2.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3.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4.xml" ContentType="application/vnd.openxmlformats-officedocument.theme+xml"/>
  <Override PartName="/ppt/slideLayouts/slideLayout124.xml" ContentType="application/vnd.openxmlformats-officedocument.presentationml.slideLayout+xml"/>
  <Override PartName="/ppt/theme/theme15.xml" ContentType="application/vnd.openxmlformats-officedocument.theme+xml"/>
  <Override PartName="/ppt/slideLayouts/slideLayout125.xml" ContentType="application/vnd.openxmlformats-officedocument.presentationml.slideLayout+xml"/>
  <Override PartName="/ppt/theme/theme16.xml" ContentType="application/vnd.openxmlformats-officedocument.theme+xml"/>
  <Override PartName="/ppt/slideLayouts/slideLayout126.xml" ContentType="application/vnd.openxmlformats-officedocument.presentationml.slideLayout+xml"/>
  <Override PartName="/ppt/theme/theme17.xml" ContentType="application/vnd.openxmlformats-officedocument.theme+xml"/>
  <Override PartName="/ppt/slideLayouts/slideLayout127.xml" ContentType="application/vnd.openxmlformats-officedocument.presentationml.slideLayout+xml"/>
  <Override PartName="/ppt/theme/theme18.xml" ContentType="application/vnd.openxmlformats-officedocument.theme+xml"/>
  <Override PartName="/ppt/slideLayouts/slideLayout128.xml" ContentType="application/vnd.openxmlformats-officedocument.presentationml.slideLayout+xml"/>
  <Override PartName="/ppt/theme/theme19.xml" ContentType="application/vnd.openxmlformats-officedocument.theme+xml"/>
  <Override PartName="/ppt/slideLayouts/slideLayout129.xml" ContentType="application/vnd.openxmlformats-officedocument.presentationml.slideLayout+xml"/>
  <Override PartName="/ppt/theme/theme20.xml" ContentType="application/vnd.openxmlformats-officedocument.theme+xml"/>
  <Override PartName="/ppt/slideLayouts/slideLayout130.xml" ContentType="application/vnd.openxmlformats-officedocument.presentationml.slideLayout+xml"/>
  <Override PartName="/ppt/theme/theme21.xml" ContentType="application/vnd.openxmlformats-officedocument.theme+xml"/>
  <Override PartName="/ppt/slideLayouts/slideLayout131.xml" ContentType="application/vnd.openxmlformats-officedocument.presentationml.slideLayout+xml"/>
  <Override PartName="/ppt/theme/theme22.xml" ContentType="application/vnd.openxmlformats-officedocument.theme+xml"/>
  <Override PartName="/ppt/slideLayouts/slideLayout132.xml" ContentType="application/vnd.openxmlformats-officedocument.presentationml.slideLayout+xml"/>
  <Override PartName="/ppt/theme/theme23.xml" ContentType="application/vnd.openxmlformats-officedocument.theme+xml"/>
  <Override PartName="/ppt/slideLayouts/slideLayout133.xml" ContentType="application/vnd.openxmlformats-officedocument.presentationml.slideLayout+xml"/>
  <Override PartName="/ppt/theme/theme24.xml" ContentType="application/vnd.openxmlformats-officedocument.theme+xml"/>
  <Override PartName="/ppt/slideLayouts/slideLayout134.xml" ContentType="application/vnd.openxmlformats-officedocument.presentationml.slideLayout+xml"/>
  <Override PartName="/ppt/theme/theme25.xml" ContentType="application/vnd.openxmlformats-officedocument.theme+xml"/>
  <Override PartName="/ppt/slideLayouts/slideLayout135.xml" ContentType="application/vnd.openxmlformats-officedocument.presentationml.slideLayout+xml"/>
  <Override PartName="/ppt/theme/theme26.xml" ContentType="application/vnd.openxmlformats-officedocument.theme+xml"/>
  <Override PartName="/ppt/slideLayouts/slideLayout136.xml" ContentType="application/vnd.openxmlformats-officedocument.presentationml.slideLayout+xml"/>
  <Override PartName="/ppt/theme/theme27.xml" ContentType="application/vnd.openxmlformats-officedocument.theme+xml"/>
  <Override PartName="/ppt/slideLayouts/slideLayout137.xml" ContentType="application/vnd.openxmlformats-officedocument.presentationml.slideLayout+xml"/>
  <Override PartName="/ppt/theme/theme28.xml" ContentType="application/vnd.openxmlformats-officedocument.theme+xml"/>
  <Override PartName="/ppt/slideLayouts/slideLayout138.xml" ContentType="application/vnd.openxmlformats-officedocument.presentationml.slideLayout+xml"/>
  <Override PartName="/ppt/theme/theme29.xml" ContentType="application/vnd.openxmlformats-officedocument.theme+xml"/>
  <Override PartName="/ppt/slideLayouts/slideLayout139.xml" ContentType="application/vnd.openxmlformats-officedocument.presentationml.slideLayout+xml"/>
  <Override PartName="/ppt/theme/theme30.xml" ContentType="application/vnd.openxmlformats-officedocument.theme+xml"/>
  <Override PartName="/ppt/slideLayouts/slideLayout140.xml" ContentType="application/vnd.openxmlformats-officedocument.presentationml.slideLayout+xml"/>
  <Override PartName="/ppt/theme/theme31.xml" ContentType="application/vnd.openxmlformats-officedocument.theme+xml"/>
  <Override PartName="/ppt/slideLayouts/slideLayout141.xml" ContentType="application/vnd.openxmlformats-officedocument.presentationml.slideLayout+xml"/>
  <Override PartName="/ppt/theme/theme32.xml" ContentType="application/vnd.openxmlformats-officedocument.theme+xml"/>
  <Override PartName="/ppt/slideLayouts/slideLayout142.xml" ContentType="application/vnd.openxmlformats-officedocument.presentationml.slideLayout+xml"/>
  <Override PartName="/ppt/theme/theme33.xml" ContentType="application/vnd.openxmlformats-officedocument.theme+xml"/>
  <Override PartName="/ppt/slideLayouts/slideLayout143.xml" ContentType="application/vnd.openxmlformats-officedocument.presentationml.slideLayout+xml"/>
  <Override PartName="/ppt/theme/theme34.xml" ContentType="application/vnd.openxmlformats-officedocument.theme+xml"/>
  <Override PartName="/ppt/slideLayouts/slideLayout144.xml" ContentType="application/vnd.openxmlformats-officedocument.presentationml.slideLayout+xml"/>
  <Override PartName="/ppt/theme/theme35.xml" ContentType="application/vnd.openxmlformats-officedocument.theme+xml"/>
  <Override PartName="/ppt/slideLayouts/slideLayout145.xml" ContentType="application/vnd.openxmlformats-officedocument.presentationml.slideLayout+xml"/>
  <Override PartName="/ppt/theme/theme36.xml" ContentType="application/vnd.openxmlformats-officedocument.theme+xml"/>
  <Override PartName="/ppt/slideLayouts/slideLayout146.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4345" r:id="rId2"/>
    <p:sldMasterId id="2147484358" r:id="rId3"/>
    <p:sldMasterId id="2147484596" r:id="rId4"/>
    <p:sldMasterId id="2147484608" r:id="rId5"/>
    <p:sldMasterId id="2147484621" r:id="rId6"/>
    <p:sldMasterId id="2147490989" r:id="rId7"/>
    <p:sldMasterId id="2147490999" r:id="rId8"/>
    <p:sldMasterId id="2147491008" r:id="rId9"/>
    <p:sldMasterId id="2147491061" r:id="rId10"/>
    <p:sldMasterId id="2147491293" r:id="rId11"/>
    <p:sldMasterId id="2147491348" r:id="rId12"/>
    <p:sldMasterId id="2147491350" r:id="rId13"/>
    <p:sldMasterId id="2147491351" r:id="rId14"/>
    <p:sldMasterId id="2147491589" r:id="rId15"/>
    <p:sldMasterId id="2147491591" r:id="rId16"/>
    <p:sldMasterId id="2147491595" r:id="rId17"/>
    <p:sldMasterId id="2147491597" r:id="rId18"/>
    <p:sldMasterId id="2147491655" r:id="rId19"/>
    <p:sldMasterId id="2147491657" r:id="rId20"/>
    <p:sldMasterId id="2147491659" r:id="rId21"/>
    <p:sldMasterId id="2147491677" r:id="rId22"/>
    <p:sldMasterId id="2147491679" r:id="rId23"/>
    <p:sldMasterId id="2147491681" r:id="rId24"/>
    <p:sldMasterId id="2147491683" r:id="rId25"/>
    <p:sldMasterId id="2147491685" r:id="rId26"/>
    <p:sldMasterId id="2147491687" r:id="rId27"/>
    <p:sldMasterId id="2147491689" r:id="rId28"/>
    <p:sldMasterId id="2147491691" r:id="rId29"/>
    <p:sldMasterId id="2147491693" r:id="rId30"/>
    <p:sldMasterId id="2147491695" r:id="rId31"/>
    <p:sldMasterId id="2147491699" r:id="rId32"/>
    <p:sldMasterId id="2147491703" r:id="rId33"/>
    <p:sldMasterId id="2147491705" r:id="rId34"/>
    <p:sldMasterId id="2147491711" r:id="rId35"/>
    <p:sldMasterId id="2147491713" r:id="rId36"/>
    <p:sldMasterId id="2147491715" r:id="rId37"/>
  </p:sldMasterIdLst>
  <p:notesMasterIdLst>
    <p:notesMasterId r:id="rId103"/>
  </p:notesMasterIdLst>
  <p:handoutMasterIdLst>
    <p:handoutMasterId r:id="rId104"/>
  </p:handoutMasterIdLst>
  <p:sldIdLst>
    <p:sldId id="1043" r:id="rId38"/>
    <p:sldId id="1034" r:id="rId39"/>
    <p:sldId id="853" r:id="rId40"/>
    <p:sldId id="817" r:id="rId41"/>
    <p:sldId id="809" r:id="rId42"/>
    <p:sldId id="800" r:id="rId43"/>
    <p:sldId id="975" r:id="rId44"/>
    <p:sldId id="977" r:id="rId45"/>
    <p:sldId id="982" r:id="rId46"/>
    <p:sldId id="981" r:id="rId47"/>
    <p:sldId id="978" r:id="rId48"/>
    <p:sldId id="979" r:id="rId49"/>
    <p:sldId id="990" r:id="rId50"/>
    <p:sldId id="991" r:id="rId51"/>
    <p:sldId id="1040" r:id="rId52"/>
    <p:sldId id="976" r:id="rId53"/>
    <p:sldId id="980" r:id="rId54"/>
    <p:sldId id="752" r:id="rId55"/>
    <p:sldId id="875" r:id="rId56"/>
    <p:sldId id="877" r:id="rId57"/>
    <p:sldId id="879" r:id="rId58"/>
    <p:sldId id="1033" r:id="rId59"/>
    <p:sldId id="886" r:id="rId60"/>
    <p:sldId id="984" r:id="rId61"/>
    <p:sldId id="818" r:id="rId62"/>
    <p:sldId id="999" r:id="rId63"/>
    <p:sldId id="1001" r:id="rId64"/>
    <p:sldId id="1035" r:id="rId65"/>
    <p:sldId id="995" r:id="rId66"/>
    <p:sldId id="996" r:id="rId67"/>
    <p:sldId id="997" r:id="rId68"/>
    <p:sldId id="998" r:id="rId69"/>
    <p:sldId id="922" r:id="rId70"/>
    <p:sldId id="923" r:id="rId71"/>
    <p:sldId id="910" r:id="rId72"/>
    <p:sldId id="914" r:id="rId73"/>
    <p:sldId id="950" r:id="rId74"/>
    <p:sldId id="911" r:id="rId75"/>
    <p:sldId id="883" r:id="rId76"/>
    <p:sldId id="881" r:id="rId77"/>
    <p:sldId id="961" r:id="rId78"/>
    <p:sldId id="1036" r:id="rId79"/>
    <p:sldId id="1039" r:id="rId80"/>
    <p:sldId id="1003" r:id="rId81"/>
    <p:sldId id="1004" r:id="rId82"/>
    <p:sldId id="1005" r:id="rId83"/>
    <p:sldId id="1006" r:id="rId84"/>
    <p:sldId id="1012" r:id="rId85"/>
    <p:sldId id="1007" r:id="rId86"/>
    <p:sldId id="988" r:id="rId87"/>
    <p:sldId id="989" r:id="rId88"/>
    <p:sldId id="1038" r:id="rId89"/>
    <p:sldId id="872" r:id="rId90"/>
    <p:sldId id="887" r:id="rId91"/>
    <p:sldId id="954" r:id="rId92"/>
    <p:sldId id="1008" r:id="rId93"/>
    <p:sldId id="1009" r:id="rId94"/>
    <p:sldId id="1010" r:id="rId95"/>
    <p:sldId id="1011" r:id="rId96"/>
    <p:sldId id="778" r:id="rId97"/>
    <p:sldId id="956" r:id="rId98"/>
    <p:sldId id="959" r:id="rId99"/>
    <p:sldId id="994" r:id="rId100"/>
    <p:sldId id="1037" r:id="rId101"/>
    <p:sldId id="1042" r:id="rId102"/>
  </p:sldIdLst>
  <p:sldSz cx="9144000" cy="6858000" type="screen4x3"/>
  <p:notesSz cx="6669088" cy="9753600"/>
  <p:defaultTextStyle>
    <a:defPPr>
      <a:defRPr lang="it-IT"/>
    </a:defPPr>
    <a:lvl1pPr algn="l" rtl="0" fontAlgn="base">
      <a:spcBef>
        <a:spcPct val="0"/>
      </a:spcBef>
      <a:spcAft>
        <a:spcPct val="0"/>
      </a:spcAft>
      <a:defRPr sz="2400" kern="1200">
        <a:solidFill>
          <a:schemeClr val="tx1"/>
        </a:solidFill>
        <a:latin typeface="Arial Unicode MS" pitchFamily="34" charset="-128"/>
        <a:ea typeface="+mn-ea"/>
        <a:cs typeface="Arial" charset="0"/>
      </a:defRPr>
    </a:lvl1pPr>
    <a:lvl2pPr marL="457200" algn="l" rtl="0" fontAlgn="base">
      <a:spcBef>
        <a:spcPct val="0"/>
      </a:spcBef>
      <a:spcAft>
        <a:spcPct val="0"/>
      </a:spcAft>
      <a:defRPr sz="2400" kern="1200">
        <a:solidFill>
          <a:schemeClr val="tx1"/>
        </a:solidFill>
        <a:latin typeface="Arial Unicode MS" pitchFamily="34" charset="-128"/>
        <a:ea typeface="+mn-ea"/>
        <a:cs typeface="Arial" charset="0"/>
      </a:defRPr>
    </a:lvl2pPr>
    <a:lvl3pPr marL="914400" algn="l" rtl="0" fontAlgn="base">
      <a:spcBef>
        <a:spcPct val="0"/>
      </a:spcBef>
      <a:spcAft>
        <a:spcPct val="0"/>
      </a:spcAft>
      <a:defRPr sz="2400" kern="1200">
        <a:solidFill>
          <a:schemeClr val="tx1"/>
        </a:solidFill>
        <a:latin typeface="Arial Unicode MS" pitchFamily="34" charset="-128"/>
        <a:ea typeface="+mn-ea"/>
        <a:cs typeface="Arial" charset="0"/>
      </a:defRPr>
    </a:lvl3pPr>
    <a:lvl4pPr marL="1371600" algn="l" rtl="0" fontAlgn="base">
      <a:spcBef>
        <a:spcPct val="0"/>
      </a:spcBef>
      <a:spcAft>
        <a:spcPct val="0"/>
      </a:spcAft>
      <a:defRPr sz="2400" kern="1200">
        <a:solidFill>
          <a:schemeClr val="tx1"/>
        </a:solidFill>
        <a:latin typeface="Arial Unicode MS" pitchFamily="34" charset="-128"/>
        <a:ea typeface="+mn-ea"/>
        <a:cs typeface="Arial" charset="0"/>
      </a:defRPr>
    </a:lvl4pPr>
    <a:lvl5pPr marL="1828800" algn="l" rtl="0" fontAlgn="base">
      <a:spcBef>
        <a:spcPct val="0"/>
      </a:spcBef>
      <a:spcAft>
        <a:spcPct val="0"/>
      </a:spcAft>
      <a:defRPr sz="2400" kern="1200">
        <a:solidFill>
          <a:schemeClr val="tx1"/>
        </a:solidFill>
        <a:latin typeface="Arial Unicode MS" pitchFamily="34" charset="-128"/>
        <a:ea typeface="+mn-ea"/>
        <a:cs typeface="Arial" charset="0"/>
      </a:defRPr>
    </a:lvl5pPr>
    <a:lvl6pPr marL="2286000" algn="l" defTabSz="914400" rtl="0" eaLnBrk="1" latinLnBrk="0" hangingPunct="1">
      <a:defRPr sz="2400" kern="1200">
        <a:solidFill>
          <a:schemeClr val="tx1"/>
        </a:solidFill>
        <a:latin typeface="Arial Unicode MS" pitchFamily="34" charset="-128"/>
        <a:ea typeface="+mn-ea"/>
        <a:cs typeface="Arial" charset="0"/>
      </a:defRPr>
    </a:lvl6pPr>
    <a:lvl7pPr marL="2743200" algn="l" defTabSz="914400" rtl="0" eaLnBrk="1" latinLnBrk="0" hangingPunct="1">
      <a:defRPr sz="2400" kern="1200">
        <a:solidFill>
          <a:schemeClr val="tx1"/>
        </a:solidFill>
        <a:latin typeface="Arial Unicode MS" pitchFamily="34" charset="-128"/>
        <a:ea typeface="+mn-ea"/>
        <a:cs typeface="Arial" charset="0"/>
      </a:defRPr>
    </a:lvl7pPr>
    <a:lvl8pPr marL="3200400" algn="l" defTabSz="914400" rtl="0" eaLnBrk="1" latinLnBrk="0" hangingPunct="1">
      <a:defRPr sz="2400" kern="1200">
        <a:solidFill>
          <a:schemeClr val="tx1"/>
        </a:solidFill>
        <a:latin typeface="Arial Unicode MS" pitchFamily="34" charset="-128"/>
        <a:ea typeface="+mn-ea"/>
        <a:cs typeface="Arial" charset="0"/>
      </a:defRPr>
    </a:lvl8pPr>
    <a:lvl9pPr marL="3657600" algn="l" defTabSz="914400" rtl="0" eaLnBrk="1" latinLnBrk="0" hangingPunct="1">
      <a:defRPr sz="2400" kern="1200">
        <a:solidFill>
          <a:schemeClr val="tx1"/>
        </a:solidFill>
        <a:latin typeface="Arial Unicode MS" pitchFamily="34" charset="-128"/>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FFFF"/>
    <a:srgbClr val="FFFFFF"/>
    <a:srgbClr val="FFFF00"/>
    <a:srgbClr val="FF0000"/>
    <a:srgbClr val="000066"/>
    <a:srgbClr val="FFFF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3267" autoAdjust="0"/>
  </p:normalViewPr>
  <p:slideViewPr>
    <p:cSldViewPr>
      <p:cViewPr>
        <p:scale>
          <a:sx n="70" d="100"/>
          <a:sy n="70" d="100"/>
        </p:scale>
        <p:origin x="-1602"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5" d="100"/>
        <a:sy n="45" d="100"/>
      </p:scale>
      <p:origin x="0" y="0"/>
    </p:cViewPr>
  </p:sorterViewPr>
  <p:notesViewPr>
    <p:cSldViewPr>
      <p:cViewPr varScale="1">
        <p:scale>
          <a:sx n="62" d="100"/>
          <a:sy n="62" d="100"/>
        </p:scale>
        <p:origin x="-2046" y="-84"/>
      </p:cViewPr>
      <p:guideLst>
        <p:guide orient="horz" pos="3072"/>
        <p:guide pos="210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5.xml"/><Relationship Id="rId47" Type="http://schemas.openxmlformats.org/officeDocument/2006/relationships/slide" Target="slides/slide10.xml"/><Relationship Id="rId63" Type="http://schemas.openxmlformats.org/officeDocument/2006/relationships/slide" Target="slides/slide26.xml"/><Relationship Id="rId68" Type="http://schemas.openxmlformats.org/officeDocument/2006/relationships/slide" Target="slides/slide31.xml"/><Relationship Id="rId84" Type="http://schemas.openxmlformats.org/officeDocument/2006/relationships/slide" Target="slides/slide47.xml"/><Relationship Id="rId89" Type="http://schemas.openxmlformats.org/officeDocument/2006/relationships/slide" Target="slides/slide52.xml"/><Relationship Id="rId7" Type="http://schemas.openxmlformats.org/officeDocument/2006/relationships/slideMaster" Target="slideMasters/slideMaster7.xml"/><Relationship Id="rId71" Type="http://schemas.openxmlformats.org/officeDocument/2006/relationships/slide" Target="slides/slide34.xml"/><Relationship Id="rId92" Type="http://schemas.openxmlformats.org/officeDocument/2006/relationships/slide" Target="slides/slide5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theme" Target="theme/theme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3.xml"/><Relationship Id="rId45" Type="http://schemas.openxmlformats.org/officeDocument/2006/relationships/slide" Target="slides/slide8.xml"/><Relationship Id="rId53" Type="http://schemas.openxmlformats.org/officeDocument/2006/relationships/slide" Target="slides/slide16.xml"/><Relationship Id="rId58" Type="http://schemas.openxmlformats.org/officeDocument/2006/relationships/slide" Target="slides/slide21.xml"/><Relationship Id="rId66" Type="http://schemas.openxmlformats.org/officeDocument/2006/relationships/slide" Target="slides/slide29.xml"/><Relationship Id="rId74" Type="http://schemas.openxmlformats.org/officeDocument/2006/relationships/slide" Target="slides/slide37.xml"/><Relationship Id="rId79" Type="http://schemas.openxmlformats.org/officeDocument/2006/relationships/slide" Target="slides/slide42.xml"/><Relationship Id="rId87" Type="http://schemas.openxmlformats.org/officeDocument/2006/relationships/slide" Target="slides/slide50.xml"/><Relationship Id="rId102" Type="http://schemas.openxmlformats.org/officeDocument/2006/relationships/slide" Target="slides/slide65.xml"/><Relationship Id="rId5" Type="http://schemas.openxmlformats.org/officeDocument/2006/relationships/slideMaster" Target="slideMasters/slideMaster5.xml"/><Relationship Id="rId61" Type="http://schemas.openxmlformats.org/officeDocument/2006/relationships/slide" Target="slides/slide24.xml"/><Relationship Id="rId82" Type="http://schemas.openxmlformats.org/officeDocument/2006/relationships/slide" Target="slides/slide45.xml"/><Relationship Id="rId90" Type="http://schemas.openxmlformats.org/officeDocument/2006/relationships/slide" Target="slides/slide53.xml"/><Relationship Id="rId95" Type="http://schemas.openxmlformats.org/officeDocument/2006/relationships/slide" Target="slides/slide5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6.xml"/><Relationship Id="rId48" Type="http://schemas.openxmlformats.org/officeDocument/2006/relationships/slide" Target="slides/slide11.xml"/><Relationship Id="rId56" Type="http://schemas.openxmlformats.org/officeDocument/2006/relationships/slide" Target="slides/slide19.xml"/><Relationship Id="rId64" Type="http://schemas.openxmlformats.org/officeDocument/2006/relationships/slide" Target="slides/slide27.xml"/><Relationship Id="rId69" Type="http://schemas.openxmlformats.org/officeDocument/2006/relationships/slide" Target="slides/slide32.xml"/><Relationship Id="rId77" Type="http://schemas.openxmlformats.org/officeDocument/2006/relationships/slide" Target="slides/slide40.xml"/><Relationship Id="rId100" Type="http://schemas.openxmlformats.org/officeDocument/2006/relationships/slide" Target="slides/slide63.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14.xml"/><Relationship Id="rId72" Type="http://schemas.openxmlformats.org/officeDocument/2006/relationships/slide" Target="slides/slide35.xml"/><Relationship Id="rId80" Type="http://schemas.openxmlformats.org/officeDocument/2006/relationships/slide" Target="slides/slide43.xml"/><Relationship Id="rId85" Type="http://schemas.openxmlformats.org/officeDocument/2006/relationships/slide" Target="slides/slide48.xml"/><Relationship Id="rId93" Type="http://schemas.openxmlformats.org/officeDocument/2006/relationships/slide" Target="slides/slide56.xml"/><Relationship Id="rId98" Type="http://schemas.openxmlformats.org/officeDocument/2006/relationships/slide" Target="slides/slide6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1.xml"/><Relationship Id="rId46" Type="http://schemas.openxmlformats.org/officeDocument/2006/relationships/slide" Target="slides/slide9.xml"/><Relationship Id="rId59" Type="http://schemas.openxmlformats.org/officeDocument/2006/relationships/slide" Target="slides/slide22.xml"/><Relationship Id="rId67" Type="http://schemas.openxmlformats.org/officeDocument/2006/relationships/slide" Target="slides/slide30.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4.xml"/><Relationship Id="rId54" Type="http://schemas.openxmlformats.org/officeDocument/2006/relationships/slide" Target="slides/slide17.xml"/><Relationship Id="rId62" Type="http://schemas.openxmlformats.org/officeDocument/2006/relationships/slide" Target="slides/slide25.xml"/><Relationship Id="rId70" Type="http://schemas.openxmlformats.org/officeDocument/2006/relationships/slide" Target="slides/slide33.xml"/><Relationship Id="rId75" Type="http://schemas.openxmlformats.org/officeDocument/2006/relationships/slide" Target="slides/slide38.xml"/><Relationship Id="rId83" Type="http://schemas.openxmlformats.org/officeDocument/2006/relationships/slide" Target="slides/slide46.xml"/><Relationship Id="rId88" Type="http://schemas.openxmlformats.org/officeDocument/2006/relationships/slide" Target="slides/slide51.xml"/><Relationship Id="rId91" Type="http://schemas.openxmlformats.org/officeDocument/2006/relationships/slide" Target="slides/slide54.xml"/><Relationship Id="rId96"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2.xml"/><Relationship Id="rId57" Type="http://schemas.openxmlformats.org/officeDocument/2006/relationships/slide" Target="slides/slide20.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7.xml"/><Relationship Id="rId52" Type="http://schemas.openxmlformats.org/officeDocument/2006/relationships/slide" Target="slides/slide15.xml"/><Relationship Id="rId60" Type="http://schemas.openxmlformats.org/officeDocument/2006/relationships/slide" Target="slides/slide23.xml"/><Relationship Id="rId65" Type="http://schemas.openxmlformats.org/officeDocument/2006/relationships/slide" Target="slides/slide28.xml"/><Relationship Id="rId73" Type="http://schemas.openxmlformats.org/officeDocument/2006/relationships/slide" Target="slides/slide36.xml"/><Relationship Id="rId78" Type="http://schemas.openxmlformats.org/officeDocument/2006/relationships/slide" Target="slides/slide41.xml"/><Relationship Id="rId81" Type="http://schemas.openxmlformats.org/officeDocument/2006/relationships/slide" Target="slides/slide44.xml"/><Relationship Id="rId86" Type="http://schemas.openxmlformats.org/officeDocument/2006/relationships/slide" Target="slides/slide49.xml"/><Relationship Id="rId94" Type="http://schemas.openxmlformats.org/officeDocument/2006/relationships/slide" Target="slides/slide57.xml"/><Relationship Id="rId99" Type="http://schemas.openxmlformats.org/officeDocument/2006/relationships/slide" Target="slides/slide62.xml"/><Relationship Id="rId101" Type="http://schemas.openxmlformats.org/officeDocument/2006/relationships/slide" Target="slides/slide6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xml"/><Relationship Id="rId34" Type="http://schemas.openxmlformats.org/officeDocument/2006/relationships/slideMaster" Target="slideMasters/slideMaster34.xml"/><Relationship Id="rId50" Type="http://schemas.openxmlformats.org/officeDocument/2006/relationships/slide" Target="slides/slide13.xml"/><Relationship Id="rId55" Type="http://schemas.openxmlformats.org/officeDocument/2006/relationships/slide" Target="slides/slide18.xml"/><Relationship Id="rId76" Type="http://schemas.openxmlformats.org/officeDocument/2006/relationships/slide" Target="slides/slide39.xml"/><Relationship Id="rId97" Type="http://schemas.openxmlformats.org/officeDocument/2006/relationships/slide" Target="slides/slide60.xml"/><Relationship Id="rId10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xh20995\ALICE%20ATS%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1212121212133"/>
          <c:y val="0.21882238706030163"/>
          <c:w val="0.76893939393939503"/>
          <c:h val="0.73213110692505112"/>
        </c:manualLayout>
      </c:layout>
      <c:ofPieChart>
        <c:ofPieType val="bar"/>
        <c:varyColors val="1"/>
        <c:ser>
          <c:idx val="0"/>
          <c:order val="0"/>
          <c:dPt>
            <c:idx val="0"/>
            <c:bubble3D val="0"/>
            <c:spPr>
              <a:solidFill>
                <a:schemeClr val="accent1">
                  <a:lumMod val="60000"/>
                  <a:lumOff val="40000"/>
                </a:schemeClr>
              </a:solidFill>
            </c:spPr>
          </c:dPt>
          <c:dPt>
            <c:idx val="1"/>
            <c:bubble3D val="0"/>
            <c:spPr>
              <a:solidFill>
                <a:srgbClr val="FF6600"/>
              </a:solidFill>
            </c:spPr>
          </c:dPt>
          <c:dPt>
            <c:idx val="2"/>
            <c:bubble3D val="0"/>
            <c:spPr>
              <a:solidFill>
                <a:srgbClr val="66FF33"/>
              </a:solidFill>
            </c:spPr>
          </c:dPt>
          <c:dPt>
            <c:idx val="3"/>
            <c:bubble3D val="0"/>
            <c:spPr>
              <a:solidFill>
                <a:srgbClr val="FFFF00"/>
              </a:solidFill>
            </c:spPr>
          </c:dPt>
          <c:cat>
            <c:strRef>
              <c:f>'AL Pie'!$A$9:$A$11</c:f>
              <c:strCache>
                <c:ptCount val="3"/>
                <c:pt idx="0">
                  <c:v>No AL</c:v>
                </c:pt>
                <c:pt idx="1">
                  <c:v>Prior Diagnosis</c:v>
                </c:pt>
                <c:pt idx="2">
                  <c:v>Undiagnosed</c:v>
                </c:pt>
              </c:strCache>
            </c:strRef>
          </c:cat>
          <c:val>
            <c:numRef>
              <c:f>'AL Pie'!$B$9:$B$11</c:f>
              <c:numCache>
                <c:formatCode>#.000%</c:formatCode>
                <c:ptCount val="3"/>
                <c:pt idx="0">
                  <c:v>0.70500000000000063</c:v>
                </c:pt>
                <c:pt idx="1">
                  <c:v>0.20738499999999999</c:v>
                </c:pt>
                <c:pt idx="2">
                  <c:v>8.7615000000000068E-2</c:v>
                </c:pt>
              </c:numCache>
            </c:numRef>
          </c:val>
        </c:ser>
        <c:dLbls>
          <c:showLegendKey val="0"/>
          <c:showVal val="0"/>
          <c:showCatName val="0"/>
          <c:showSerName val="0"/>
          <c:showPercent val="0"/>
          <c:showBubbleSize val="0"/>
          <c:showLeaderLines val="0"/>
        </c:dLbls>
        <c:gapWidth val="100"/>
        <c:splitType val="pos"/>
        <c:splitPos val="2"/>
        <c:secondPieSize val="75"/>
        <c:serLines/>
      </c:ofPieChart>
    </c:plotArea>
    <c:plotVisOnly val="1"/>
    <c:dispBlanksAs val="zero"/>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B7B0E3-2AF0-4967-8519-07E69C6381EE}" type="doc">
      <dgm:prSet loTypeId="urn:microsoft.com/office/officeart/2005/8/layout/orgChart1" loCatId="hierarchy" qsTypeId="urn:microsoft.com/office/officeart/2005/8/quickstyle/simple1#1" qsCatId="simple" csTypeId="urn:microsoft.com/office/officeart/2005/8/colors/accent1_2#1" csCatId="accent1"/>
      <dgm:spPr/>
    </dgm:pt>
    <dgm:pt modelId="{287EB848-EBFB-4175-AE8F-DCF3937D6CBA}">
      <dgm:prSet/>
      <dgm:spPr/>
      <dgm:t>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nl-NL" b="1" i="1" u="none" strike="noStrike" cap="none" normalizeH="0" baseline="0" smtClean="0">
              <a:ln>
                <a:noFill/>
              </a:ln>
              <a:solidFill>
                <a:schemeClr val="tx1"/>
              </a:solidFill>
              <a:effectLst/>
              <a:latin typeface="Verdana" pitchFamily="34" charset="0"/>
              <a:cs typeface="Arial" pitchFamily="34" charset="0"/>
            </a:rPr>
            <a:t>405 ‘COPD‘ </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nl-NL" b="1" i="1" u="none" strike="noStrike" cap="none" normalizeH="0" baseline="0" smtClean="0">
              <a:ln>
                <a:noFill/>
              </a:ln>
              <a:solidFill>
                <a:schemeClr val="tx1"/>
              </a:solidFill>
              <a:effectLst/>
              <a:latin typeface="Verdana" pitchFamily="34" charset="0"/>
              <a:cs typeface="Arial" pitchFamily="34" charset="0"/>
              <a:sym typeface="Symbol" pitchFamily="18" charset="2"/>
            </a:rPr>
            <a:t> </a:t>
          </a:r>
          <a:r>
            <a:rPr kumimoji="0" lang="nl-NL" b="1" i="1" u="none" strike="noStrike" cap="none" normalizeH="0" baseline="0" smtClean="0">
              <a:ln>
                <a:noFill/>
              </a:ln>
              <a:solidFill>
                <a:schemeClr val="tx1"/>
              </a:solidFill>
              <a:effectLst/>
              <a:latin typeface="Verdana" pitchFamily="34" charset="0"/>
              <a:cs typeface="Arial" pitchFamily="34" charset="0"/>
            </a:rPr>
            <a:t>65years</a:t>
          </a:r>
        </a:p>
      </dgm:t>
    </dgm:pt>
    <dgm:pt modelId="{E3887653-AF67-43A5-A7CF-65F8D308C43C}" type="parTrans" cxnId="{26CA0CAC-5E9F-4AAC-B42A-8B3A031CC71A}">
      <dgm:prSet/>
      <dgm:spPr/>
    </dgm:pt>
    <dgm:pt modelId="{F000ADF0-5158-47E9-AA57-7B7578E10CE8}" type="sibTrans" cxnId="{26CA0CAC-5E9F-4AAC-B42A-8B3A031CC71A}">
      <dgm:prSet/>
      <dgm:spPr/>
    </dgm:pt>
    <dgm:pt modelId="{B20C574E-2974-43FB-A0DF-CA84B63CE66D}">
      <dgm:prSet/>
      <dgm:spPr/>
      <dgm:t>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nl-NL" b="1" i="1" u="none" strike="noStrike" cap="none" normalizeH="0" baseline="0" smtClean="0">
              <a:ln>
                <a:noFill/>
              </a:ln>
              <a:solidFill>
                <a:srgbClr val="000000"/>
              </a:solidFill>
              <a:effectLst/>
              <a:latin typeface="Verdana" pitchFamily="34" charset="0"/>
              <a:cs typeface="Arial" pitchFamily="34" charset="0"/>
            </a:rPr>
            <a:t>244 (60.2%)</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nl-NL" b="1" i="1" u="none" strike="noStrike" cap="none" normalizeH="0" baseline="0" smtClean="0">
              <a:ln>
                <a:noFill/>
              </a:ln>
              <a:solidFill>
                <a:srgbClr val="000000"/>
              </a:solidFill>
              <a:effectLst/>
              <a:latin typeface="Verdana" pitchFamily="34" charset="0"/>
              <a:cs typeface="Arial" pitchFamily="34" charset="0"/>
            </a:rPr>
            <a:t>COPD (GOLD)</a:t>
          </a:r>
        </a:p>
      </dgm:t>
    </dgm:pt>
    <dgm:pt modelId="{91A92A05-C635-48A6-88F6-B7F05AC03C8A}" type="parTrans" cxnId="{88026CB2-D728-4750-AB32-C6E398451742}">
      <dgm:prSet/>
      <dgm:spPr/>
      <dgm:t>
        <a:bodyPr/>
        <a:lstStyle/>
        <a:p>
          <a:endParaRPr lang="es-ES"/>
        </a:p>
      </dgm:t>
    </dgm:pt>
    <dgm:pt modelId="{6492B6F9-E10C-4205-9E55-25CE28E822AF}" type="sibTrans" cxnId="{88026CB2-D728-4750-AB32-C6E398451742}">
      <dgm:prSet/>
      <dgm:spPr/>
    </dgm:pt>
    <dgm:pt modelId="{5BBE3257-808C-4DD6-9D07-4D0750DA402F}">
      <dgm:prSet/>
      <dgm:spPr/>
      <dgm:t>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nl-NL" b="1" i="1" u="none" strike="noStrike" cap="none" normalizeH="0" baseline="0" smtClean="0">
              <a:ln>
                <a:noFill/>
              </a:ln>
              <a:solidFill>
                <a:srgbClr val="000000"/>
              </a:solidFill>
              <a:effectLst/>
              <a:latin typeface="Verdana" pitchFamily="34" charset="0"/>
              <a:cs typeface="Arial" pitchFamily="34" charset="0"/>
            </a:rPr>
            <a:t>50 (20.5%) </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nl-NL" b="1" i="1" u="none" strike="noStrike" cap="none" normalizeH="0" baseline="0" smtClean="0">
              <a:ln>
                <a:noFill/>
              </a:ln>
              <a:solidFill>
                <a:srgbClr val="000000"/>
              </a:solidFill>
              <a:effectLst/>
              <a:latin typeface="Verdana" pitchFamily="34" charset="0"/>
              <a:cs typeface="Arial" pitchFamily="34" charset="0"/>
            </a:rPr>
            <a:t>heart failure</a:t>
          </a:r>
        </a:p>
      </dgm:t>
    </dgm:pt>
    <dgm:pt modelId="{0A21CD8C-38BC-49BE-A9BD-ADE5D026E591}" type="parTrans" cxnId="{D0D31246-FFD9-4912-A413-2C7AD362198F}">
      <dgm:prSet/>
      <dgm:spPr/>
      <dgm:t>
        <a:bodyPr/>
        <a:lstStyle/>
        <a:p>
          <a:endParaRPr lang="es-ES"/>
        </a:p>
      </dgm:t>
    </dgm:pt>
    <dgm:pt modelId="{16D8BE70-28C0-4197-AE33-5E420A8FCE5A}" type="sibTrans" cxnId="{D0D31246-FFD9-4912-A413-2C7AD362198F}">
      <dgm:prSet/>
      <dgm:spPr/>
    </dgm:pt>
    <dgm:pt modelId="{8F3654C0-EA25-41E1-9B1F-647F496AE826}">
      <dgm:prSet/>
      <dgm:spPr/>
      <dgm:t>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nl-NL" b="1" i="1" u="none" strike="noStrike" cap="none" normalizeH="0" baseline="0" smtClean="0">
              <a:ln>
                <a:noFill/>
              </a:ln>
              <a:solidFill>
                <a:srgbClr val="000000"/>
              </a:solidFill>
              <a:effectLst/>
              <a:latin typeface="Verdana" pitchFamily="34" charset="0"/>
              <a:cs typeface="Arial" pitchFamily="34" charset="0"/>
            </a:rPr>
            <a:t>191 (39.8%)</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nl-NL" b="1" i="1" u="none" strike="noStrike" cap="none" normalizeH="0" baseline="0" smtClean="0">
              <a:ln>
                <a:noFill/>
              </a:ln>
              <a:solidFill>
                <a:srgbClr val="000000"/>
              </a:solidFill>
              <a:effectLst/>
              <a:latin typeface="Verdana" pitchFamily="34" charset="0"/>
              <a:cs typeface="Arial" pitchFamily="34" charset="0"/>
            </a:rPr>
            <a:t>‘rest’</a:t>
          </a:r>
          <a:r>
            <a:rPr kumimoji="0" lang="nl-NL" b="1" i="1" u="none" strike="noStrike" cap="none" normalizeH="0" baseline="0" smtClean="0">
              <a:ln>
                <a:noFill/>
              </a:ln>
              <a:solidFill>
                <a:srgbClr val="B7E3FB"/>
              </a:solidFill>
              <a:effectLst/>
              <a:latin typeface="Verdana" pitchFamily="34" charset="0"/>
              <a:cs typeface="Arial" pitchFamily="34" charset="0"/>
            </a:rPr>
            <a:t> </a:t>
          </a:r>
        </a:p>
      </dgm:t>
    </dgm:pt>
    <dgm:pt modelId="{67094C27-131D-4466-9440-AD9822862ABD}" type="parTrans" cxnId="{171D5EC1-14C8-435E-BE90-D6C05F862334}">
      <dgm:prSet/>
      <dgm:spPr/>
      <dgm:t>
        <a:bodyPr/>
        <a:lstStyle/>
        <a:p>
          <a:endParaRPr lang="es-ES"/>
        </a:p>
      </dgm:t>
    </dgm:pt>
    <dgm:pt modelId="{24B6A6DE-C478-4615-8F3E-5140F6F035F4}" type="sibTrans" cxnId="{171D5EC1-14C8-435E-BE90-D6C05F862334}">
      <dgm:prSet/>
      <dgm:spPr/>
    </dgm:pt>
    <dgm:pt modelId="{106A98F8-4002-4981-A2BA-BBE3CF25CC49}">
      <dgm:prSet/>
      <dgm:spPr/>
      <dgm:t>
        <a:bodyPr/>
        <a:lstStyle/>
        <a:p>
          <a:pPr marL="0" marR="0" lvl="0" indent="0" algn="ctr" defTabSz="914400" rtl="0" eaLnBrk="0" fontAlgn="base" latinLnBrk="0" hangingPunct="0">
            <a:lnSpc>
              <a:spcPct val="100000"/>
            </a:lnSpc>
            <a:spcBef>
              <a:spcPct val="50000"/>
            </a:spcBef>
            <a:spcAft>
              <a:spcPct val="0"/>
            </a:spcAft>
            <a:buClrTx/>
            <a:buSzTx/>
            <a:buFontTx/>
            <a:buNone/>
            <a:tabLst/>
          </a:pPr>
          <a:r>
            <a:rPr kumimoji="0" lang="nl-NL" b="1" i="1" u="none" strike="noStrike" cap="none" normalizeH="0" baseline="0" smtClean="0">
              <a:ln>
                <a:noFill/>
              </a:ln>
              <a:solidFill>
                <a:srgbClr val="000000"/>
              </a:solidFill>
              <a:effectLst/>
              <a:latin typeface="Verdana" pitchFamily="34" charset="0"/>
              <a:cs typeface="Arial" pitchFamily="34" charset="0"/>
            </a:rPr>
            <a:t>33 (20.5%)</a:t>
          </a:r>
        </a:p>
        <a:p>
          <a:pPr marL="0" marR="0" lvl="0" indent="0" algn="ctr" defTabSz="914400" rtl="0" eaLnBrk="0" fontAlgn="base" latinLnBrk="0" hangingPunct="0">
            <a:lnSpc>
              <a:spcPct val="100000"/>
            </a:lnSpc>
            <a:spcBef>
              <a:spcPct val="50000"/>
            </a:spcBef>
            <a:spcAft>
              <a:spcPct val="0"/>
            </a:spcAft>
            <a:buClrTx/>
            <a:buSzTx/>
            <a:buFontTx/>
            <a:buNone/>
            <a:tabLst/>
          </a:pPr>
          <a:r>
            <a:rPr kumimoji="0" lang="nl-NL" b="1" i="1" u="none" strike="noStrike" cap="none" normalizeH="0" baseline="0" smtClean="0">
              <a:ln>
                <a:noFill/>
              </a:ln>
              <a:solidFill>
                <a:srgbClr val="000000"/>
              </a:solidFill>
              <a:effectLst/>
              <a:latin typeface="Verdana" pitchFamily="34" charset="0"/>
              <a:cs typeface="Arial" pitchFamily="34" charset="0"/>
            </a:rPr>
            <a:t>Heart failure</a:t>
          </a:r>
        </a:p>
      </dgm:t>
    </dgm:pt>
    <dgm:pt modelId="{04CC3257-B81A-48E2-8DE4-8A2B3D9DDF42}" type="parTrans" cxnId="{360F5F9C-62E6-4D8C-8493-7B01D3627B8A}">
      <dgm:prSet/>
      <dgm:spPr/>
      <dgm:t>
        <a:bodyPr/>
        <a:lstStyle/>
        <a:p>
          <a:endParaRPr lang="es-ES"/>
        </a:p>
      </dgm:t>
    </dgm:pt>
    <dgm:pt modelId="{C6CAAADE-11EB-4C98-8679-0325A9063609}" type="sibTrans" cxnId="{360F5F9C-62E6-4D8C-8493-7B01D3627B8A}">
      <dgm:prSet/>
      <dgm:spPr/>
    </dgm:pt>
    <dgm:pt modelId="{B93005E8-2572-4AC2-B111-DCB443B57853}" type="pres">
      <dgm:prSet presAssocID="{40B7B0E3-2AF0-4967-8519-07E69C6381EE}" presName="hierChild1" presStyleCnt="0">
        <dgm:presLayoutVars>
          <dgm:orgChart val="1"/>
          <dgm:chPref val="1"/>
          <dgm:dir/>
          <dgm:animOne val="branch"/>
          <dgm:animLvl val="lvl"/>
          <dgm:resizeHandles/>
        </dgm:presLayoutVars>
      </dgm:prSet>
      <dgm:spPr/>
    </dgm:pt>
    <dgm:pt modelId="{708DDD86-7C35-4E19-82D6-81122DABFB95}" type="pres">
      <dgm:prSet presAssocID="{287EB848-EBFB-4175-AE8F-DCF3937D6CBA}" presName="hierRoot1" presStyleCnt="0">
        <dgm:presLayoutVars>
          <dgm:hierBranch/>
        </dgm:presLayoutVars>
      </dgm:prSet>
      <dgm:spPr/>
    </dgm:pt>
    <dgm:pt modelId="{834760C2-373B-4126-A3B3-D15ABB93D135}" type="pres">
      <dgm:prSet presAssocID="{287EB848-EBFB-4175-AE8F-DCF3937D6CBA}" presName="rootComposite1" presStyleCnt="0"/>
      <dgm:spPr/>
    </dgm:pt>
    <dgm:pt modelId="{948FED82-6DAE-43E1-9AFA-18AA5030853B}" type="pres">
      <dgm:prSet presAssocID="{287EB848-EBFB-4175-AE8F-DCF3937D6CBA}" presName="rootText1" presStyleLbl="node0" presStyleIdx="0" presStyleCnt="1">
        <dgm:presLayoutVars>
          <dgm:chPref val="3"/>
        </dgm:presLayoutVars>
      </dgm:prSet>
      <dgm:spPr/>
      <dgm:t>
        <a:bodyPr/>
        <a:lstStyle/>
        <a:p>
          <a:endParaRPr lang="it-IT"/>
        </a:p>
      </dgm:t>
    </dgm:pt>
    <dgm:pt modelId="{67F3C83D-9A6A-4723-AD4E-047274AFCC8E}" type="pres">
      <dgm:prSet presAssocID="{287EB848-EBFB-4175-AE8F-DCF3937D6CBA}" presName="rootConnector1" presStyleLbl="node1" presStyleIdx="0" presStyleCnt="0"/>
      <dgm:spPr/>
      <dgm:t>
        <a:bodyPr/>
        <a:lstStyle/>
        <a:p>
          <a:endParaRPr lang="it-IT"/>
        </a:p>
      </dgm:t>
    </dgm:pt>
    <dgm:pt modelId="{C44CE647-872F-4B24-8E69-C828189DDAB0}" type="pres">
      <dgm:prSet presAssocID="{287EB848-EBFB-4175-AE8F-DCF3937D6CBA}" presName="hierChild2" presStyleCnt="0"/>
      <dgm:spPr/>
    </dgm:pt>
    <dgm:pt modelId="{0D87E838-6ECA-4109-8990-B636D7FD1D1B}" type="pres">
      <dgm:prSet presAssocID="{91A92A05-C635-48A6-88F6-B7F05AC03C8A}" presName="Name35" presStyleLbl="parChTrans1D2" presStyleIdx="0" presStyleCnt="2"/>
      <dgm:spPr/>
      <dgm:t>
        <a:bodyPr/>
        <a:lstStyle/>
        <a:p>
          <a:endParaRPr lang="es-ES"/>
        </a:p>
      </dgm:t>
    </dgm:pt>
    <dgm:pt modelId="{7A6A7B5C-B840-4DD9-979B-AD6ADBA11E65}" type="pres">
      <dgm:prSet presAssocID="{B20C574E-2974-43FB-A0DF-CA84B63CE66D}" presName="hierRoot2" presStyleCnt="0">
        <dgm:presLayoutVars>
          <dgm:hierBranch/>
        </dgm:presLayoutVars>
      </dgm:prSet>
      <dgm:spPr/>
    </dgm:pt>
    <dgm:pt modelId="{1040B93C-FB31-4C3D-B300-28E5CBAB6CF7}" type="pres">
      <dgm:prSet presAssocID="{B20C574E-2974-43FB-A0DF-CA84B63CE66D}" presName="rootComposite" presStyleCnt="0"/>
      <dgm:spPr/>
    </dgm:pt>
    <dgm:pt modelId="{0D71291D-F122-4AC9-914B-122A141962FB}" type="pres">
      <dgm:prSet presAssocID="{B20C574E-2974-43FB-A0DF-CA84B63CE66D}" presName="rootText" presStyleLbl="node2" presStyleIdx="0" presStyleCnt="2">
        <dgm:presLayoutVars>
          <dgm:chPref val="3"/>
        </dgm:presLayoutVars>
      </dgm:prSet>
      <dgm:spPr/>
      <dgm:t>
        <a:bodyPr/>
        <a:lstStyle/>
        <a:p>
          <a:endParaRPr lang="it-IT"/>
        </a:p>
      </dgm:t>
    </dgm:pt>
    <dgm:pt modelId="{CAD23BBA-91F7-4201-8322-F49BE4794546}" type="pres">
      <dgm:prSet presAssocID="{B20C574E-2974-43FB-A0DF-CA84B63CE66D}" presName="rootConnector" presStyleLbl="node2" presStyleIdx="0" presStyleCnt="2"/>
      <dgm:spPr/>
      <dgm:t>
        <a:bodyPr/>
        <a:lstStyle/>
        <a:p>
          <a:endParaRPr lang="it-IT"/>
        </a:p>
      </dgm:t>
    </dgm:pt>
    <dgm:pt modelId="{F728521E-C7C8-4905-98D7-B0FC958536B5}" type="pres">
      <dgm:prSet presAssocID="{B20C574E-2974-43FB-A0DF-CA84B63CE66D}" presName="hierChild4" presStyleCnt="0"/>
      <dgm:spPr/>
    </dgm:pt>
    <dgm:pt modelId="{0100FD2F-35A0-4C77-A419-824FC9E5A36D}" type="pres">
      <dgm:prSet presAssocID="{0A21CD8C-38BC-49BE-A9BD-ADE5D026E591}" presName="Name35" presStyleLbl="parChTrans1D3" presStyleIdx="0" presStyleCnt="2"/>
      <dgm:spPr/>
      <dgm:t>
        <a:bodyPr/>
        <a:lstStyle/>
        <a:p>
          <a:endParaRPr lang="es-ES"/>
        </a:p>
      </dgm:t>
    </dgm:pt>
    <dgm:pt modelId="{07F2394D-4211-4858-B9C1-690D26EC0611}" type="pres">
      <dgm:prSet presAssocID="{5BBE3257-808C-4DD6-9D07-4D0750DA402F}" presName="hierRoot2" presStyleCnt="0">
        <dgm:presLayoutVars>
          <dgm:hierBranch val="r"/>
        </dgm:presLayoutVars>
      </dgm:prSet>
      <dgm:spPr/>
    </dgm:pt>
    <dgm:pt modelId="{51A0E3B8-F6E7-4BC6-A8D1-CC9D3FAB2ACB}" type="pres">
      <dgm:prSet presAssocID="{5BBE3257-808C-4DD6-9D07-4D0750DA402F}" presName="rootComposite" presStyleCnt="0"/>
      <dgm:spPr/>
    </dgm:pt>
    <dgm:pt modelId="{C1E62840-2AD6-4307-96BF-DFA756E2FDE3}" type="pres">
      <dgm:prSet presAssocID="{5BBE3257-808C-4DD6-9D07-4D0750DA402F}" presName="rootText" presStyleLbl="node3" presStyleIdx="0" presStyleCnt="2">
        <dgm:presLayoutVars>
          <dgm:chPref val="3"/>
        </dgm:presLayoutVars>
      </dgm:prSet>
      <dgm:spPr/>
      <dgm:t>
        <a:bodyPr/>
        <a:lstStyle/>
        <a:p>
          <a:endParaRPr lang="it-IT"/>
        </a:p>
      </dgm:t>
    </dgm:pt>
    <dgm:pt modelId="{08DA4607-7E63-4CE3-9BB5-F549758BAE79}" type="pres">
      <dgm:prSet presAssocID="{5BBE3257-808C-4DD6-9D07-4D0750DA402F}" presName="rootConnector" presStyleLbl="node3" presStyleIdx="0" presStyleCnt="2"/>
      <dgm:spPr/>
      <dgm:t>
        <a:bodyPr/>
        <a:lstStyle/>
        <a:p>
          <a:endParaRPr lang="it-IT"/>
        </a:p>
      </dgm:t>
    </dgm:pt>
    <dgm:pt modelId="{EBEF9304-6F3C-46B1-925F-D8527564F3D9}" type="pres">
      <dgm:prSet presAssocID="{5BBE3257-808C-4DD6-9D07-4D0750DA402F}" presName="hierChild4" presStyleCnt="0"/>
      <dgm:spPr/>
    </dgm:pt>
    <dgm:pt modelId="{AD0F7547-29A5-4BCB-A2F5-78387638BB0D}" type="pres">
      <dgm:prSet presAssocID="{5BBE3257-808C-4DD6-9D07-4D0750DA402F}" presName="hierChild5" presStyleCnt="0"/>
      <dgm:spPr/>
    </dgm:pt>
    <dgm:pt modelId="{A976E9E5-67EF-4FE4-B4A4-462244C7C1CC}" type="pres">
      <dgm:prSet presAssocID="{B20C574E-2974-43FB-A0DF-CA84B63CE66D}" presName="hierChild5" presStyleCnt="0"/>
      <dgm:spPr/>
    </dgm:pt>
    <dgm:pt modelId="{5E18DD69-76C0-43EA-B9EB-A490B042C93E}" type="pres">
      <dgm:prSet presAssocID="{67094C27-131D-4466-9440-AD9822862ABD}" presName="Name35" presStyleLbl="parChTrans1D2" presStyleIdx="1" presStyleCnt="2"/>
      <dgm:spPr/>
      <dgm:t>
        <a:bodyPr/>
        <a:lstStyle/>
        <a:p>
          <a:endParaRPr lang="es-ES"/>
        </a:p>
      </dgm:t>
    </dgm:pt>
    <dgm:pt modelId="{4AE90C24-CA53-42A4-97DC-B4011061E43F}" type="pres">
      <dgm:prSet presAssocID="{8F3654C0-EA25-41E1-9B1F-647F496AE826}" presName="hierRoot2" presStyleCnt="0">
        <dgm:presLayoutVars>
          <dgm:hierBranch/>
        </dgm:presLayoutVars>
      </dgm:prSet>
      <dgm:spPr/>
    </dgm:pt>
    <dgm:pt modelId="{255EDB97-6C75-4CB3-9467-F75A8D883A25}" type="pres">
      <dgm:prSet presAssocID="{8F3654C0-EA25-41E1-9B1F-647F496AE826}" presName="rootComposite" presStyleCnt="0"/>
      <dgm:spPr/>
    </dgm:pt>
    <dgm:pt modelId="{690F657A-629D-477F-B52D-E2E512DFA74D}" type="pres">
      <dgm:prSet presAssocID="{8F3654C0-EA25-41E1-9B1F-647F496AE826}" presName="rootText" presStyleLbl="node2" presStyleIdx="1" presStyleCnt="2">
        <dgm:presLayoutVars>
          <dgm:chPref val="3"/>
        </dgm:presLayoutVars>
      </dgm:prSet>
      <dgm:spPr/>
      <dgm:t>
        <a:bodyPr/>
        <a:lstStyle/>
        <a:p>
          <a:endParaRPr lang="it-IT"/>
        </a:p>
      </dgm:t>
    </dgm:pt>
    <dgm:pt modelId="{286D1DA3-C8EC-4FF3-9475-8834869C48A3}" type="pres">
      <dgm:prSet presAssocID="{8F3654C0-EA25-41E1-9B1F-647F496AE826}" presName="rootConnector" presStyleLbl="node2" presStyleIdx="1" presStyleCnt="2"/>
      <dgm:spPr/>
      <dgm:t>
        <a:bodyPr/>
        <a:lstStyle/>
        <a:p>
          <a:endParaRPr lang="it-IT"/>
        </a:p>
      </dgm:t>
    </dgm:pt>
    <dgm:pt modelId="{BF6EFD09-6E63-4706-BCB6-385AF0A99068}" type="pres">
      <dgm:prSet presAssocID="{8F3654C0-EA25-41E1-9B1F-647F496AE826}" presName="hierChild4" presStyleCnt="0"/>
      <dgm:spPr/>
    </dgm:pt>
    <dgm:pt modelId="{9A7C5AA3-F27C-491C-86D6-B7D3983134FA}" type="pres">
      <dgm:prSet presAssocID="{04CC3257-B81A-48E2-8DE4-8A2B3D9DDF42}" presName="Name35" presStyleLbl="parChTrans1D3" presStyleIdx="1" presStyleCnt="2"/>
      <dgm:spPr/>
      <dgm:t>
        <a:bodyPr/>
        <a:lstStyle/>
        <a:p>
          <a:endParaRPr lang="es-ES"/>
        </a:p>
      </dgm:t>
    </dgm:pt>
    <dgm:pt modelId="{A1F07AD8-DB5E-4901-90F2-0C01A6C32026}" type="pres">
      <dgm:prSet presAssocID="{106A98F8-4002-4981-A2BA-BBE3CF25CC49}" presName="hierRoot2" presStyleCnt="0">
        <dgm:presLayoutVars>
          <dgm:hierBranch val="r"/>
        </dgm:presLayoutVars>
      </dgm:prSet>
      <dgm:spPr/>
    </dgm:pt>
    <dgm:pt modelId="{C652CB9A-9822-464E-89C7-E5855D0F41BD}" type="pres">
      <dgm:prSet presAssocID="{106A98F8-4002-4981-A2BA-BBE3CF25CC49}" presName="rootComposite" presStyleCnt="0"/>
      <dgm:spPr/>
    </dgm:pt>
    <dgm:pt modelId="{CB2E1678-416B-4E48-B984-553572B1309A}" type="pres">
      <dgm:prSet presAssocID="{106A98F8-4002-4981-A2BA-BBE3CF25CC49}" presName="rootText" presStyleLbl="node3" presStyleIdx="1" presStyleCnt="2">
        <dgm:presLayoutVars>
          <dgm:chPref val="3"/>
        </dgm:presLayoutVars>
      </dgm:prSet>
      <dgm:spPr/>
      <dgm:t>
        <a:bodyPr/>
        <a:lstStyle/>
        <a:p>
          <a:endParaRPr lang="it-IT"/>
        </a:p>
      </dgm:t>
    </dgm:pt>
    <dgm:pt modelId="{649F1140-A16A-4EA9-8F4A-3ED2C07F81AB}" type="pres">
      <dgm:prSet presAssocID="{106A98F8-4002-4981-A2BA-BBE3CF25CC49}" presName="rootConnector" presStyleLbl="node3" presStyleIdx="1" presStyleCnt="2"/>
      <dgm:spPr/>
      <dgm:t>
        <a:bodyPr/>
        <a:lstStyle/>
        <a:p>
          <a:endParaRPr lang="it-IT"/>
        </a:p>
      </dgm:t>
    </dgm:pt>
    <dgm:pt modelId="{FECD1081-6095-4D30-9C2F-E049D0DC0FAD}" type="pres">
      <dgm:prSet presAssocID="{106A98F8-4002-4981-A2BA-BBE3CF25CC49}" presName="hierChild4" presStyleCnt="0"/>
      <dgm:spPr/>
    </dgm:pt>
    <dgm:pt modelId="{D0F0332C-995F-4386-AAE7-A3AEC2EE1640}" type="pres">
      <dgm:prSet presAssocID="{106A98F8-4002-4981-A2BA-BBE3CF25CC49}" presName="hierChild5" presStyleCnt="0"/>
      <dgm:spPr/>
    </dgm:pt>
    <dgm:pt modelId="{83BE8F68-C8A5-4384-8E64-0060C58DDD9E}" type="pres">
      <dgm:prSet presAssocID="{8F3654C0-EA25-41E1-9B1F-647F496AE826}" presName="hierChild5" presStyleCnt="0"/>
      <dgm:spPr/>
    </dgm:pt>
    <dgm:pt modelId="{6AC442BC-6060-40BD-8AD1-01FA825B2D24}" type="pres">
      <dgm:prSet presAssocID="{287EB848-EBFB-4175-AE8F-DCF3937D6CBA}" presName="hierChild3" presStyleCnt="0"/>
      <dgm:spPr/>
    </dgm:pt>
  </dgm:ptLst>
  <dgm:cxnLst>
    <dgm:cxn modelId="{88026CB2-D728-4750-AB32-C6E398451742}" srcId="{287EB848-EBFB-4175-AE8F-DCF3937D6CBA}" destId="{B20C574E-2974-43FB-A0DF-CA84B63CE66D}" srcOrd="0" destOrd="0" parTransId="{91A92A05-C635-48A6-88F6-B7F05AC03C8A}" sibTransId="{6492B6F9-E10C-4205-9E55-25CE28E822AF}"/>
    <dgm:cxn modelId="{589E745D-888C-495E-8930-6A7B67C038F3}" type="presOf" srcId="{287EB848-EBFB-4175-AE8F-DCF3937D6CBA}" destId="{67F3C83D-9A6A-4723-AD4E-047274AFCC8E}" srcOrd="1" destOrd="0" presId="urn:microsoft.com/office/officeart/2005/8/layout/orgChart1"/>
    <dgm:cxn modelId="{15585B99-22D4-499E-839C-245C3D14735B}" type="presOf" srcId="{5BBE3257-808C-4DD6-9D07-4D0750DA402F}" destId="{C1E62840-2AD6-4307-96BF-DFA756E2FDE3}" srcOrd="0" destOrd="0" presId="urn:microsoft.com/office/officeart/2005/8/layout/orgChart1"/>
    <dgm:cxn modelId="{7A0AED29-B5F6-4612-803E-06C751E36E0A}" type="presOf" srcId="{287EB848-EBFB-4175-AE8F-DCF3937D6CBA}" destId="{948FED82-6DAE-43E1-9AFA-18AA5030853B}" srcOrd="0" destOrd="0" presId="urn:microsoft.com/office/officeart/2005/8/layout/orgChart1"/>
    <dgm:cxn modelId="{26CA0CAC-5E9F-4AAC-B42A-8B3A031CC71A}" srcId="{40B7B0E3-2AF0-4967-8519-07E69C6381EE}" destId="{287EB848-EBFB-4175-AE8F-DCF3937D6CBA}" srcOrd="0" destOrd="0" parTransId="{E3887653-AF67-43A5-A7CF-65F8D308C43C}" sibTransId="{F000ADF0-5158-47E9-AA57-7B7578E10CE8}"/>
    <dgm:cxn modelId="{ECEEEB54-1033-4EDE-94DF-4E695E42A73E}" type="presOf" srcId="{91A92A05-C635-48A6-88F6-B7F05AC03C8A}" destId="{0D87E838-6ECA-4109-8990-B636D7FD1D1B}" srcOrd="0" destOrd="0" presId="urn:microsoft.com/office/officeart/2005/8/layout/orgChart1"/>
    <dgm:cxn modelId="{7915C3FB-A764-45CC-B3CB-988C2AA41608}" type="presOf" srcId="{04CC3257-B81A-48E2-8DE4-8A2B3D9DDF42}" destId="{9A7C5AA3-F27C-491C-86D6-B7D3983134FA}" srcOrd="0" destOrd="0" presId="urn:microsoft.com/office/officeart/2005/8/layout/orgChart1"/>
    <dgm:cxn modelId="{CA33AC49-6D5E-4CEE-B4E9-53B7E5869A16}" type="presOf" srcId="{8F3654C0-EA25-41E1-9B1F-647F496AE826}" destId="{286D1DA3-C8EC-4FF3-9475-8834869C48A3}" srcOrd="1" destOrd="0" presId="urn:microsoft.com/office/officeart/2005/8/layout/orgChart1"/>
    <dgm:cxn modelId="{27524E3E-6A3F-4DA9-A8D7-C4A1BED8E3FB}" type="presOf" srcId="{5BBE3257-808C-4DD6-9D07-4D0750DA402F}" destId="{08DA4607-7E63-4CE3-9BB5-F549758BAE79}" srcOrd="1" destOrd="0" presId="urn:microsoft.com/office/officeart/2005/8/layout/orgChart1"/>
    <dgm:cxn modelId="{360F5F9C-62E6-4D8C-8493-7B01D3627B8A}" srcId="{8F3654C0-EA25-41E1-9B1F-647F496AE826}" destId="{106A98F8-4002-4981-A2BA-BBE3CF25CC49}" srcOrd="0" destOrd="0" parTransId="{04CC3257-B81A-48E2-8DE4-8A2B3D9DDF42}" sibTransId="{C6CAAADE-11EB-4C98-8679-0325A9063609}"/>
    <dgm:cxn modelId="{B9BA0E48-4E2A-4C76-8A8B-EF754A062543}" type="presOf" srcId="{0A21CD8C-38BC-49BE-A9BD-ADE5D026E591}" destId="{0100FD2F-35A0-4C77-A419-824FC9E5A36D}" srcOrd="0" destOrd="0" presId="urn:microsoft.com/office/officeart/2005/8/layout/orgChart1"/>
    <dgm:cxn modelId="{59F3DFB3-6C0E-460D-BD4E-ED3D50002CA6}" type="presOf" srcId="{106A98F8-4002-4981-A2BA-BBE3CF25CC49}" destId="{649F1140-A16A-4EA9-8F4A-3ED2C07F81AB}" srcOrd="1" destOrd="0" presId="urn:microsoft.com/office/officeart/2005/8/layout/orgChart1"/>
    <dgm:cxn modelId="{F30DE804-56FF-41EA-ACD9-15B51A32AAF1}" type="presOf" srcId="{67094C27-131D-4466-9440-AD9822862ABD}" destId="{5E18DD69-76C0-43EA-B9EB-A490B042C93E}" srcOrd="0" destOrd="0" presId="urn:microsoft.com/office/officeart/2005/8/layout/orgChart1"/>
    <dgm:cxn modelId="{171D5EC1-14C8-435E-BE90-D6C05F862334}" srcId="{287EB848-EBFB-4175-AE8F-DCF3937D6CBA}" destId="{8F3654C0-EA25-41E1-9B1F-647F496AE826}" srcOrd="1" destOrd="0" parTransId="{67094C27-131D-4466-9440-AD9822862ABD}" sibTransId="{24B6A6DE-C478-4615-8F3E-5140F6F035F4}"/>
    <dgm:cxn modelId="{0E4CA360-4D04-4574-A2A5-04533F098EF1}" type="presOf" srcId="{40B7B0E3-2AF0-4967-8519-07E69C6381EE}" destId="{B93005E8-2572-4AC2-B111-DCB443B57853}" srcOrd="0" destOrd="0" presId="urn:microsoft.com/office/officeart/2005/8/layout/orgChart1"/>
    <dgm:cxn modelId="{D0D31246-FFD9-4912-A413-2C7AD362198F}" srcId="{B20C574E-2974-43FB-A0DF-CA84B63CE66D}" destId="{5BBE3257-808C-4DD6-9D07-4D0750DA402F}" srcOrd="0" destOrd="0" parTransId="{0A21CD8C-38BC-49BE-A9BD-ADE5D026E591}" sibTransId="{16D8BE70-28C0-4197-AE33-5E420A8FCE5A}"/>
    <dgm:cxn modelId="{7AB7418D-12E3-42D3-BB77-075E1B11B8F7}" type="presOf" srcId="{8F3654C0-EA25-41E1-9B1F-647F496AE826}" destId="{690F657A-629D-477F-B52D-E2E512DFA74D}" srcOrd="0" destOrd="0" presId="urn:microsoft.com/office/officeart/2005/8/layout/orgChart1"/>
    <dgm:cxn modelId="{DA6EDF8D-DDFC-4A14-ACA8-3A79A1B4A13E}" type="presOf" srcId="{B20C574E-2974-43FB-A0DF-CA84B63CE66D}" destId="{CAD23BBA-91F7-4201-8322-F49BE4794546}" srcOrd="1" destOrd="0" presId="urn:microsoft.com/office/officeart/2005/8/layout/orgChart1"/>
    <dgm:cxn modelId="{8DF50DAD-2C73-4BCC-BC41-495244EE89E6}" type="presOf" srcId="{106A98F8-4002-4981-A2BA-BBE3CF25CC49}" destId="{CB2E1678-416B-4E48-B984-553572B1309A}" srcOrd="0" destOrd="0" presId="urn:microsoft.com/office/officeart/2005/8/layout/orgChart1"/>
    <dgm:cxn modelId="{B2B804A6-9B3F-476B-8B58-EB62C806ED7A}" type="presOf" srcId="{B20C574E-2974-43FB-A0DF-CA84B63CE66D}" destId="{0D71291D-F122-4AC9-914B-122A141962FB}" srcOrd="0" destOrd="0" presId="urn:microsoft.com/office/officeart/2005/8/layout/orgChart1"/>
    <dgm:cxn modelId="{3CB8EDF7-35F1-4262-A16C-D3EED4109392}" type="presParOf" srcId="{B93005E8-2572-4AC2-B111-DCB443B57853}" destId="{708DDD86-7C35-4E19-82D6-81122DABFB95}" srcOrd="0" destOrd="0" presId="urn:microsoft.com/office/officeart/2005/8/layout/orgChart1"/>
    <dgm:cxn modelId="{55D39210-B4AA-4D0D-9FDC-017B66CE3009}" type="presParOf" srcId="{708DDD86-7C35-4E19-82D6-81122DABFB95}" destId="{834760C2-373B-4126-A3B3-D15ABB93D135}" srcOrd="0" destOrd="0" presId="urn:microsoft.com/office/officeart/2005/8/layout/orgChart1"/>
    <dgm:cxn modelId="{6B4FB850-A207-4B06-A18F-526ED680C60B}" type="presParOf" srcId="{834760C2-373B-4126-A3B3-D15ABB93D135}" destId="{948FED82-6DAE-43E1-9AFA-18AA5030853B}" srcOrd="0" destOrd="0" presId="urn:microsoft.com/office/officeart/2005/8/layout/orgChart1"/>
    <dgm:cxn modelId="{9E36E7D2-822C-4758-A795-04A395886D14}" type="presParOf" srcId="{834760C2-373B-4126-A3B3-D15ABB93D135}" destId="{67F3C83D-9A6A-4723-AD4E-047274AFCC8E}" srcOrd="1" destOrd="0" presId="urn:microsoft.com/office/officeart/2005/8/layout/orgChart1"/>
    <dgm:cxn modelId="{E05BB953-9244-498C-BB02-DF7F8F26161A}" type="presParOf" srcId="{708DDD86-7C35-4E19-82D6-81122DABFB95}" destId="{C44CE647-872F-4B24-8E69-C828189DDAB0}" srcOrd="1" destOrd="0" presId="urn:microsoft.com/office/officeart/2005/8/layout/orgChart1"/>
    <dgm:cxn modelId="{DC1F67CA-0CB5-4B1B-8AB7-91188F3D8582}" type="presParOf" srcId="{C44CE647-872F-4B24-8E69-C828189DDAB0}" destId="{0D87E838-6ECA-4109-8990-B636D7FD1D1B}" srcOrd="0" destOrd="0" presId="urn:microsoft.com/office/officeart/2005/8/layout/orgChart1"/>
    <dgm:cxn modelId="{F8670128-B911-49A5-AA7C-8B8239387D18}" type="presParOf" srcId="{C44CE647-872F-4B24-8E69-C828189DDAB0}" destId="{7A6A7B5C-B840-4DD9-979B-AD6ADBA11E65}" srcOrd="1" destOrd="0" presId="urn:microsoft.com/office/officeart/2005/8/layout/orgChart1"/>
    <dgm:cxn modelId="{A40331DB-D9BA-412D-B066-2E67B4F0ACCE}" type="presParOf" srcId="{7A6A7B5C-B840-4DD9-979B-AD6ADBA11E65}" destId="{1040B93C-FB31-4C3D-B300-28E5CBAB6CF7}" srcOrd="0" destOrd="0" presId="urn:microsoft.com/office/officeart/2005/8/layout/orgChart1"/>
    <dgm:cxn modelId="{AD6586A7-34D2-4476-9BA7-625E2CFDB251}" type="presParOf" srcId="{1040B93C-FB31-4C3D-B300-28E5CBAB6CF7}" destId="{0D71291D-F122-4AC9-914B-122A141962FB}" srcOrd="0" destOrd="0" presId="urn:microsoft.com/office/officeart/2005/8/layout/orgChart1"/>
    <dgm:cxn modelId="{9B3C19E1-A715-4684-8632-2C66236B15B3}" type="presParOf" srcId="{1040B93C-FB31-4C3D-B300-28E5CBAB6CF7}" destId="{CAD23BBA-91F7-4201-8322-F49BE4794546}" srcOrd="1" destOrd="0" presId="urn:microsoft.com/office/officeart/2005/8/layout/orgChart1"/>
    <dgm:cxn modelId="{3CA1D44F-27AC-479D-97F3-E7D1B5DB6B65}" type="presParOf" srcId="{7A6A7B5C-B840-4DD9-979B-AD6ADBA11E65}" destId="{F728521E-C7C8-4905-98D7-B0FC958536B5}" srcOrd="1" destOrd="0" presId="urn:microsoft.com/office/officeart/2005/8/layout/orgChart1"/>
    <dgm:cxn modelId="{93DF1F5E-516B-4D62-A06C-CF8361B0610D}" type="presParOf" srcId="{F728521E-C7C8-4905-98D7-B0FC958536B5}" destId="{0100FD2F-35A0-4C77-A419-824FC9E5A36D}" srcOrd="0" destOrd="0" presId="urn:microsoft.com/office/officeart/2005/8/layout/orgChart1"/>
    <dgm:cxn modelId="{476C2EF4-3700-496A-91A9-3FF5376389B2}" type="presParOf" srcId="{F728521E-C7C8-4905-98D7-B0FC958536B5}" destId="{07F2394D-4211-4858-B9C1-690D26EC0611}" srcOrd="1" destOrd="0" presId="urn:microsoft.com/office/officeart/2005/8/layout/orgChart1"/>
    <dgm:cxn modelId="{DE664053-53D5-4470-B63A-8F1B783845AB}" type="presParOf" srcId="{07F2394D-4211-4858-B9C1-690D26EC0611}" destId="{51A0E3B8-F6E7-4BC6-A8D1-CC9D3FAB2ACB}" srcOrd="0" destOrd="0" presId="urn:microsoft.com/office/officeart/2005/8/layout/orgChart1"/>
    <dgm:cxn modelId="{C5FE46AE-66E3-4C10-A96B-F7E2D40BEE55}" type="presParOf" srcId="{51A0E3B8-F6E7-4BC6-A8D1-CC9D3FAB2ACB}" destId="{C1E62840-2AD6-4307-96BF-DFA756E2FDE3}" srcOrd="0" destOrd="0" presId="urn:microsoft.com/office/officeart/2005/8/layout/orgChart1"/>
    <dgm:cxn modelId="{8EC50E05-D476-4E9E-8C4B-C26B93ECD5C5}" type="presParOf" srcId="{51A0E3B8-F6E7-4BC6-A8D1-CC9D3FAB2ACB}" destId="{08DA4607-7E63-4CE3-9BB5-F549758BAE79}" srcOrd="1" destOrd="0" presId="urn:microsoft.com/office/officeart/2005/8/layout/orgChart1"/>
    <dgm:cxn modelId="{891F4744-60F6-47D1-9AB5-A81A4E213220}" type="presParOf" srcId="{07F2394D-4211-4858-B9C1-690D26EC0611}" destId="{EBEF9304-6F3C-46B1-925F-D8527564F3D9}" srcOrd="1" destOrd="0" presId="urn:microsoft.com/office/officeart/2005/8/layout/orgChart1"/>
    <dgm:cxn modelId="{4A2AC7AE-8BE2-4439-AB4E-C407543EE332}" type="presParOf" srcId="{07F2394D-4211-4858-B9C1-690D26EC0611}" destId="{AD0F7547-29A5-4BCB-A2F5-78387638BB0D}" srcOrd="2" destOrd="0" presId="urn:microsoft.com/office/officeart/2005/8/layout/orgChart1"/>
    <dgm:cxn modelId="{7C4C004E-CDB5-4206-99E8-FCB0042B5DD7}" type="presParOf" srcId="{7A6A7B5C-B840-4DD9-979B-AD6ADBA11E65}" destId="{A976E9E5-67EF-4FE4-B4A4-462244C7C1CC}" srcOrd="2" destOrd="0" presId="urn:microsoft.com/office/officeart/2005/8/layout/orgChart1"/>
    <dgm:cxn modelId="{CB3D89E7-CE77-4A72-AE93-6C120591D17C}" type="presParOf" srcId="{C44CE647-872F-4B24-8E69-C828189DDAB0}" destId="{5E18DD69-76C0-43EA-B9EB-A490B042C93E}" srcOrd="2" destOrd="0" presId="urn:microsoft.com/office/officeart/2005/8/layout/orgChart1"/>
    <dgm:cxn modelId="{8C88C186-3C1B-4925-AADF-538FA801FA2F}" type="presParOf" srcId="{C44CE647-872F-4B24-8E69-C828189DDAB0}" destId="{4AE90C24-CA53-42A4-97DC-B4011061E43F}" srcOrd="3" destOrd="0" presId="urn:microsoft.com/office/officeart/2005/8/layout/orgChart1"/>
    <dgm:cxn modelId="{43FF3B1D-0346-49AA-92FC-FF559D6072C2}" type="presParOf" srcId="{4AE90C24-CA53-42A4-97DC-B4011061E43F}" destId="{255EDB97-6C75-4CB3-9467-F75A8D883A25}" srcOrd="0" destOrd="0" presId="urn:microsoft.com/office/officeart/2005/8/layout/orgChart1"/>
    <dgm:cxn modelId="{5E5B7A9B-A4DA-4444-B1E1-2BD8AD0C1F49}" type="presParOf" srcId="{255EDB97-6C75-4CB3-9467-F75A8D883A25}" destId="{690F657A-629D-477F-B52D-E2E512DFA74D}" srcOrd="0" destOrd="0" presId="urn:microsoft.com/office/officeart/2005/8/layout/orgChart1"/>
    <dgm:cxn modelId="{FC0B3641-52D1-4255-A891-F23C26BC390A}" type="presParOf" srcId="{255EDB97-6C75-4CB3-9467-F75A8D883A25}" destId="{286D1DA3-C8EC-4FF3-9475-8834869C48A3}" srcOrd="1" destOrd="0" presId="urn:microsoft.com/office/officeart/2005/8/layout/orgChart1"/>
    <dgm:cxn modelId="{60715A59-5103-47FC-9FE5-DEFEEE80CA0E}" type="presParOf" srcId="{4AE90C24-CA53-42A4-97DC-B4011061E43F}" destId="{BF6EFD09-6E63-4706-BCB6-385AF0A99068}" srcOrd="1" destOrd="0" presId="urn:microsoft.com/office/officeart/2005/8/layout/orgChart1"/>
    <dgm:cxn modelId="{E48CCA6E-A206-459F-9334-B9A643DB0043}" type="presParOf" srcId="{BF6EFD09-6E63-4706-BCB6-385AF0A99068}" destId="{9A7C5AA3-F27C-491C-86D6-B7D3983134FA}" srcOrd="0" destOrd="0" presId="urn:microsoft.com/office/officeart/2005/8/layout/orgChart1"/>
    <dgm:cxn modelId="{8E9AE22C-F1D3-4838-9666-843D36512369}" type="presParOf" srcId="{BF6EFD09-6E63-4706-BCB6-385AF0A99068}" destId="{A1F07AD8-DB5E-4901-90F2-0C01A6C32026}" srcOrd="1" destOrd="0" presId="urn:microsoft.com/office/officeart/2005/8/layout/orgChart1"/>
    <dgm:cxn modelId="{13A02D28-1AC9-40A2-A616-2A2EF63554F3}" type="presParOf" srcId="{A1F07AD8-DB5E-4901-90F2-0C01A6C32026}" destId="{C652CB9A-9822-464E-89C7-E5855D0F41BD}" srcOrd="0" destOrd="0" presId="urn:microsoft.com/office/officeart/2005/8/layout/orgChart1"/>
    <dgm:cxn modelId="{4CE6CAAB-0287-4E36-BDAD-765C43307449}" type="presParOf" srcId="{C652CB9A-9822-464E-89C7-E5855D0F41BD}" destId="{CB2E1678-416B-4E48-B984-553572B1309A}" srcOrd="0" destOrd="0" presId="urn:microsoft.com/office/officeart/2005/8/layout/orgChart1"/>
    <dgm:cxn modelId="{6213FAA0-9060-45B5-9C00-9B933821F0D8}" type="presParOf" srcId="{C652CB9A-9822-464E-89C7-E5855D0F41BD}" destId="{649F1140-A16A-4EA9-8F4A-3ED2C07F81AB}" srcOrd="1" destOrd="0" presId="urn:microsoft.com/office/officeart/2005/8/layout/orgChart1"/>
    <dgm:cxn modelId="{A00AF926-8DD4-45BC-8685-B8F1EF82545E}" type="presParOf" srcId="{A1F07AD8-DB5E-4901-90F2-0C01A6C32026}" destId="{FECD1081-6095-4D30-9C2F-E049D0DC0FAD}" srcOrd="1" destOrd="0" presId="urn:microsoft.com/office/officeart/2005/8/layout/orgChart1"/>
    <dgm:cxn modelId="{DBCEB137-B091-43C8-BA09-D24575A41691}" type="presParOf" srcId="{A1F07AD8-DB5E-4901-90F2-0C01A6C32026}" destId="{D0F0332C-995F-4386-AAE7-A3AEC2EE1640}" srcOrd="2" destOrd="0" presId="urn:microsoft.com/office/officeart/2005/8/layout/orgChart1"/>
    <dgm:cxn modelId="{3610E263-0093-46F6-9DDF-D4D2495ADFE7}" type="presParOf" srcId="{4AE90C24-CA53-42A4-97DC-B4011061E43F}" destId="{83BE8F68-C8A5-4384-8E64-0060C58DDD9E}" srcOrd="2" destOrd="0" presId="urn:microsoft.com/office/officeart/2005/8/layout/orgChart1"/>
    <dgm:cxn modelId="{F9545C5B-7D00-4792-AF22-FDB41690EE85}" type="presParOf" srcId="{708DDD86-7C35-4E19-82D6-81122DABFB95}" destId="{6AC442BC-6060-40BD-8AD1-01FA825B2D2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png"/></Relationships>
</file>

<file path=ppt/drawings/drawing1.xml><?xml version="1.0" encoding="utf-8"?>
<c:userShapes xmlns:c="http://schemas.openxmlformats.org/drawingml/2006/chart">
  <cdr:relSizeAnchor xmlns:cdr="http://schemas.openxmlformats.org/drawingml/2006/chartDrawing">
    <cdr:from>
      <cdr:x>0.2313</cdr:x>
      <cdr:y>0.45297</cdr:y>
    </cdr:from>
    <cdr:to>
      <cdr:x>0.35251</cdr:x>
      <cdr:y>0.74725</cdr:y>
    </cdr:to>
    <cdr:sp macro="" textlink="">
      <cdr:nvSpPr>
        <cdr:cNvPr id="2" name="TextBox 1"/>
        <cdr:cNvSpPr txBox="1"/>
      </cdr:nvSpPr>
      <cdr:spPr>
        <a:xfrm xmlns:a="http://schemas.openxmlformats.org/drawingml/2006/main">
          <a:off x="1551005" y="1390167"/>
          <a:ext cx="812786" cy="9031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800" dirty="0" smtClean="0"/>
            <a:t>No AL</a:t>
          </a:r>
        </a:p>
        <a:p xmlns:a="http://schemas.openxmlformats.org/drawingml/2006/main">
          <a:pPr algn="ctr"/>
          <a:r>
            <a:rPr lang="en-GB" sz="1800" dirty="0" smtClean="0"/>
            <a:t>n=1,957</a:t>
          </a:r>
        </a:p>
        <a:p xmlns:a="http://schemas.openxmlformats.org/drawingml/2006/main">
          <a:pPr algn="ctr"/>
          <a:r>
            <a:rPr lang="en-GB" sz="1800" dirty="0" smtClean="0"/>
            <a:t>(70.5%)</a:t>
          </a:r>
          <a:endParaRPr lang="en-GB" sz="1800" dirty="0"/>
        </a:p>
      </cdr:txBody>
    </cdr:sp>
  </cdr:relSizeAnchor>
  <cdr:relSizeAnchor xmlns:cdr="http://schemas.openxmlformats.org/drawingml/2006/chartDrawing">
    <cdr:from>
      <cdr:x>0.42045</cdr:x>
      <cdr:y>0.46315</cdr:y>
    </cdr:from>
    <cdr:to>
      <cdr:x>0.54167</cdr:x>
      <cdr:y>0.78007</cdr:y>
    </cdr:to>
    <cdr:sp macro="" textlink="">
      <cdr:nvSpPr>
        <cdr:cNvPr id="3" name="TextBox 2"/>
        <cdr:cNvSpPr txBox="1"/>
      </cdr:nvSpPr>
      <cdr:spPr>
        <a:xfrm xmlns:a="http://schemas.openxmlformats.org/drawingml/2006/main">
          <a:off x="2819400" y="1559061"/>
          <a:ext cx="812800" cy="1066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800" dirty="0" smtClean="0"/>
            <a:t>AL</a:t>
          </a:r>
        </a:p>
        <a:p xmlns:a="http://schemas.openxmlformats.org/drawingml/2006/main">
          <a:pPr algn="ctr"/>
          <a:r>
            <a:rPr lang="en-GB" sz="1800" dirty="0" smtClean="0"/>
            <a:t>n=819</a:t>
          </a:r>
        </a:p>
        <a:p xmlns:a="http://schemas.openxmlformats.org/drawingml/2006/main">
          <a:pPr algn="ctr"/>
          <a:r>
            <a:rPr lang="en-GB" sz="1800" dirty="0" smtClean="0"/>
            <a:t> (29.5%)</a:t>
          </a:r>
          <a:endParaRPr lang="en-GB" sz="1800" dirty="0"/>
        </a:p>
      </cdr:txBody>
    </cdr:sp>
  </cdr:relSizeAnchor>
  <cdr:relSizeAnchor xmlns:cdr="http://schemas.openxmlformats.org/drawingml/2006/chartDrawing">
    <cdr:from>
      <cdr:x>0.69318</cdr:x>
      <cdr:y>0.39539</cdr:y>
    </cdr:from>
    <cdr:to>
      <cdr:x>0.81818</cdr:x>
      <cdr:y>0.71231</cdr:y>
    </cdr:to>
    <cdr:sp macro="" textlink="">
      <cdr:nvSpPr>
        <cdr:cNvPr id="4" name="TextBox 3"/>
        <cdr:cNvSpPr txBox="1"/>
      </cdr:nvSpPr>
      <cdr:spPr>
        <a:xfrm xmlns:a="http://schemas.openxmlformats.org/drawingml/2006/main">
          <a:off x="4648200" y="1447800"/>
          <a:ext cx="838200" cy="11604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600" dirty="0" smtClean="0"/>
            <a:t>No </a:t>
          </a:r>
        </a:p>
        <a:p xmlns:a="http://schemas.openxmlformats.org/drawingml/2006/main">
          <a:pPr algn="ctr"/>
          <a:r>
            <a:rPr lang="en-GB" sz="1600" dirty="0" smtClean="0"/>
            <a:t>Diagnosis</a:t>
          </a:r>
        </a:p>
        <a:p xmlns:a="http://schemas.openxmlformats.org/drawingml/2006/main">
          <a:pPr algn="ctr"/>
          <a:r>
            <a:rPr lang="en-GB" sz="1600" dirty="0" smtClean="0"/>
            <a:t> (70.3%)</a:t>
          </a:r>
          <a:endParaRPr lang="en-GB" sz="1600" dirty="0"/>
        </a:p>
      </cdr:txBody>
    </cdr:sp>
  </cdr:relSizeAnchor>
  <cdr:relSizeAnchor xmlns:cdr="http://schemas.openxmlformats.org/drawingml/2006/chartDrawing">
    <cdr:from>
      <cdr:x>0.69318</cdr:x>
      <cdr:y>0.70572</cdr:y>
    </cdr:from>
    <cdr:to>
      <cdr:x>0.8144</cdr:x>
      <cdr:y>1</cdr:y>
    </cdr:to>
    <cdr:sp macro="" textlink="">
      <cdr:nvSpPr>
        <cdr:cNvPr id="5" name="TextBox 4"/>
        <cdr:cNvSpPr txBox="1"/>
      </cdr:nvSpPr>
      <cdr:spPr>
        <a:xfrm xmlns:a="http://schemas.openxmlformats.org/drawingml/2006/main">
          <a:off x="4648200" y="2584107"/>
          <a:ext cx="812852" cy="107755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600" dirty="0" smtClean="0"/>
            <a:t>Prior </a:t>
          </a:r>
        </a:p>
        <a:p xmlns:a="http://schemas.openxmlformats.org/drawingml/2006/main">
          <a:pPr algn="ctr"/>
          <a:r>
            <a:rPr lang="en-GB" sz="1600" dirty="0" smtClean="0"/>
            <a:t>Diagnosis *</a:t>
          </a:r>
        </a:p>
        <a:p xmlns:a="http://schemas.openxmlformats.org/drawingml/2006/main">
          <a:pPr algn="ctr"/>
          <a:r>
            <a:rPr lang="en-GB" sz="1600" dirty="0" smtClean="0"/>
            <a:t> (29.7%)</a:t>
          </a:r>
          <a:endParaRPr lang="en-GB"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90838" cy="487363"/>
          </a:xfrm>
          <a:prstGeom prst="rect">
            <a:avLst/>
          </a:prstGeom>
          <a:noFill/>
          <a:ln w="9525">
            <a:noFill/>
            <a:miter lim="800000"/>
            <a:headEnd/>
            <a:tailEnd/>
          </a:ln>
          <a:effectLst/>
        </p:spPr>
        <p:txBody>
          <a:bodyPr vert="horz" wrap="square" lIns="90434" tIns="45217" rIns="90434" bIns="45217" numCol="1" anchor="t" anchorCtr="0" compatLnSpc="1">
            <a:prstTxWarp prst="textNoShape">
              <a:avLst/>
            </a:prstTxWarp>
          </a:bodyPr>
          <a:lstStyle>
            <a:lvl1pPr>
              <a:defRPr sz="1200">
                <a:cs typeface="+mn-cs"/>
              </a:defRPr>
            </a:lvl1pPr>
          </a:lstStyle>
          <a:p>
            <a:pPr>
              <a:defRPr/>
            </a:pPr>
            <a:endParaRPr lang="it-IT"/>
          </a:p>
        </p:txBody>
      </p:sp>
      <p:sp>
        <p:nvSpPr>
          <p:cNvPr id="6147" name="Rectangle 3"/>
          <p:cNvSpPr>
            <a:spLocks noGrp="1" noChangeArrowheads="1"/>
          </p:cNvSpPr>
          <p:nvPr>
            <p:ph type="dt" sz="quarter" idx="1"/>
          </p:nvPr>
        </p:nvSpPr>
        <p:spPr bwMode="auto">
          <a:xfrm>
            <a:off x="3778250" y="0"/>
            <a:ext cx="2890838" cy="487363"/>
          </a:xfrm>
          <a:prstGeom prst="rect">
            <a:avLst/>
          </a:prstGeom>
          <a:noFill/>
          <a:ln w="9525">
            <a:noFill/>
            <a:miter lim="800000"/>
            <a:headEnd/>
            <a:tailEnd/>
          </a:ln>
          <a:effectLst/>
        </p:spPr>
        <p:txBody>
          <a:bodyPr vert="horz" wrap="square" lIns="90434" tIns="45217" rIns="90434" bIns="45217" numCol="1" anchor="t" anchorCtr="0" compatLnSpc="1">
            <a:prstTxWarp prst="textNoShape">
              <a:avLst/>
            </a:prstTxWarp>
          </a:bodyPr>
          <a:lstStyle>
            <a:lvl1pPr algn="r">
              <a:defRPr sz="1200">
                <a:cs typeface="+mn-cs"/>
              </a:defRPr>
            </a:lvl1pPr>
          </a:lstStyle>
          <a:p>
            <a:pPr>
              <a:defRPr/>
            </a:pPr>
            <a:endParaRPr lang="it-IT"/>
          </a:p>
        </p:txBody>
      </p:sp>
      <p:sp>
        <p:nvSpPr>
          <p:cNvPr id="6148" name="Rectangle 4"/>
          <p:cNvSpPr>
            <a:spLocks noGrp="1" noChangeArrowheads="1"/>
          </p:cNvSpPr>
          <p:nvPr>
            <p:ph type="ftr" sz="quarter" idx="2"/>
          </p:nvPr>
        </p:nvSpPr>
        <p:spPr bwMode="auto">
          <a:xfrm>
            <a:off x="0" y="9266238"/>
            <a:ext cx="2890838" cy="487362"/>
          </a:xfrm>
          <a:prstGeom prst="rect">
            <a:avLst/>
          </a:prstGeom>
          <a:noFill/>
          <a:ln w="9525">
            <a:noFill/>
            <a:miter lim="800000"/>
            <a:headEnd/>
            <a:tailEnd/>
          </a:ln>
          <a:effectLst/>
        </p:spPr>
        <p:txBody>
          <a:bodyPr vert="horz" wrap="square" lIns="90434" tIns="45217" rIns="90434" bIns="45217" numCol="1" anchor="b" anchorCtr="0" compatLnSpc="1">
            <a:prstTxWarp prst="textNoShape">
              <a:avLst/>
            </a:prstTxWarp>
          </a:bodyPr>
          <a:lstStyle>
            <a:lvl1pPr>
              <a:defRPr sz="1200">
                <a:cs typeface="+mn-cs"/>
              </a:defRPr>
            </a:lvl1pPr>
          </a:lstStyle>
          <a:p>
            <a:pPr>
              <a:defRPr/>
            </a:pPr>
            <a:endParaRPr lang="it-IT"/>
          </a:p>
        </p:txBody>
      </p:sp>
      <p:sp>
        <p:nvSpPr>
          <p:cNvPr id="6149" name="Rectangle 5"/>
          <p:cNvSpPr>
            <a:spLocks noGrp="1" noChangeArrowheads="1"/>
          </p:cNvSpPr>
          <p:nvPr>
            <p:ph type="sldNum" sz="quarter" idx="3"/>
          </p:nvPr>
        </p:nvSpPr>
        <p:spPr bwMode="auto">
          <a:xfrm>
            <a:off x="3778250" y="9266238"/>
            <a:ext cx="2890838" cy="487362"/>
          </a:xfrm>
          <a:prstGeom prst="rect">
            <a:avLst/>
          </a:prstGeom>
          <a:noFill/>
          <a:ln w="9525">
            <a:noFill/>
            <a:miter lim="800000"/>
            <a:headEnd/>
            <a:tailEnd/>
          </a:ln>
          <a:effectLst/>
        </p:spPr>
        <p:txBody>
          <a:bodyPr vert="horz" wrap="square" lIns="90434" tIns="45217" rIns="90434" bIns="45217" numCol="1" anchor="b" anchorCtr="0" compatLnSpc="1">
            <a:prstTxWarp prst="textNoShape">
              <a:avLst/>
            </a:prstTxWarp>
          </a:bodyPr>
          <a:lstStyle>
            <a:lvl1pPr algn="r">
              <a:defRPr sz="1200">
                <a:cs typeface="+mn-cs"/>
              </a:defRPr>
            </a:lvl1pPr>
          </a:lstStyle>
          <a:p>
            <a:pPr>
              <a:defRPr/>
            </a:pPr>
            <a:fld id="{EA677848-7163-4C11-8020-257FE21BB9C2}" type="slidenum">
              <a:rPr lang="it-IT"/>
              <a:pPr>
                <a:defRPr/>
              </a:pPr>
              <a:t>‹Nº›</a:t>
            </a:fld>
            <a:endParaRPr lang="it-IT"/>
          </a:p>
        </p:txBody>
      </p:sp>
    </p:spTree>
    <p:extLst>
      <p:ext uri="{BB962C8B-B14F-4D97-AF65-F5344CB8AC3E}">
        <p14:creationId xmlns:p14="http://schemas.microsoft.com/office/powerpoint/2010/main" val="1722863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67025" cy="452438"/>
          </a:xfrm>
          <a:prstGeom prst="rect">
            <a:avLst/>
          </a:prstGeom>
          <a:noFill/>
          <a:ln w="9525">
            <a:noFill/>
            <a:miter lim="800000"/>
            <a:headEnd/>
            <a:tailEnd/>
          </a:ln>
          <a:effectLst/>
        </p:spPr>
        <p:txBody>
          <a:bodyPr vert="horz" wrap="square" lIns="90434" tIns="45217" rIns="90434" bIns="45217" numCol="1" anchor="t" anchorCtr="0" compatLnSpc="1">
            <a:prstTxWarp prst="textNoShape">
              <a:avLst/>
            </a:prstTxWarp>
          </a:bodyPr>
          <a:lstStyle>
            <a:lvl1pPr>
              <a:defRPr sz="1200">
                <a:cs typeface="+mn-cs"/>
              </a:defRPr>
            </a:lvl1pPr>
          </a:lstStyle>
          <a:p>
            <a:pPr>
              <a:defRPr/>
            </a:pPr>
            <a:endParaRPr lang="it-IT"/>
          </a:p>
        </p:txBody>
      </p:sp>
      <p:sp>
        <p:nvSpPr>
          <p:cNvPr id="9219" name="Rectangle 3"/>
          <p:cNvSpPr>
            <a:spLocks noGrp="1" noChangeArrowheads="1"/>
          </p:cNvSpPr>
          <p:nvPr>
            <p:ph type="dt" idx="1"/>
          </p:nvPr>
        </p:nvSpPr>
        <p:spPr bwMode="auto">
          <a:xfrm>
            <a:off x="3771900" y="0"/>
            <a:ext cx="2867025" cy="452438"/>
          </a:xfrm>
          <a:prstGeom prst="rect">
            <a:avLst/>
          </a:prstGeom>
          <a:noFill/>
          <a:ln w="9525">
            <a:noFill/>
            <a:miter lim="800000"/>
            <a:headEnd/>
            <a:tailEnd/>
          </a:ln>
          <a:effectLst/>
        </p:spPr>
        <p:txBody>
          <a:bodyPr vert="horz" wrap="square" lIns="90434" tIns="45217" rIns="90434" bIns="45217" numCol="1" anchor="t" anchorCtr="0" compatLnSpc="1">
            <a:prstTxWarp prst="textNoShape">
              <a:avLst/>
            </a:prstTxWarp>
          </a:bodyPr>
          <a:lstStyle>
            <a:lvl1pPr algn="r">
              <a:defRPr sz="1200">
                <a:cs typeface="+mn-cs"/>
              </a:defRPr>
            </a:lvl1pPr>
          </a:lstStyle>
          <a:p>
            <a:pPr>
              <a:defRPr/>
            </a:pPr>
            <a:endParaRPr lang="it-IT"/>
          </a:p>
        </p:txBody>
      </p:sp>
      <p:sp>
        <p:nvSpPr>
          <p:cNvPr id="231428" name="Rectangle 4"/>
          <p:cNvSpPr>
            <a:spLocks noGrp="1" noRot="1" noChangeAspect="1" noChangeArrowheads="1" noTextEdit="1"/>
          </p:cNvSpPr>
          <p:nvPr>
            <p:ph type="sldImg" idx="2"/>
          </p:nvPr>
        </p:nvSpPr>
        <p:spPr bwMode="auto">
          <a:xfrm>
            <a:off x="947738" y="752475"/>
            <a:ext cx="4819650" cy="3614738"/>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04875" y="4668838"/>
            <a:ext cx="4903788" cy="4367212"/>
          </a:xfrm>
          <a:prstGeom prst="rect">
            <a:avLst/>
          </a:prstGeom>
          <a:noFill/>
          <a:ln w="9525">
            <a:noFill/>
            <a:miter lim="800000"/>
            <a:headEnd/>
            <a:tailEnd/>
          </a:ln>
          <a:effectLst/>
        </p:spPr>
        <p:txBody>
          <a:bodyPr vert="horz" wrap="square" lIns="90434" tIns="45217" rIns="90434" bIns="45217"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9222" name="Rectangle 6"/>
          <p:cNvSpPr>
            <a:spLocks noGrp="1" noChangeArrowheads="1"/>
          </p:cNvSpPr>
          <p:nvPr>
            <p:ph type="ftr" sz="quarter" idx="4"/>
          </p:nvPr>
        </p:nvSpPr>
        <p:spPr bwMode="auto">
          <a:xfrm>
            <a:off x="0" y="9263063"/>
            <a:ext cx="2867025" cy="527050"/>
          </a:xfrm>
          <a:prstGeom prst="rect">
            <a:avLst/>
          </a:prstGeom>
          <a:noFill/>
          <a:ln w="9525">
            <a:noFill/>
            <a:miter lim="800000"/>
            <a:headEnd/>
            <a:tailEnd/>
          </a:ln>
          <a:effectLst/>
        </p:spPr>
        <p:txBody>
          <a:bodyPr vert="horz" wrap="square" lIns="90434" tIns="45217" rIns="90434" bIns="45217" numCol="1" anchor="b" anchorCtr="0" compatLnSpc="1">
            <a:prstTxWarp prst="textNoShape">
              <a:avLst/>
            </a:prstTxWarp>
          </a:bodyPr>
          <a:lstStyle>
            <a:lvl1pPr>
              <a:defRPr sz="1200">
                <a:cs typeface="+mn-cs"/>
              </a:defRPr>
            </a:lvl1pPr>
          </a:lstStyle>
          <a:p>
            <a:pPr>
              <a:defRPr/>
            </a:pPr>
            <a:endParaRPr lang="it-IT"/>
          </a:p>
        </p:txBody>
      </p:sp>
      <p:sp>
        <p:nvSpPr>
          <p:cNvPr id="9223" name="Rectangle 7"/>
          <p:cNvSpPr>
            <a:spLocks noGrp="1" noChangeArrowheads="1"/>
          </p:cNvSpPr>
          <p:nvPr>
            <p:ph type="sldNum" sz="quarter" idx="5"/>
          </p:nvPr>
        </p:nvSpPr>
        <p:spPr bwMode="auto">
          <a:xfrm>
            <a:off x="3771900" y="9263063"/>
            <a:ext cx="2867025" cy="527050"/>
          </a:xfrm>
          <a:prstGeom prst="rect">
            <a:avLst/>
          </a:prstGeom>
          <a:noFill/>
          <a:ln w="9525">
            <a:noFill/>
            <a:miter lim="800000"/>
            <a:headEnd/>
            <a:tailEnd/>
          </a:ln>
          <a:effectLst/>
        </p:spPr>
        <p:txBody>
          <a:bodyPr vert="horz" wrap="square" lIns="90434" tIns="45217" rIns="90434" bIns="45217" numCol="1" anchor="b" anchorCtr="0" compatLnSpc="1">
            <a:prstTxWarp prst="textNoShape">
              <a:avLst/>
            </a:prstTxWarp>
          </a:bodyPr>
          <a:lstStyle>
            <a:lvl1pPr algn="r">
              <a:defRPr sz="1200">
                <a:cs typeface="+mn-cs"/>
              </a:defRPr>
            </a:lvl1pPr>
          </a:lstStyle>
          <a:p>
            <a:pPr>
              <a:defRPr/>
            </a:pPr>
            <a:fld id="{A64A42E2-51E5-4096-A751-98F231EDFDCB}" type="slidenum">
              <a:rPr lang="it-IT"/>
              <a:pPr>
                <a:defRPr/>
              </a:pPr>
              <a:t>‹Nº›</a:t>
            </a:fld>
            <a:endParaRPr lang="it-IT"/>
          </a:p>
        </p:txBody>
      </p:sp>
    </p:spTree>
    <p:extLst>
      <p:ext uri="{BB962C8B-B14F-4D97-AF65-F5344CB8AC3E}">
        <p14:creationId xmlns:p14="http://schemas.microsoft.com/office/powerpoint/2010/main" val="3556214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05A79C5-3C94-436B-9AC5-75F1FC15F3AC}" type="slidenum">
              <a:rPr lang="en-GB" altLang="en-US" smtClean="0"/>
              <a:pPr/>
              <a:t>1</a:t>
            </a:fld>
            <a:endParaRPr lang="en-GB" altLang="en-US"/>
          </a:p>
        </p:txBody>
      </p:sp>
    </p:spTree>
    <p:extLst>
      <p:ext uri="{BB962C8B-B14F-4D97-AF65-F5344CB8AC3E}">
        <p14:creationId xmlns:p14="http://schemas.microsoft.com/office/powerpoint/2010/main" val="1683294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7"/>
          <p:cNvSpPr txBox="1">
            <a:spLocks noGrp="1" noChangeArrowheads="1"/>
          </p:cNvSpPr>
          <p:nvPr/>
        </p:nvSpPr>
        <p:spPr bwMode="auto">
          <a:xfrm>
            <a:off x="3779838" y="9266238"/>
            <a:ext cx="2889250" cy="487362"/>
          </a:xfrm>
          <a:prstGeom prst="rect">
            <a:avLst/>
          </a:prstGeom>
          <a:noFill/>
          <a:ln w="9525">
            <a:noFill/>
            <a:miter lim="800000"/>
            <a:headEnd/>
            <a:tailEnd/>
          </a:ln>
        </p:spPr>
        <p:txBody>
          <a:bodyPr anchor="b"/>
          <a:lstStyle/>
          <a:p>
            <a:pPr algn="r" eaLnBrk="0" hangingPunct="0"/>
            <a:fld id="{9379C22D-9E10-494D-B3E6-7CC739E2BC94}" type="slidenum">
              <a:rPr lang="en-US" altLang="it-IT" sz="1200">
                <a:solidFill>
                  <a:srgbClr val="000000"/>
                </a:solidFill>
                <a:latin typeface="Times New Roman" pitchFamily="18" charset="0"/>
              </a:rPr>
              <a:pPr algn="r" eaLnBrk="0" hangingPunct="0"/>
              <a:t>10</a:t>
            </a:fld>
            <a:endParaRPr lang="en-US" altLang="it-IT" sz="1200">
              <a:solidFill>
                <a:srgbClr val="000000"/>
              </a:solidFill>
              <a:latin typeface="Times New Roman" pitchFamily="18" charset="0"/>
            </a:endParaRPr>
          </a:p>
        </p:txBody>
      </p:sp>
      <p:sp>
        <p:nvSpPr>
          <p:cNvPr id="316418" name="Rectangle 2"/>
          <p:cNvSpPr>
            <a:spLocks noGrp="1" noRot="1" noChangeAspect="1" noChangeArrowheads="1" noTextEdit="1"/>
          </p:cNvSpPr>
          <p:nvPr>
            <p:ph type="sldImg"/>
          </p:nvPr>
        </p:nvSpPr>
        <p:spPr>
          <a:xfrm>
            <a:off x="895350" y="731838"/>
            <a:ext cx="4878388" cy="3657600"/>
          </a:xfrm>
          <a:ln/>
        </p:spPr>
      </p:sp>
      <p:sp>
        <p:nvSpPr>
          <p:cNvPr id="316419" name="Rectangle 3"/>
          <p:cNvSpPr>
            <a:spLocks noGrp="1" noChangeArrowheads="1"/>
          </p:cNvSpPr>
          <p:nvPr>
            <p:ph type="body" idx="1"/>
          </p:nvPr>
        </p:nvSpPr>
        <p:spPr>
          <a:xfrm>
            <a:off x="666750" y="4632325"/>
            <a:ext cx="5335588" cy="4389438"/>
          </a:xfrm>
          <a:noFill/>
          <a:ln/>
        </p:spPr>
        <p:txBody>
          <a:bodyPr/>
          <a:lstStyle/>
          <a:p>
            <a:endParaRPr lang="sv-SE" alt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DCE988-63C8-43C6-B23C-E93F86DAC303}" type="slidenum">
              <a:rPr lang="en-US" altLang="it-IT">
                <a:solidFill>
                  <a:srgbClr val="000000"/>
                </a:solidFill>
              </a:rPr>
              <a:pPr>
                <a:defRPr/>
              </a:pPr>
              <a:t>11</a:t>
            </a:fld>
            <a:endParaRPr lang="en-US" altLang="it-IT">
              <a:solidFill>
                <a:srgbClr val="000000"/>
              </a:solidFill>
            </a:endParaRPr>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1093788" y="4632325"/>
            <a:ext cx="4621212" cy="4389438"/>
          </a:xfrm>
          <a:noFill/>
          <a:ln/>
        </p:spPr>
        <p:txBody>
          <a:bodyPr/>
          <a:lstStyle/>
          <a:p>
            <a:pPr>
              <a:lnSpc>
                <a:spcPct val="80000"/>
              </a:lnSpc>
            </a:pPr>
            <a:endParaRPr lang="it-IT" altLang="it-IT" sz="900" smtClean="0"/>
          </a:p>
          <a:p>
            <a:pPr>
              <a:lnSpc>
                <a:spcPct val="80000"/>
              </a:lnSpc>
            </a:pPr>
            <a:r>
              <a:rPr lang="it-IT" altLang="it-IT" sz="1000" smtClean="0">
                <a:latin typeface="Verdana" pitchFamily="34" charset="0"/>
              </a:rPr>
              <a:t>Chronic diseases like cardiovascular disease, respiratory diseases, cancers and diabetes represent a very significant proportion of human illness. And while they are leading causes of death and disability, they are badly neglected by the global health agenda.</a:t>
            </a:r>
          </a:p>
          <a:p>
            <a:pPr>
              <a:lnSpc>
                <a:spcPct val="80000"/>
              </a:lnSpc>
            </a:pPr>
            <a:endParaRPr lang="it-IT" altLang="it-IT" sz="1000" smtClean="0">
              <a:latin typeface="Verdana" pitchFamily="34" charset="0"/>
            </a:endParaRPr>
          </a:p>
          <a:p>
            <a:pPr>
              <a:lnSpc>
                <a:spcPct val="80000"/>
              </a:lnSpc>
            </a:pPr>
            <a:r>
              <a:rPr lang="it-IT" altLang="it-IT" sz="1000" smtClean="0">
                <a:latin typeface="Verdana" pitchFamily="34" charset="0"/>
              </a:rPr>
              <a:t>Of all worldwide deaths in 2005, 60% were a result of chronic disease, with 32% attributed to cardiovascular disease and diabetes, 13% to cancer, and 7% to chronic respiratory illnesses. If global goals for prevention and control of chronic diseases were realized, 36 million deaths could be averted by 2015.</a:t>
            </a:r>
          </a:p>
          <a:p>
            <a:pPr>
              <a:lnSpc>
                <a:spcPct val="80000"/>
              </a:lnSpc>
            </a:pPr>
            <a:endParaRPr lang="it-IT" altLang="it-IT" sz="1000" smtClean="0">
              <a:latin typeface="Verdana" pitchFamily="34" charset="0"/>
            </a:endParaRPr>
          </a:p>
          <a:p>
            <a:pPr>
              <a:lnSpc>
                <a:spcPct val="80000"/>
              </a:lnSpc>
            </a:pPr>
            <a:r>
              <a:rPr lang="it-IT" altLang="it-IT" sz="1000" smtClean="0">
                <a:latin typeface="Verdana" pitchFamily="34" charset="0"/>
              </a:rPr>
              <a:t>We must consider the complexity of chronic diseases – they present a major challenge and are considered a significant problem in an ageing population.</a:t>
            </a:r>
          </a:p>
          <a:p>
            <a:pPr>
              <a:lnSpc>
                <a:spcPct val="80000"/>
              </a:lnSpc>
            </a:pPr>
            <a:endParaRPr lang="it-IT" altLang="it-IT" sz="1000" smtClean="0">
              <a:latin typeface="Verdana" pitchFamily="34" charset="0"/>
            </a:endParaRPr>
          </a:p>
          <a:p>
            <a:pPr>
              <a:lnSpc>
                <a:spcPct val="80000"/>
              </a:lnSpc>
            </a:pPr>
            <a:endParaRPr lang="it-IT" altLang="it-IT" sz="1000" smtClean="0">
              <a:latin typeface="Verdana" pitchFamily="34" charset="0"/>
            </a:endParaRPr>
          </a:p>
          <a:p>
            <a:pPr>
              <a:lnSpc>
                <a:spcPct val="80000"/>
              </a:lnSpc>
            </a:pPr>
            <a:endParaRPr lang="it-IT" altLang="it-IT" sz="900" smtClean="0">
              <a:latin typeface="Verdana" pitchFamily="34" charset="0"/>
            </a:endParaRPr>
          </a:p>
          <a:p>
            <a:pPr>
              <a:lnSpc>
                <a:spcPct val="80000"/>
              </a:lnSpc>
            </a:pPr>
            <a:endParaRPr lang="it-IT" altLang="it-IT" sz="900" smtClean="0">
              <a:latin typeface="Verdana" pitchFamily="34" charset="0"/>
            </a:endParaRPr>
          </a:p>
          <a:p>
            <a:pPr>
              <a:lnSpc>
                <a:spcPct val="80000"/>
              </a:lnSpc>
            </a:pPr>
            <a:endParaRPr lang="it-IT" altLang="it-IT" sz="900" smtClean="0">
              <a:latin typeface="Verdana" pitchFamily="34" charset="0"/>
            </a:endParaRPr>
          </a:p>
          <a:p>
            <a:pPr>
              <a:lnSpc>
                <a:spcPct val="80000"/>
              </a:lnSpc>
            </a:pPr>
            <a:endParaRPr lang="it-IT" altLang="it-IT" sz="900" smtClean="0">
              <a:latin typeface="Verdana" pitchFamily="34" charset="0"/>
            </a:endParaRPr>
          </a:p>
          <a:p>
            <a:pPr>
              <a:lnSpc>
                <a:spcPct val="80000"/>
              </a:lnSpc>
            </a:pPr>
            <a:endParaRPr lang="it-IT" altLang="it-IT" sz="900" smtClean="0">
              <a:latin typeface="Verdana" pitchFamily="34" charset="0"/>
            </a:endParaRPr>
          </a:p>
          <a:p>
            <a:pPr>
              <a:lnSpc>
                <a:spcPct val="80000"/>
              </a:lnSpc>
            </a:pPr>
            <a:endParaRPr lang="it-IT" altLang="it-IT" sz="900" smtClean="0">
              <a:latin typeface="Verdana" pitchFamily="34" charset="0"/>
            </a:endParaRPr>
          </a:p>
          <a:p>
            <a:pPr>
              <a:lnSpc>
                <a:spcPct val="80000"/>
              </a:lnSpc>
            </a:pPr>
            <a:endParaRPr lang="it-IT" altLang="it-IT" sz="600" smtClean="0">
              <a:latin typeface="Verdana" pitchFamily="34" charset="0"/>
            </a:endParaRPr>
          </a:p>
          <a:p>
            <a:pPr>
              <a:lnSpc>
                <a:spcPct val="80000"/>
              </a:lnSpc>
            </a:pPr>
            <a:endParaRPr lang="it-IT" altLang="it-IT" sz="600" smtClean="0">
              <a:latin typeface="Verdana" pitchFamily="34" charset="0"/>
            </a:endParaRPr>
          </a:p>
          <a:p>
            <a:pPr>
              <a:lnSpc>
                <a:spcPct val="80000"/>
              </a:lnSpc>
            </a:pPr>
            <a:endParaRPr lang="it-IT" altLang="it-IT" sz="600" smtClean="0">
              <a:latin typeface="Verdana" pitchFamily="34" charset="0"/>
            </a:endParaRPr>
          </a:p>
          <a:p>
            <a:pPr>
              <a:lnSpc>
                <a:spcPct val="80000"/>
              </a:lnSpc>
            </a:pPr>
            <a:r>
              <a:rPr lang="it-IT" altLang="it-IT" sz="800" smtClean="0">
                <a:latin typeface="Verdana" pitchFamily="34" charset="0"/>
              </a:rPr>
              <a:t>1. Beaglehole R </a:t>
            </a:r>
            <a:r>
              <a:rPr lang="it-IT" altLang="it-IT" sz="800" i="1" smtClean="0">
                <a:latin typeface="Verdana" pitchFamily="34" charset="0"/>
              </a:rPr>
              <a:t>et al </a:t>
            </a:r>
            <a:r>
              <a:rPr lang="it-IT" altLang="it-IT" sz="800" smtClean="0">
                <a:latin typeface="Verdana" pitchFamily="34" charset="0"/>
              </a:rPr>
              <a:t>on behalf of the Chronic Disease Action Group. Prevention of chronic diseases: a call to action. </a:t>
            </a:r>
            <a:r>
              <a:rPr lang="it-IT" altLang="it-IT" sz="800" i="1" smtClean="0">
                <a:latin typeface="Verdana" pitchFamily="34" charset="0"/>
              </a:rPr>
              <a:t>Lancet </a:t>
            </a:r>
            <a:r>
              <a:rPr lang="it-IT" altLang="it-IT" sz="800" smtClean="0">
                <a:latin typeface="Verdana" pitchFamily="34" charset="0"/>
              </a:rPr>
              <a:t>2007;370:2152-57.</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0274" name="Rectangle 1"/>
          <p:cNvSpPr>
            <a:spLocks noGrp="1" noRot="1" noChangeAspect="1" noChangeArrowheads="1" noTextEdit="1"/>
          </p:cNvSpPr>
          <p:nvPr>
            <p:ph type="sldImg"/>
          </p:nvPr>
        </p:nvSpPr>
        <p:spPr>
          <a:xfrm>
            <a:off x="1103313" y="974725"/>
            <a:ext cx="4460875" cy="3344863"/>
          </a:xfrm>
          <a:solidFill>
            <a:srgbClr val="FFFFFF"/>
          </a:solidFill>
          <a:ln/>
        </p:spPr>
      </p:sp>
      <p:sp>
        <p:nvSpPr>
          <p:cNvPr id="310275" name="Text Box 2"/>
          <p:cNvSpPr>
            <a:spLocks noGrp="1" noChangeArrowheads="1"/>
          </p:cNvSpPr>
          <p:nvPr>
            <p:ph type="body" idx="1"/>
          </p:nvPr>
        </p:nvSpPr>
        <p:spPr>
          <a:xfrm>
            <a:off x="1017588" y="4643438"/>
            <a:ext cx="4638675" cy="715962"/>
          </a:xfrm>
          <a:noFill/>
          <a:ln/>
        </p:spPr>
        <p:txBody>
          <a:bodyPr lIns="0" tIns="0" rIns="0" bIns="0">
            <a:spAutoFit/>
          </a:bodyPr>
          <a:lstStyle/>
          <a:p>
            <a:pPr marL="193675" indent="-193675" eaLnBrk="1">
              <a:lnSpc>
                <a:spcPct val="97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charset="0"/>
                <a:ea typeface="Gothic"/>
                <a:cs typeface="Gothic"/>
              </a:rPr>
              <a:t>Figure 4 Declines in Rates of Death from Major Noncommunicable Diseases in the United States, 1950 to 2010. Adapted from the National Center for Health Statistics, Centers for Disease Control and Prevention.18</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Grp="1" noRot="1" noChangeAspect="1" noChangeArrowheads="1" noTextEdit="1"/>
          </p:cNvSpPr>
          <p:nvPr>
            <p:ph type="sldImg"/>
          </p:nvPr>
        </p:nvSpPr>
        <p:spPr>
          <a:xfrm>
            <a:off x="896938" y="731838"/>
            <a:ext cx="4876800" cy="3657600"/>
          </a:xfrm>
          <a:ln/>
        </p:spPr>
      </p:sp>
      <p:sp>
        <p:nvSpPr>
          <p:cNvPr id="289794" name="Rectangle 3"/>
          <p:cNvSpPr>
            <a:spLocks noGrp="1" noChangeArrowheads="1"/>
          </p:cNvSpPr>
          <p:nvPr>
            <p:ph type="body" idx="1"/>
          </p:nvPr>
        </p:nvSpPr>
        <p:spPr>
          <a:xfrm>
            <a:off x="889000" y="4632325"/>
            <a:ext cx="4891088" cy="4389438"/>
          </a:xfrm>
          <a:noFill/>
          <a:ln/>
        </p:spPr>
        <p:txBody>
          <a:bodyPr lIns="91440" tIns="45720" rIns="91440" bIns="45720"/>
          <a:lstStyle/>
          <a:p>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Rot="1" noChangeAspect="1" noChangeArrowheads="1" noTextEdit="1"/>
          </p:cNvSpPr>
          <p:nvPr>
            <p:ph type="sldImg"/>
          </p:nvPr>
        </p:nvSpPr>
        <p:spPr>
          <a:ln/>
        </p:spPr>
      </p:sp>
      <p:sp>
        <p:nvSpPr>
          <p:cNvPr id="300034"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Grp="1" noRot="1" noChangeAspect="1" noChangeArrowheads="1" noTextEdit="1"/>
          </p:cNvSpPr>
          <p:nvPr>
            <p:ph type="sldImg"/>
          </p:nvPr>
        </p:nvSpPr>
        <p:spPr>
          <a:xfrm>
            <a:off x="896938" y="731838"/>
            <a:ext cx="4876800" cy="3657600"/>
          </a:xfrm>
          <a:ln/>
        </p:spPr>
      </p:sp>
      <p:sp>
        <p:nvSpPr>
          <p:cNvPr id="314370" name="Rectangle 3"/>
          <p:cNvSpPr>
            <a:spLocks noGrp="1" noChangeArrowheads="1"/>
          </p:cNvSpPr>
          <p:nvPr>
            <p:ph type="body" idx="1"/>
          </p:nvPr>
        </p:nvSpPr>
        <p:spPr>
          <a:xfrm>
            <a:off x="889000" y="4632325"/>
            <a:ext cx="4891088" cy="4389438"/>
          </a:xfrm>
          <a:noFill/>
          <a:ln/>
        </p:spPr>
        <p:txBody>
          <a:bodyPr lIns="91440" tIns="45720" rIns="91440" bIns="45720"/>
          <a:lstStyle/>
          <a:p>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Rot="1" noChangeAspect="1" noChangeArrowheads="1" noTextEdit="1"/>
          </p:cNvSpPr>
          <p:nvPr>
            <p:ph type="sldImg"/>
          </p:nvPr>
        </p:nvSpPr>
        <p:spPr>
          <a:xfrm>
            <a:off x="895350" y="730250"/>
            <a:ext cx="4879975" cy="3659188"/>
          </a:xfrm>
          <a:ln/>
        </p:spPr>
      </p:sp>
      <p:sp>
        <p:nvSpPr>
          <p:cNvPr id="285698" name="Rectangle 3"/>
          <p:cNvSpPr>
            <a:spLocks noGrp="1" noChangeArrowheads="1"/>
          </p:cNvSpPr>
          <p:nvPr>
            <p:ph type="body" idx="1"/>
          </p:nvPr>
        </p:nvSpPr>
        <p:spPr>
          <a:xfrm>
            <a:off x="889000" y="4632325"/>
            <a:ext cx="4891088" cy="4391025"/>
          </a:xfrm>
          <a:noFill/>
          <a:ln/>
        </p:spPr>
        <p:txBody>
          <a:bodyPr lIns="92437" tIns="46218" rIns="92437" bIns="46218"/>
          <a:lstStyle/>
          <a:p>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Rot="1" noChangeAspect="1" noChangeArrowheads="1" noTextEdit="1"/>
          </p:cNvSpPr>
          <p:nvPr>
            <p:ph type="sldImg"/>
          </p:nvPr>
        </p:nvSpPr>
        <p:spPr>
          <a:xfrm>
            <a:off x="896938" y="731838"/>
            <a:ext cx="4876800" cy="3657600"/>
          </a:xfrm>
          <a:ln/>
        </p:spPr>
      </p:sp>
      <p:sp>
        <p:nvSpPr>
          <p:cNvPr id="763907" name="Rectangle 3"/>
          <p:cNvSpPr>
            <a:spLocks noGrp="1" noChangeArrowheads="1"/>
          </p:cNvSpPr>
          <p:nvPr>
            <p:ph type="body" idx="1"/>
          </p:nvPr>
        </p:nvSpPr>
        <p:spPr>
          <a:xfrm>
            <a:off x="889000" y="4632325"/>
            <a:ext cx="4891088" cy="4389438"/>
          </a:xfrm>
          <a:noFill/>
          <a:ln/>
        </p:spPr>
        <p:txBody>
          <a:bodyPr lIns="91440" tIns="45720" rIns="91440" bIns="45720"/>
          <a:lstStyle/>
          <a:p>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896938" y="731838"/>
            <a:ext cx="4876800" cy="3657600"/>
          </a:xfrm>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Rot="1" noChangeAspect="1" noChangeArrowheads="1" noTextEdit="1"/>
          </p:cNvSpPr>
          <p:nvPr>
            <p:ph type="sldImg"/>
          </p:nvPr>
        </p:nvSpPr>
        <p:spPr>
          <a:xfrm>
            <a:off x="896938" y="731838"/>
            <a:ext cx="4876800" cy="3657600"/>
          </a:xfrm>
          <a:ln/>
        </p:spPr>
      </p:sp>
      <p:sp>
        <p:nvSpPr>
          <p:cNvPr id="768003" name="Rectangle 3"/>
          <p:cNvSpPr>
            <a:spLocks noGrp="1" noChangeArrowheads="1"/>
          </p:cNvSpPr>
          <p:nvPr>
            <p:ph type="body" idx="1"/>
          </p:nvPr>
        </p:nvSpPr>
        <p:spPr>
          <a:xfrm>
            <a:off x="889000" y="4632325"/>
            <a:ext cx="4891088" cy="4389438"/>
          </a:xfrm>
          <a:noFill/>
          <a:ln/>
        </p:spPr>
        <p:txBody>
          <a:bodyPr lIns="91440" tIns="45720" rIns="91440" bIns="45720"/>
          <a:lstStyle/>
          <a:p>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896938" y="731838"/>
            <a:ext cx="4876800" cy="3657600"/>
          </a:xfrm>
          <a:ln/>
        </p:spPr>
      </p:sp>
      <p:sp>
        <p:nvSpPr>
          <p:cNvPr id="772099" name="Rectangle 3"/>
          <p:cNvSpPr>
            <a:spLocks noGrp="1" noChangeArrowheads="1"/>
          </p:cNvSpPr>
          <p:nvPr>
            <p:ph type="body" idx="1"/>
          </p:nvPr>
        </p:nvSpPr>
        <p:spPr>
          <a:xfrm>
            <a:off x="889000" y="4632325"/>
            <a:ext cx="4891088" cy="4389438"/>
          </a:xfrm>
          <a:noFill/>
          <a:ln/>
        </p:spPr>
        <p:txBody>
          <a:bodyPr lIns="91440" tIns="45720" rIns="91440" bIns="45720"/>
          <a:lstStyle/>
          <a:p>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2"/>
          <p:cNvSpPr>
            <a:spLocks noGrp="1" noRot="1" noChangeAspect="1" noChangeArrowheads="1" noTextEdit="1"/>
          </p:cNvSpPr>
          <p:nvPr>
            <p:ph type="sldImg"/>
          </p:nvPr>
        </p:nvSpPr>
        <p:spPr>
          <a:xfrm>
            <a:off x="896938" y="731838"/>
            <a:ext cx="4876800" cy="3657600"/>
          </a:xfrm>
          <a:ln/>
        </p:spPr>
      </p:sp>
      <p:sp>
        <p:nvSpPr>
          <p:cNvPr id="336898" name="Rectangle 3"/>
          <p:cNvSpPr>
            <a:spLocks noGrp="1" noChangeArrowheads="1"/>
          </p:cNvSpPr>
          <p:nvPr>
            <p:ph type="body" idx="1"/>
          </p:nvPr>
        </p:nvSpPr>
        <p:spPr>
          <a:xfrm>
            <a:off x="889000" y="4632325"/>
            <a:ext cx="4891088" cy="4389438"/>
          </a:xfrm>
          <a:noFill/>
          <a:ln/>
        </p:spPr>
        <p:txBody>
          <a:bodyPr lIns="91440" tIns="45720" rIns="91440" bIns="45720"/>
          <a:lstStyle/>
          <a:p>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Rot="1" noChangeAspect="1" noChangeArrowheads="1" noTextEdit="1"/>
          </p:cNvSpPr>
          <p:nvPr>
            <p:ph type="sldImg"/>
          </p:nvPr>
        </p:nvSpPr>
        <p:spPr>
          <a:xfrm>
            <a:off x="896938" y="731838"/>
            <a:ext cx="4876800" cy="3657600"/>
          </a:xfrm>
          <a:ln/>
        </p:spPr>
      </p:sp>
      <p:sp>
        <p:nvSpPr>
          <p:cNvPr id="788483" name="Rectangle 3"/>
          <p:cNvSpPr>
            <a:spLocks noGrp="1" noChangeArrowheads="1"/>
          </p:cNvSpPr>
          <p:nvPr>
            <p:ph type="body" idx="1"/>
          </p:nvPr>
        </p:nvSpPr>
        <p:spPr>
          <a:xfrm>
            <a:off x="889000" y="4632325"/>
            <a:ext cx="4891088" cy="4389438"/>
          </a:xfrm>
          <a:noFill/>
          <a:ln/>
        </p:spPr>
        <p:txBody>
          <a:bodyPr lIns="91440" tIns="45720" rIns="91440" bIns="45720"/>
          <a:lstStyle/>
          <a:p>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Rot="1" noChangeAspect="1" noChangeArrowheads="1" noTextEdit="1"/>
          </p:cNvSpPr>
          <p:nvPr>
            <p:ph type="sldImg"/>
          </p:nvPr>
        </p:nvSpPr>
        <p:spPr>
          <a:ln/>
        </p:spPr>
      </p:sp>
      <p:sp>
        <p:nvSpPr>
          <p:cNvPr id="300034"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Rot="1" noChangeAspect="1" noChangeArrowheads="1" noTextEdit="1"/>
          </p:cNvSpPr>
          <p:nvPr>
            <p:ph type="sldImg"/>
          </p:nvPr>
        </p:nvSpPr>
        <p:spPr>
          <a:xfrm>
            <a:off x="896938" y="731838"/>
            <a:ext cx="4876800" cy="3657600"/>
          </a:xfrm>
          <a:ln/>
        </p:spPr>
      </p:sp>
      <p:sp>
        <p:nvSpPr>
          <p:cNvPr id="297986" name="Rectangle 3"/>
          <p:cNvSpPr>
            <a:spLocks noGrp="1" noChangeArrowheads="1"/>
          </p:cNvSpPr>
          <p:nvPr>
            <p:ph type="body" idx="1"/>
          </p:nvPr>
        </p:nvSpPr>
        <p:spPr>
          <a:xfrm>
            <a:off x="889000" y="4632325"/>
            <a:ext cx="4891088" cy="4389438"/>
          </a:xfrm>
          <a:noFill/>
          <a:ln/>
        </p:spPr>
        <p:txBody>
          <a:bodyPr lIns="91440" tIns="45720" rIns="91440" bIns="45720"/>
          <a:lstStyle/>
          <a:p>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49" name="Rectangle 2"/>
          <p:cNvSpPr>
            <a:spLocks noGrp="1" noRot="1" noChangeAspect="1" noChangeArrowheads="1" noTextEdit="1"/>
          </p:cNvSpPr>
          <p:nvPr>
            <p:ph type="sldImg"/>
          </p:nvPr>
        </p:nvSpPr>
        <p:spPr>
          <a:xfrm>
            <a:off x="896938" y="731838"/>
            <a:ext cx="4876800" cy="3657600"/>
          </a:xfrm>
          <a:ln/>
        </p:spPr>
      </p:sp>
      <p:sp>
        <p:nvSpPr>
          <p:cNvPr id="795650" name="Rectangle 3"/>
          <p:cNvSpPr>
            <a:spLocks noGrp="1" noChangeArrowheads="1"/>
          </p:cNvSpPr>
          <p:nvPr>
            <p:ph type="body" idx="1"/>
          </p:nvPr>
        </p:nvSpPr>
        <p:spPr>
          <a:xfrm>
            <a:off x="889000" y="4632325"/>
            <a:ext cx="4891088" cy="4389438"/>
          </a:xfrm>
          <a:noFill/>
          <a:ln/>
        </p:spPr>
        <p:txBody>
          <a:bodyPr lIns="91440" tIns="45720" rIns="91440" bIns="45720"/>
          <a:lstStyle/>
          <a:p>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7"/>
          <p:cNvSpPr txBox="1">
            <a:spLocks noGrp="1" noChangeArrowheads="1"/>
          </p:cNvSpPr>
          <p:nvPr/>
        </p:nvSpPr>
        <p:spPr bwMode="auto">
          <a:xfrm>
            <a:off x="3778250" y="9264650"/>
            <a:ext cx="2889250" cy="487363"/>
          </a:xfrm>
          <a:prstGeom prst="rect">
            <a:avLst/>
          </a:prstGeom>
          <a:noFill/>
          <a:ln w="9525">
            <a:noFill/>
            <a:miter lim="800000"/>
            <a:headEnd/>
            <a:tailEnd/>
          </a:ln>
        </p:spPr>
        <p:txBody>
          <a:bodyPr anchor="b"/>
          <a:lstStyle/>
          <a:p>
            <a:pPr algn="r"/>
            <a:fld id="{077DD28B-2C01-4468-BB21-5859382B1D46}" type="slidenum">
              <a:rPr lang="en-GB" sz="1200">
                <a:solidFill>
                  <a:srgbClr val="000000"/>
                </a:solidFill>
                <a:latin typeface="Arial" charset="0"/>
                <a:ea typeface="ＭＳ Ｐゴシック" pitchFamily="34" charset="-128"/>
              </a:rPr>
              <a:pPr algn="r"/>
              <a:t>27</a:t>
            </a:fld>
            <a:endParaRPr lang="en-GB" sz="1200">
              <a:solidFill>
                <a:srgbClr val="000000"/>
              </a:solidFill>
              <a:latin typeface="Arial" charset="0"/>
              <a:ea typeface="ＭＳ Ｐゴシック" pitchFamily="34" charset="-128"/>
            </a:endParaRPr>
          </a:p>
        </p:txBody>
      </p:sp>
      <p:sp>
        <p:nvSpPr>
          <p:cNvPr id="916483" name="Rectangle 2"/>
          <p:cNvSpPr>
            <a:spLocks noGrp="1" noRot="1" noChangeAspect="1" noChangeArrowheads="1" noTextEdit="1"/>
          </p:cNvSpPr>
          <p:nvPr>
            <p:ph type="sldImg"/>
          </p:nvPr>
        </p:nvSpPr>
        <p:spPr>
          <a:xfrm>
            <a:off x="896938" y="731838"/>
            <a:ext cx="4876800" cy="3657600"/>
          </a:xfrm>
          <a:ln/>
        </p:spPr>
      </p:sp>
      <p:sp>
        <p:nvSpPr>
          <p:cNvPr id="916484" name="Rectangle 3"/>
          <p:cNvSpPr>
            <a:spLocks noGrp="1" noChangeArrowheads="1"/>
          </p:cNvSpPr>
          <p:nvPr>
            <p:ph type="body" idx="1"/>
          </p:nvPr>
        </p:nvSpPr>
        <p:spPr>
          <a:xfrm>
            <a:off x="666750" y="4632325"/>
            <a:ext cx="5335588" cy="4389438"/>
          </a:xfrm>
          <a:noFill/>
          <a:ln/>
        </p:spPr>
        <p:txBody>
          <a:bodyPr lIns="91440" tIns="45720" rIns="91440" bIns="45720"/>
          <a:lstStyle/>
          <a:p>
            <a:endParaRPr lang="nl-N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896938" y="731838"/>
            <a:ext cx="4876800" cy="3657600"/>
          </a:xfrm>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896938" y="731838"/>
            <a:ext cx="4875212" cy="3657600"/>
          </a:xfrm>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Rot="1" noChangeAspect="1" noChangeArrowheads="1" noTextEdit="1"/>
          </p:cNvSpPr>
          <p:nvPr>
            <p:ph type="sldImg"/>
          </p:nvPr>
        </p:nvSpPr>
        <p:spPr>
          <a:xfrm>
            <a:off x="895350" y="731838"/>
            <a:ext cx="4878388" cy="3657600"/>
          </a:xfrm>
          <a:ln/>
        </p:spPr>
      </p:sp>
      <p:sp>
        <p:nvSpPr>
          <p:cNvPr id="236546" name="Rectangle 3"/>
          <p:cNvSpPr>
            <a:spLocks noGrp="1" noChangeArrowheads="1"/>
          </p:cNvSpPr>
          <p:nvPr>
            <p:ph type="body" idx="1"/>
          </p:nvPr>
        </p:nvSpPr>
        <p:spPr>
          <a:xfrm>
            <a:off x="889000" y="4632325"/>
            <a:ext cx="4891088" cy="4389438"/>
          </a:xfrm>
          <a:noFill/>
          <a:ln/>
        </p:spPr>
        <p:txBody>
          <a:bodyPr/>
          <a:lstStyle/>
          <a:p>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896938" y="731838"/>
            <a:ext cx="4875212" cy="3657600"/>
          </a:xfrm>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896938" y="731838"/>
            <a:ext cx="4875212" cy="3657600"/>
          </a:xfrm>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896938" y="731838"/>
            <a:ext cx="4875212" cy="3657600"/>
          </a:xfrm>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worst</a:t>
            </a:r>
            <a:r>
              <a:rPr lang="it-IT" dirty="0" smtClean="0"/>
              <a:t> </a:t>
            </a:r>
            <a:r>
              <a:rPr lang="it-IT" dirty="0" err="1" smtClean="0"/>
              <a:t>functional</a:t>
            </a:r>
            <a:r>
              <a:rPr lang="it-IT" dirty="0" smtClean="0"/>
              <a:t> status </a:t>
            </a:r>
            <a:r>
              <a:rPr lang="it-IT" baseline="0" dirty="0" smtClean="0"/>
              <a:t>in AECOPD </a:t>
            </a:r>
            <a:r>
              <a:rPr lang="it-IT" baseline="0" dirty="0" err="1" smtClean="0"/>
              <a:t>if</a:t>
            </a:r>
            <a:r>
              <a:rPr lang="it-IT" baseline="0" dirty="0" smtClean="0"/>
              <a:t> </a:t>
            </a:r>
            <a:r>
              <a:rPr lang="it-IT" baseline="0" dirty="0" err="1" smtClean="0"/>
              <a:t>concomitant</a:t>
            </a:r>
            <a:r>
              <a:rPr lang="it-IT" baseline="0" dirty="0" smtClean="0"/>
              <a:t> </a:t>
            </a:r>
            <a:r>
              <a:rPr lang="it-IT" baseline="0" dirty="0" err="1" smtClean="0"/>
              <a:t>ischemic</a:t>
            </a:r>
            <a:r>
              <a:rPr lang="it-IT" baseline="0" dirty="0" smtClean="0"/>
              <a:t> </a:t>
            </a:r>
            <a:r>
              <a:rPr lang="it-IT" baseline="0" dirty="0" err="1" smtClean="0"/>
              <a:t>disease</a:t>
            </a:r>
            <a:endParaRPr lang="it-IT" dirty="0"/>
          </a:p>
        </p:txBody>
      </p:sp>
      <p:sp>
        <p:nvSpPr>
          <p:cNvPr id="4" name="Segnaposto numero diapositiva 3"/>
          <p:cNvSpPr>
            <a:spLocks noGrp="1"/>
          </p:cNvSpPr>
          <p:nvPr>
            <p:ph type="sldNum" sz="quarter" idx="10"/>
          </p:nvPr>
        </p:nvSpPr>
        <p:spPr/>
        <p:txBody>
          <a:bodyPr/>
          <a:lstStyle/>
          <a:p>
            <a:fld id="{2E2347D8-450D-AF4B-A6CC-C48C1FCAFF02}" type="slidenum">
              <a:rPr lang="it-IT" smtClean="0">
                <a:solidFill>
                  <a:prstClr val="black"/>
                </a:solidFill>
              </a:rPr>
              <a:pPr/>
              <a:t>33</a:t>
            </a:fld>
            <a:endParaRPr lang="it-IT">
              <a:solidFill>
                <a:prstClr val="black"/>
              </a:solidFill>
            </a:endParaRPr>
          </a:p>
        </p:txBody>
      </p:sp>
    </p:spTree>
    <p:extLst>
      <p:ext uri="{BB962C8B-B14F-4D97-AF65-F5344CB8AC3E}">
        <p14:creationId xmlns:p14="http://schemas.microsoft.com/office/powerpoint/2010/main" val="1319513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Longer</a:t>
            </a:r>
            <a:r>
              <a:rPr lang="it-IT" baseline="0" dirty="0" smtClean="0"/>
              <a:t> </a:t>
            </a:r>
            <a:r>
              <a:rPr lang="it-IT" baseline="0" dirty="0" err="1" smtClean="0"/>
              <a:t>recovery</a:t>
            </a:r>
            <a:r>
              <a:rPr lang="it-IT" baseline="0" dirty="0" smtClean="0"/>
              <a:t> time in AECOPD </a:t>
            </a:r>
            <a:r>
              <a:rPr lang="it-IT" baseline="0" dirty="0" err="1" smtClean="0"/>
              <a:t>if</a:t>
            </a:r>
            <a:r>
              <a:rPr lang="it-IT" baseline="0" dirty="0" smtClean="0"/>
              <a:t> </a:t>
            </a:r>
            <a:r>
              <a:rPr lang="it-IT" baseline="0" dirty="0" err="1" smtClean="0"/>
              <a:t>concomitant</a:t>
            </a:r>
            <a:r>
              <a:rPr lang="it-IT" baseline="0" dirty="0" smtClean="0"/>
              <a:t> </a:t>
            </a:r>
            <a:r>
              <a:rPr lang="it-IT" baseline="0" dirty="0" err="1" smtClean="0"/>
              <a:t>ischemic</a:t>
            </a:r>
            <a:r>
              <a:rPr lang="it-IT" baseline="0" dirty="0" smtClean="0"/>
              <a:t> </a:t>
            </a:r>
            <a:r>
              <a:rPr lang="it-IT" baseline="0" smtClean="0"/>
              <a:t>disease</a:t>
            </a:r>
            <a:endParaRPr lang="it-IT" dirty="0"/>
          </a:p>
        </p:txBody>
      </p:sp>
      <p:sp>
        <p:nvSpPr>
          <p:cNvPr id="4" name="Segnaposto numero diapositiva 3"/>
          <p:cNvSpPr>
            <a:spLocks noGrp="1"/>
          </p:cNvSpPr>
          <p:nvPr>
            <p:ph type="sldNum" sz="quarter" idx="10"/>
          </p:nvPr>
        </p:nvSpPr>
        <p:spPr/>
        <p:txBody>
          <a:bodyPr/>
          <a:lstStyle/>
          <a:p>
            <a:fld id="{2E2347D8-450D-AF4B-A6CC-C48C1FCAFF02}" type="slidenum">
              <a:rPr lang="it-IT" smtClean="0">
                <a:solidFill>
                  <a:prstClr val="black"/>
                </a:solidFill>
              </a:rPr>
              <a:pPr/>
              <a:t>34</a:t>
            </a:fld>
            <a:endParaRPr lang="it-IT">
              <a:solidFill>
                <a:prstClr val="black"/>
              </a:solidFill>
            </a:endParaRPr>
          </a:p>
        </p:txBody>
      </p:sp>
    </p:spTree>
    <p:extLst>
      <p:ext uri="{BB962C8B-B14F-4D97-AF65-F5344CB8AC3E}">
        <p14:creationId xmlns:p14="http://schemas.microsoft.com/office/powerpoint/2010/main" val="1319513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A64A42E2-51E5-4096-A751-98F231EDFDCB}" type="slidenum">
              <a:rPr lang="it-IT" smtClean="0"/>
              <a:pPr>
                <a:defRPr/>
              </a:pPr>
              <a:t>35</a:t>
            </a:fld>
            <a:endParaRPr lang="it-IT"/>
          </a:p>
        </p:txBody>
      </p:sp>
    </p:spTree>
    <p:extLst>
      <p:ext uri="{BB962C8B-B14F-4D97-AF65-F5344CB8AC3E}">
        <p14:creationId xmlns:p14="http://schemas.microsoft.com/office/powerpoint/2010/main" val="15444331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896938" y="731838"/>
            <a:ext cx="4875212" cy="3657600"/>
          </a:xfrm>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896938" y="731838"/>
            <a:ext cx="4875212" cy="3657600"/>
          </a:xfrm>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896938" y="731838"/>
            <a:ext cx="4875212" cy="3657600"/>
          </a:xfrm>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Rot="1" noChangeAspect="1" noChangeArrowheads="1" noTextEdit="1"/>
          </p:cNvSpPr>
          <p:nvPr>
            <p:ph type="sldImg"/>
          </p:nvPr>
        </p:nvSpPr>
        <p:spPr>
          <a:xfrm>
            <a:off x="896938" y="731838"/>
            <a:ext cx="4876800" cy="3657600"/>
          </a:xfrm>
          <a:ln/>
        </p:spPr>
      </p:sp>
      <p:sp>
        <p:nvSpPr>
          <p:cNvPr id="780291" name="Rectangle 3"/>
          <p:cNvSpPr>
            <a:spLocks noGrp="1" noChangeArrowheads="1"/>
          </p:cNvSpPr>
          <p:nvPr>
            <p:ph type="body" idx="1"/>
          </p:nvPr>
        </p:nvSpPr>
        <p:spPr>
          <a:xfrm>
            <a:off x="889000" y="4632325"/>
            <a:ext cx="4891088" cy="4389438"/>
          </a:xfrm>
          <a:noFill/>
          <a:ln/>
        </p:spPr>
        <p:txBody>
          <a:bodyPr lIns="91440" tIns="45720" rIns="91440" bIns="45720"/>
          <a:lstStyle/>
          <a:p>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Image Placeholder 1"/>
          <p:cNvSpPr>
            <a:spLocks noGrp="1" noRot="1" noChangeAspect="1"/>
          </p:cNvSpPr>
          <p:nvPr>
            <p:ph type="sldImg"/>
          </p:nvPr>
        </p:nvSpPr>
        <p:spPr>
          <a:ln/>
        </p:spPr>
      </p:sp>
      <p:sp>
        <p:nvSpPr>
          <p:cNvPr id="238594" name="Notes Placeholder 2"/>
          <p:cNvSpPr>
            <a:spLocks noGrp="1"/>
          </p:cNvSpPr>
          <p:nvPr>
            <p:ph type="body" idx="1"/>
          </p:nvPr>
        </p:nvSpPr>
        <p:spPr>
          <a:noFill/>
          <a:ln/>
        </p:spPr>
        <p:txBody>
          <a:bodyPr/>
          <a:lstStyle/>
          <a:p>
            <a:endParaRPr lang="en-US" b="1" smtClean="0"/>
          </a:p>
        </p:txBody>
      </p:sp>
      <p:sp>
        <p:nvSpPr>
          <p:cNvPr id="238595" name="Slide Number Placeholder 3"/>
          <p:cNvSpPr>
            <a:spLocks noGrp="1"/>
          </p:cNvSpPr>
          <p:nvPr>
            <p:ph type="sldNum" sz="quarter" idx="5"/>
          </p:nvPr>
        </p:nvSpPr>
        <p:spPr>
          <a:noFill/>
        </p:spPr>
        <p:txBody>
          <a:bodyPr/>
          <a:lstStyle/>
          <a:p>
            <a:fld id="{4450910D-6705-4804-A739-DB66B1E4B7BF}" type="slidenum">
              <a:rPr lang="en-US" smtClean="0">
                <a:solidFill>
                  <a:srgbClr val="000000"/>
                </a:solidFill>
                <a:cs typeface="Arial" charset="0"/>
              </a:rPr>
              <a:pPr/>
              <a:t>4</a:t>
            </a:fld>
            <a:endParaRPr lang="en-US" smtClean="0">
              <a:solidFill>
                <a:srgbClr val="000000"/>
              </a:solidFill>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Rot="1" noChangeAspect="1" noChangeArrowheads="1" noTextEdit="1"/>
          </p:cNvSpPr>
          <p:nvPr>
            <p:ph type="sldImg"/>
          </p:nvPr>
        </p:nvSpPr>
        <p:spPr>
          <a:xfrm>
            <a:off x="896938" y="731838"/>
            <a:ext cx="4876800" cy="3657600"/>
          </a:xfrm>
          <a:ln/>
        </p:spPr>
      </p:sp>
      <p:sp>
        <p:nvSpPr>
          <p:cNvPr id="776195" name="Rectangle 3"/>
          <p:cNvSpPr>
            <a:spLocks noGrp="1" noChangeArrowheads="1"/>
          </p:cNvSpPr>
          <p:nvPr>
            <p:ph type="body" idx="1"/>
          </p:nvPr>
        </p:nvSpPr>
        <p:spPr>
          <a:xfrm>
            <a:off x="889000" y="4632325"/>
            <a:ext cx="4891088" cy="4389438"/>
          </a:xfrm>
          <a:noFill/>
          <a:ln/>
        </p:spPr>
        <p:txBody>
          <a:bodyPr lIns="91440" tIns="45720" rIns="91440" bIns="45720"/>
          <a:lstStyle/>
          <a:p>
            <a:endParaRPr lang="it-IT"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ln/>
        </p:spPr>
      </p:sp>
      <p:sp>
        <p:nvSpPr>
          <p:cNvPr id="376834"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896938" y="731838"/>
            <a:ext cx="4876800" cy="3657600"/>
          </a:xfrm>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7"/>
          <p:cNvSpPr txBox="1">
            <a:spLocks noGrp="1" noChangeArrowheads="1"/>
          </p:cNvSpPr>
          <p:nvPr/>
        </p:nvSpPr>
        <p:spPr bwMode="auto">
          <a:xfrm>
            <a:off x="3779838" y="9266238"/>
            <a:ext cx="2889250" cy="487362"/>
          </a:xfrm>
          <a:prstGeom prst="rect">
            <a:avLst/>
          </a:prstGeom>
          <a:noFill/>
          <a:ln w="9525">
            <a:noFill/>
            <a:miter lim="800000"/>
            <a:headEnd/>
            <a:tailEnd/>
          </a:ln>
        </p:spPr>
        <p:txBody>
          <a:bodyPr anchor="b"/>
          <a:lstStyle/>
          <a:p>
            <a:pPr algn="r" eaLnBrk="0" hangingPunct="0"/>
            <a:fld id="{797C9FE8-F6FF-4171-B5C0-296A276A051F}" type="slidenum">
              <a:rPr lang="en-US" sz="1200">
                <a:solidFill>
                  <a:srgbClr val="000000"/>
                </a:solidFill>
                <a:latin typeface="Times New Roman" pitchFamily="18" charset="0"/>
              </a:rPr>
              <a:pPr algn="r" eaLnBrk="0" hangingPunct="0"/>
              <a:t>43</a:t>
            </a:fld>
            <a:endParaRPr lang="en-US" sz="1200">
              <a:solidFill>
                <a:srgbClr val="000000"/>
              </a:solidFill>
              <a:latin typeface="Times New Roman" pitchFamily="18" charset="0"/>
            </a:endParaRPr>
          </a:p>
        </p:txBody>
      </p:sp>
      <p:sp>
        <p:nvSpPr>
          <p:cNvPr id="312322" name="Rectangle 2"/>
          <p:cNvSpPr>
            <a:spLocks noGrp="1" noRot="1" noChangeAspect="1" noChangeArrowheads="1" noTextEdit="1"/>
          </p:cNvSpPr>
          <p:nvPr>
            <p:ph type="sldImg"/>
          </p:nvPr>
        </p:nvSpPr>
        <p:spPr>
          <a:xfrm>
            <a:off x="896938" y="731838"/>
            <a:ext cx="4876800" cy="3657600"/>
          </a:xfrm>
          <a:ln/>
        </p:spPr>
      </p:sp>
      <p:sp>
        <p:nvSpPr>
          <p:cNvPr id="312323" name="Rectangle 3"/>
          <p:cNvSpPr>
            <a:spLocks noGrp="1" noChangeArrowheads="1"/>
          </p:cNvSpPr>
          <p:nvPr>
            <p:ph type="body" idx="1"/>
          </p:nvPr>
        </p:nvSpPr>
        <p:spPr>
          <a:xfrm>
            <a:off x="666750" y="4632325"/>
            <a:ext cx="5335588" cy="4389438"/>
          </a:xfrm>
          <a:noFill/>
          <a:ln/>
        </p:spPr>
        <p:txBody>
          <a:bodyPr lIns="91440" tIns="45720" rIns="91440" bIns="45720"/>
          <a:lstStyle/>
          <a:p>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a:noFill/>
          <a:ln/>
        </p:spPr>
        <p:txBody>
          <a:bodyPr/>
          <a:lstStyle/>
          <a:p>
            <a:r>
              <a:rPr lang="it-IT" smtClean="0"/>
              <a:t>Questi sono dati statunitensi in cui si stima che circa 14 milioni di soggetti sono affetti da COPD e 5 da CHF.</a:t>
            </a:r>
          </a:p>
          <a:p>
            <a:r>
              <a:rPr lang="it-IT" smtClean="0"/>
              <a:t>Circa 173 dei pazienti con scompenso cardiaco è probabile che abbiano la COPD e che un !75 della popolazione con COPD abbia anche lo scompenso cardiaco</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Rot="1" noChangeAspect="1" noChangeArrowheads="1" noTextEdit="1"/>
          </p:cNvSpPr>
          <p:nvPr>
            <p:ph type="sldImg"/>
          </p:nvPr>
        </p:nvSpPr>
        <p:spPr>
          <a:xfrm>
            <a:off x="895350" y="730250"/>
            <a:ext cx="4879975" cy="3659188"/>
          </a:xfrm>
          <a:ln/>
        </p:spPr>
      </p:sp>
      <p:sp>
        <p:nvSpPr>
          <p:cNvPr id="945155" name="Rectangle 3"/>
          <p:cNvSpPr>
            <a:spLocks noGrp="1" noChangeArrowheads="1"/>
          </p:cNvSpPr>
          <p:nvPr>
            <p:ph type="body" idx="1"/>
          </p:nvPr>
        </p:nvSpPr>
        <p:spPr>
          <a:xfrm>
            <a:off x="889000" y="4632325"/>
            <a:ext cx="4891088" cy="4391025"/>
          </a:xfrm>
          <a:noFill/>
          <a:ln/>
        </p:spPr>
        <p:txBody>
          <a:bodyPr lIns="92437" tIns="46218" rIns="92437" bIns="46218"/>
          <a:lstStyle/>
          <a:p>
            <a:endParaRPr lang="it-IT"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A64A42E2-51E5-4096-A751-98F231EDFDCB}" type="slidenum">
              <a:rPr lang="it-IT" smtClean="0"/>
              <a:pPr>
                <a:defRPr/>
              </a:pPr>
              <a:t>46</a:t>
            </a:fld>
            <a:endParaRPr lang="it-IT"/>
          </a:p>
        </p:txBody>
      </p:sp>
    </p:spTree>
    <p:extLst>
      <p:ext uri="{BB962C8B-B14F-4D97-AF65-F5344CB8AC3E}">
        <p14:creationId xmlns:p14="http://schemas.microsoft.com/office/powerpoint/2010/main" val="5544173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A64A42E2-51E5-4096-A751-98F231EDFDCB}" type="slidenum">
              <a:rPr lang="it-IT" smtClean="0"/>
              <a:pPr>
                <a:defRPr/>
              </a:pPr>
              <a:t>47</a:t>
            </a:fld>
            <a:endParaRPr lang="it-IT"/>
          </a:p>
        </p:txBody>
      </p:sp>
    </p:spTree>
    <p:extLst>
      <p:ext uri="{BB962C8B-B14F-4D97-AF65-F5344CB8AC3E}">
        <p14:creationId xmlns:p14="http://schemas.microsoft.com/office/powerpoint/2010/main" val="35133347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896938" y="731838"/>
            <a:ext cx="4875212" cy="3657600"/>
          </a:xfrm>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Rot="1" noChangeAspect="1" noChangeArrowheads="1" noTextEdit="1"/>
          </p:cNvSpPr>
          <p:nvPr>
            <p:ph type="sldImg"/>
          </p:nvPr>
        </p:nvSpPr>
        <p:spPr>
          <a:xfrm>
            <a:off x="850900" y="500063"/>
            <a:ext cx="4914900" cy="3686175"/>
          </a:xfrm>
          <a:ln/>
        </p:spPr>
      </p:sp>
      <p:sp>
        <p:nvSpPr>
          <p:cNvPr id="939011" name="Rectangle 3"/>
          <p:cNvSpPr>
            <a:spLocks noGrp="1" noChangeArrowheads="1"/>
          </p:cNvSpPr>
          <p:nvPr>
            <p:ph type="body" idx="1"/>
          </p:nvPr>
        </p:nvSpPr>
        <p:spPr>
          <a:xfrm>
            <a:off x="1019175" y="4459288"/>
            <a:ext cx="4624388" cy="4633912"/>
          </a:xfrm>
          <a:noFill/>
          <a:ln/>
        </p:spPr>
        <p:txBody>
          <a:bodyPr lIns="89785" tIns="44892" rIns="89785" bIns="44892"/>
          <a:lstStyle/>
          <a:p>
            <a:r>
              <a:rPr lang="it-IT" smtClean="0"/>
              <a:t>Perché è importante diagnsticare la presenza di CHF in pazienti con COPD?</a:t>
            </a:r>
          </a:p>
          <a:p>
            <a:r>
              <a:rPr lang="it-IT" smtClean="0"/>
              <a:t>Questo studio analizza l’impatto della presenza di CHF sulla sopravvivenza di soggetti con e si dimostra che i soggetti diagnosticati con criteri GOLD e (verosimilmente con diagnosi più accurata)  hanno una mortalità quasi raddoppiata  rispetto i soggetti senza CHF.</a:t>
            </a:r>
          </a:p>
          <a:p>
            <a:endParaRPr lang="it-IT" smtClean="0"/>
          </a:p>
          <a:p>
            <a:r>
              <a:rPr lang="en-US" smtClean="0"/>
              <a:t>AIMS: To compare prognosis in patients with chronic obstructive pulmonary disease (COPD) with or without concomitant heart failure. METHODS AND RESULTS: Patients aged </a:t>
            </a:r>
            <a:r>
              <a:rPr lang="en-US" b="1" smtClean="0"/>
              <a:t>65 years </a:t>
            </a:r>
            <a:r>
              <a:rPr lang="en-US" smtClean="0"/>
              <a:t>or over with a general practitioner </a:t>
            </a:r>
            <a:r>
              <a:rPr lang="en-US" b="1" smtClean="0"/>
              <a:t>(GP)'s </a:t>
            </a:r>
            <a:r>
              <a:rPr lang="en-US" smtClean="0"/>
              <a:t>diagnosis of </a:t>
            </a:r>
            <a:r>
              <a:rPr lang="en-US" b="1" smtClean="0"/>
              <a:t>COPD</a:t>
            </a:r>
            <a:r>
              <a:rPr lang="en-US" smtClean="0"/>
              <a:t> but without a prior diagnosis of heart failure underwent an extensive diagnostic work-up including echocardiography and pulmonary function tests in the period 2001-03. An expert panel then confirmed the presence or absence of </a:t>
            </a:r>
            <a:r>
              <a:rPr lang="en-US" b="1" smtClean="0"/>
              <a:t>COPD according to the GOLD </a:t>
            </a:r>
            <a:r>
              <a:rPr lang="en-US" smtClean="0"/>
              <a:t>criteria and (previously undiagnosed) heart failure according to the criteria of the </a:t>
            </a:r>
            <a:r>
              <a:rPr lang="en-US" b="1" smtClean="0"/>
              <a:t>ESC heart failure </a:t>
            </a:r>
            <a:r>
              <a:rPr lang="en-US" smtClean="0"/>
              <a:t>guidelines. This </a:t>
            </a:r>
            <a:r>
              <a:rPr lang="en-US" b="1" smtClean="0"/>
              <a:t>cohort of 405 patients was followed up for a mean duration of 4.2 </a:t>
            </a:r>
            <a:r>
              <a:rPr lang="en-US" smtClean="0"/>
              <a:t>(SD 1.4) years. The GP's electronic medical files relating to the participants, including any specialist letters, were scrutinized until April 2007 for information about drug use, exacerbations of COPD, pneumonia, hospitalizations, death, and cause of death. The mean age of patients at the start of the study was 73.0 (SD 5.3) years, and 54% were male. The presence of newly detected heart failure significantly increased all-cause mortality independent of gender, age, history of ischaemic heart disease, hypertension, diabetes mellitus, atrial fibrillation, smoking, and cardiovascular drug use at baseline (adjusted hazard ratio, 2.1; 95% confidence interval, 1.2-3.6; P = 0.01). CONCLUSION: </a:t>
            </a:r>
            <a:r>
              <a:rPr lang="en-US" b="1" smtClean="0"/>
              <a:t>Heart failure is a strong independent predictor of all-cause mortality in patients with a diagnosis of COP</a:t>
            </a:r>
            <a:endParaRPr lang="it-IT" b="1" smtClean="0"/>
          </a:p>
        </p:txBody>
      </p:sp>
      <p:sp>
        <p:nvSpPr>
          <p:cNvPr id="939012" name="Text Box 4"/>
          <p:cNvSpPr txBox="1">
            <a:spLocks noChangeArrowheads="1"/>
          </p:cNvSpPr>
          <p:nvPr/>
        </p:nvSpPr>
        <p:spPr bwMode="auto">
          <a:xfrm>
            <a:off x="996950" y="182563"/>
            <a:ext cx="3748088" cy="212725"/>
          </a:xfrm>
          <a:prstGeom prst="rect">
            <a:avLst/>
          </a:prstGeom>
          <a:noFill/>
          <a:ln w="9525">
            <a:noFill/>
            <a:miter lim="800000"/>
            <a:headEnd/>
            <a:tailEnd/>
          </a:ln>
        </p:spPr>
        <p:txBody>
          <a:bodyPr lIns="88101" tIns="44050" rIns="88101" bIns="44050">
            <a:spAutoFit/>
          </a:bodyPr>
          <a:lstStyle/>
          <a:p>
            <a:pPr defTabSz="879475">
              <a:spcBef>
                <a:spcPct val="50000"/>
              </a:spcBef>
            </a:pPr>
            <a:r>
              <a:rPr lang="en-US" sz="1200" baseline="-25000">
                <a:solidFill>
                  <a:srgbClr val="000000"/>
                </a:solidFill>
                <a:latin typeface="Helvetica" pitchFamily="34" charset="0"/>
              </a:rPr>
              <a:t>Section 3: Diuretic Therapy in Acute Decompensated Heart Failure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p:cNvSpPr>
          <p:nvPr>
            <p:ph type="sldImg"/>
          </p:nvPr>
        </p:nvSpPr>
        <p:spPr>
          <a:ln/>
        </p:spPr>
      </p:sp>
      <p:sp>
        <p:nvSpPr>
          <p:cNvPr id="240642" name="Notes Placeholder 2"/>
          <p:cNvSpPr>
            <a:spLocks noGrp="1"/>
          </p:cNvSpPr>
          <p:nvPr>
            <p:ph type="body" idx="1"/>
          </p:nvPr>
        </p:nvSpPr>
        <p:spPr>
          <a:noFill/>
          <a:ln/>
        </p:spPr>
        <p:txBody>
          <a:bodyPr/>
          <a:lstStyle/>
          <a:p>
            <a:endParaRPr lang="en-US" smtClean="0"/>
          </a:p>
        </p:txBody>
      </p:sp>
      <p:sp>
        <p:nvSpPr>
          <p:cNvPr id="240643" name="Slide Number Placeholder 3"/>
          <p:cNvSpPr>
            <a:spLocks noGrp="1"/>
          </p:cNvSpPr>
          <p:nvPr>
            <p:ph type="sldNum" sz="quarter" idx="5"/>
          </p:nvPr>
        </p:nvSpPr>
        <p:spPr>
          <a:noFill/>
        </p:spPr>
        <p:txBody>
          <a:bodyPr/>
          <a:lstStyle/>
          <a:p>
            <a:fld id="{23EED2A8-10A6-4970-B62F-65F2EAD736CB}" type="slidenum">
              <a:rPr lang="en-US" smtClean="0">
                <a:solidFill>
                  <a:srgbClr val="000000"/>
                </a:solidFill>
                <a:cs typeface="Arial" charset="0"/>
              </a:rPr>
              <a:pPr/>
              <a:t>5</a:t>
            </a:fld>
            <a:endParaRPr lang="en-US" smtClean="0">
              <a:solidFill>
                <a:srgbClr val="000000"/>
              </a:solidFill>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Grp="1" noRot="1" noChangeAspect="1" noChangeArrowheads="1" noTextEdit="1"/>
          </p:cNvSpPr>
          <p:nvPr>
            <p:ph type="sldImg"/>
          </p:nvPr>
        </p:nvSpPr>
        <p:spPr>
          <a:xfrm>
            <a:off x="928688" y="768350"/>
            <a:ext cx="4814887" cy="3611563"/>
          </a:xfrm>
          <a:solidFill>
            <a:srgbClr val="FFFFFF"/>
          </a:solidFill>
          <a:ln cap="flat"/>
        </p:spPr>
      </p:sp>
      <p:sp>
        <p:nvSpPr>
          <p:cNvPr id="304130" name="Rectangle 3"/>
          <p:cNvSpPr>
            <a:spLocks noGrp="1" noChangeArrowheads="1"/>
          </p:cNvSpPr>
          <p:nvPr>
            <p:ph type="body" idx="1"/>
          </p:nvPr>
        </p:nvSpPr>
        <p:spPr>
          <a:xfrm>
            <a:off x="889000" y="4849813"/>
            <a:ext cx="4891088" cy="4362450"/>
          </a:xfrm>
          <a:noFill/>
          <a:ln/>
        </p:spPr>
        <p:txBody>
          <a:bodyPr lIns="90547" tIns="45274" rIns="90547" bIns="45274"/>
          <a:lstStyle/>
          <a:p>
            <a:r>
              <a:rPr lang="it-IT" sz="1600" b="1" smtClean="0"/>
              <a:t>Diabetes Intervention Study (1)</a:t>
            </a:r>
            <a:r>
              <a:rPr lang="it-IT" sz="1600" smtClean="0"/>
              <a:t> </a:t>
            </a:r>
          </a:p>
          <a:p>
            <a:r>
              <a:rPr lang="it-IT" sz="1600" smtClean="0"/>
              <a:t> </a:t>
            </a:r>
          </a:p>
          <a:p>
            <a:pPr algn="just"/>
            <a:r>
              <a:rPr lang="it-IT" sz="1600" smtClean="0"/>
              <a:t>L’importanza della </a:t>
            </a:r>
            <a:r>
              <a:rPr lang="it-IT" sz="1600" b="1" u="sng" smtClean="0">
                <a:solidFill>
                  <a:srgbClr val="FF3300"/>
                </a:solidFill>
              </a:rPr>
              <a:t>glicemia postprandiale</a:t>
            </a:r>
            <a:r>
              <a:rPr lang="it-IT" sz="1600" smtClean="0"/>
              <a:t> come fattore di rischio cardiovascolare è stata dimostrata anche per i pazienti diabetici Tipo 2 in questo studio condotto in 1139 pazienti diabetici di Tipo 2  di nuova diagnosi.</a:t>
            </a:r>
          </a:p>
          <a:p>
            <a:pPr algn="just"/>
            <a:endParaRPr lang="it-IT" sz="16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2"/>
          <p:cNvSpPr>
            <a:spLocks noGrp="1" noRot="1" noChangeAspect="1" noChangeArrowheads="1" noTextEdit="1"/>
          </p:cNvSpPr>
          <p:nvPr>
            <p:ph type="sldImg"/>
          </p:nvPr>
        </p:nvSpPr>
        <p:spPr>
          <a:xfrm>
            <a:off x="928688" y="768350"/>
            <a:ext cx="4814887" cy="3611563"/>
          </a:xfrm>
          <a:solidFill>
            <a:srgbClr val="FFFFFF"/>
          </a:solidFill>
          <a:ln cap="flat"/>
        </p:spPr>
      </p:sp>
      <p:sp>
        <p:nvSpPr>
          <p:cNvPr id="306178" name="Rectangle 3"/>
          <p:cNvSpPr>
            <a:spLocks noGrp="1" noChangeArrowheads="1"/>
          </p:cNvSpPr>
          <p:nvPr>
            <p:ph type="body" idx="1"/>
          </p:nvPr>
        </p:nvSpPr>
        <p:spPr>
          <a:xfrm>
            <a:off x="889000" y="4849813"/>
            <a:ext cx="4891088" cy="4362450"/>
          </a:xfrm>
          <a:noFill/>
          <a:ln/>
        </p:spPr>
        <p:txBody>
          <a:bodyPr lIns="90547" tIns="45274" rIns="90547" bIns="45274"/>
          <a:lstStyle/>
          <a:p>
            <a:r>
              <a:rPr lang="it-IT" sz="1600" b="1" smtClean="0"/>
              <a:t>Diabetes Intervention Study (1)</a:t>
            </a:r>
            <a:r>
              <a:rPr lang="it-IT" sz="1600" smtClean="0"/>
              <a:t> </a:t>
            </a:r>
          </a:p>
          <a:p>
            <a:r>
              <a:rPr lang="it-IT" sz="1600" smtClean="0"/>
              <a:t> </a:t>
            </a:r>
          </a:p>
          <a:p>
            <a:pPr algn="just"/>
            <a:r>
              <a:rPr lang="it-IT" sz="1600" smtClean="0"/>
              <a:t>L’importanza della </a:t>
            </a:r>
            <a:r>
              <a:rPr lang="it-IT" sz="1600" b="1" u="sng" smtClean="0">
                <a:solidFill>
                  <a:srgbClr val="FF3300"/>
                </a:solidFill>
              </a:rPr>
              <a:t>glicemia postprandiale</a:t>
            </a:r>
            <a:r>
              <a:rPr lang="it-IT" sz="1600" smtClean="0"/>
              <a:t> come fattore di rischio cardiovascolare è stata dimostrata anche per i pazienti diabetici Tipo 2 in questo studio condotto in 1139 pazienti diabetici di Tipo 2  di nuova diagnosi.</a:t>
            </a:r>
          </a:p>
          <a:p>
            <a:pPr algn="just"/>
            <a:endParaRPr lang="it-IT" sz="16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896938" y="731838"/>
            <a:ext cx="4876800" cy="3657600"/>
          </a:xfrm>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5" name="Rectangle 7"/>
          <p:cNvSpPr txBox="1">
            <a:spLocks noGrp="1" noChangeArrowheads="1"/>
          </p:cNvSpPr>
          <p:nvPr/>
        </p:nvSpPr>
        <p:spPr bwMode="auto">
          <a:xfrm>
            <a:off x="3779838" y="9266238"/>
            <a:ext cx="2889250" cy="487362"/>
          </a:xfrm>
          <a:prstGeom prst="rect">
            <a:avLst/>
          </a:prstGeom>
          <a:noFill/>
          <a:ln w="9525">
            <a:noFill/>
            <a:miter lim="800000"/>
            <a:headEnd/>
            <a:tailEnd/>
          </a:ln>
        </p:spPr>
        <p:txBody>
          <a:bodyPr lIns="92537" tIns="46269" rIns="92537" bIns="46269" anchor="b"/>
          <a:lstStyle/>
          <a:p>
            <a:pPr algn="r" defTabSz="925513"/>
            <a:fld id="{7A0A94BD-4D20-4DA0-B648-841C853C69CC}" type="slidenum">
              <a:rPr lang="de-DE" sz="1200">
                <a:latin typeface="Times New Roman" pitchFamily="18" charset="0"/>
              </a:rPr>
              <a:pPr algn="r" defTabSz="925513"/>
              <a:t>53</a:t>
            </a:fld>
            <a:endParaRPr lang="de-DE" sz="1200">
              <a:latin typeface="Times New Roman" pitchFamily="18" charset="0"/>
            </a:endParaRPr>
          </a:p>
        </p:txBody>
      </p:sp>
      <p:sp>
        <p:nvSpPr>
          <p:cNvPr id="523266" name="Rectangle 2"/>
          <p:cNvSpPr>
            <a:spLocks noGrp="1" noRot="1" noChangeAspect="1" noChangeArrowheads="1" noTextEdit="1"/>
          </p:cNvSpPr>
          <p:nvPr>
            <p:ph type="sldImg"/>
          </p:nvPr>
        </p:nvSpPr>
        <p:spPr>
          <a:xfrm>
            <a:off x="904875" y="747713"/>
            <a:ext cx="4900613" cy="3675062"/>
          </a:xfrm>
          <a:ln/>
        </p:spPr>
      </p:sp>
      <p:sp>
        <p:nvSpPr>
          <p:cNvPr id="523267" name="Rectangle 3"/>
          <p:cNvSpPr>
            <a:spLocks noGrp="1" noChangeArrowheads="1"/>
          </p:cNvSpPr>
          <p:nvPr>
            <p:ph type="body" idx="1"/>
          </p:nvPr>
        </p:nvSpPr>
        <p:spPr>
          <a:xfrm>
            <a:off x="901700" y="4649788"/>
            <a:ext cx="4899025" cy="4344987"/>
          </a:xfrm>
          <a:noFill/>
          <a:ln/>
        </p:spPr>
        <p:txBody>
          <a:bodyPr lIns="91989" tIns="45994" rIns="91989" bIns="45994"/>
          <a:lstStyle/>
          <a:p>
            <a:pPr marL="101600" indent="-101600" eaLnBrk="1" hangingPunct="1">
              <a:spcBef>
                <a:spcPct val="0"/>
              </a:spcBef>
              <a:buClr>
                <a:schemeClr val="tx2"/>
              </a:buClr>
            </a:pPr>
            <a:r>
              <a:rPr lang="en-GB" sz="600" b="1" smtClean="0">
                <a:latin typeface="Arial" charset="0"/>
              </a:rPr>
              <a:t>Vestbo J. What is an exacerbation of COPD? European Respiratory Review 2004;13:6–13</a:t>
            </a:r>
          </a:p>
          <a:p>
            <a:pPr marL="101600" indent="-101600" eaLnBrk="1" hangingPunct="1">
              <a:spcBef>
                <a:spcPct val="0"/>
              </a:spcBef>
              <a:buClr>
                <a:schemeClr val="tx2"/>
              </a:buClr>
            </a:pPr>
            <a:r>
              <a:rPr lang="en-GB" sz="600" smtClean="0">
                <a:latin typeface="Arial" charset="0"/>
              </a:rPr>
              <a:t> </a:t>
            </a:r>
          </a:p>
          <a:p>
            <a:pPr marL="101600" indent="-101600" eaLnBrk="1" hangingPunct="1">
              <a:spcBef>
                <a:spcPct val="0"/>
              </a:spcBef>
              <a:buClr>
                <a:schemeClr val="tx2"/>
              </a:buClr>
            </a:pPr>
            <a:r>
              <a:rPr lang="en-GB" sz="600" b="1" smtClean="0">
                <a:latin typeface="Arial" charset="0"/>
              </a:rPr>
              <a:t>Synopsis:</a:t>
            </a:r>
            <a:r>
              <a:rPr lang="en-GB" sz="600" smtClean="0">
                <a:latin typeface="Arial" charset="0"/>
              </a:rPr>
              <a:t> This review explores the different ways in which exacerbations of COPD are defined and examines the aetiology of these events and the burden they impose on patients and society in terms of morbidity, mortality, HRQL and costs. The impact of ICS and ICS/LABA combinations, including Symbicort, on exacerbations and related outcomes are discussed.</a:t>
            </a:r>
          </a:p>
          <a:p>
            <a:pPr marL="101600" indent="-101600" eaLnBrk="1" hangingPunct="1">
              <a:spcBef>
                <a:spcPct val="0"/>
              </a:spcBef>
              <a:buClr>
                <a:schemeClr val="tx2"/>
              </a:buClr>
            </a:pPr>
            <a:endParaRPr lang="en-GB" sz="600" i="1" smtClean="0">
              <a:latin typeface="Arial" charset="0"/>
            </a:endParaRPr>
          </a:p>
          <a:p>
            <a:pPr marL="101600" indent="-101600" eaLnBrk="1" hangingPunct="1">
              <a:spcBef>
                <a:spcPct val="0"/>
              </a:spcBef>
              <a:buClr>
                <a:schemeClr val="tx2"/>
              </a:buClr>
            </a:pPr>
            <a:r>
              <a:rPr lang="en-GB" sz="600" b="1" smtClean="0">
                <a:latin typeface="Arial" charset="0"/>
              </a:rPr>
              <a:t>Published abstract:</a:t>
            </a:r>
            <a:r>
              <a:rPr lang="en-GB" sz="600" smtClean="0">
                <a:latin typeface="Arial" charset="0"/>
              </a:rPr>
              <a:t> Patients with chronic obstructive pulmonary disease (COPD) experience acute exacerbations that increase in frequency with disease severity. Exacerbations may be defined in various ways, depending on the needs of researchers, clinicians, patients or healthcare payers. At present, action-based definitions (based on the need for treatment with oral corticosteroids, antibiotics, or both, and/or hospitalisation due to respiratory symptoms) are the best available for the purposes of comparing medical treatments that may reduce or prevent exacerbations. Further research is required to elucidate the mechanisms underlying COPD exacerbations, including the possible role of eosinophils. Exacerbations of COPD accelerate lung function decline, increase the risk of hospitalisation and death, cause sustained impairment of health status, and generate substantial socio-economic costs. Combination therapy with inhaled corticosteroids and long-acting </a:t>
            </a:r>
            <a:r>
              <a:rPr lang="el-GR" sz="600" smtClean="0">
                <a:latin typeface="Arial" charset="0"/>
              </a:rPr>
              <a:t>β</a:t>
            </a:r>
            <a:r>
              <a:rPr lang="en-GB" sz="600" baseline="-25000" smtClean="0">
                <a:latin typeface="Arial" charset="0"/>
              </a:rPr>
              <a:t>2</a:t>
            </a:r>
            <a:r>
              <a:rPr lang="en-GB" sz="600" smtClean="0">
                <a:latin typeface="Arial" charset="0"/>
              </a:rPr>
              <a:t>-agonists reduces the frequency of exacerbations, in addition to improving lung function, symptoms and health status and, possibly, lowering the risk of mortality. In summary, a greater awareness of the pathogenesis of exacerbations and their impact is necessary to encourage optimal treatment. Interventions that effectively prevent or treat exacerbations, such as inhaled corticosteroids/long-acting </a:t>
            </a:r>
            <a:r>
              <a:rPr lang="el-GR" sz="600" smtClean="0">
                <a:latin typeface="Arial" charset="0"/>
              </a:rPr>
              <a:t>β</a:t>
            </a:r>
            <a:r>
              <a:rPr lang="en-GB" sz="600" baseline="-25000" smtClean="0">
                <a:latin typeface="Arial" charset="0"/>
              </a:rPr>
              <a:t>2</a:t>
            </a:r>
            <a:r>
              <a:rPr lang="en-GB" sz="600" smtClean="0">
                <a:latin typeface="Arial" charset="0"/>
              </a:rPr>
              <a:t>-agonists combination therapy, have the potential to significantly reduce the impact of chronic obstructive pulmonary disease on patients and society.</a:t>
            </a:r>
          </a:p>
          <a:p>
            <a:pPr marL="101600" indent="-101600" eaLnBrk="1" hangingPunct="1">
              <a:spcBef>
                <a:spcPct val="0"/>
              </a:spcBef>
              <a:buClr>
                <a:schemeClr val="tx2"/>
              </a:buClr>
            </a:pPr>
            <a:endParaRPr lang="en-GB" sz="600" smtClean="0">
              <a:latin typeface="Arial" charset="0"/>
            </a:endParaRPr>
          </a:p>
          <a:p>
            <a:pPr marL="101600" indent="-101600" eaLnBrk="1" hangingPunct="1">
              <a:spcBef>
                <a:spcPct val="0"/>
              </a:spcBef>
              <a:buClr>
                <a:schemeClr val="tx2"/>
              </a:buClr>
            </a:pPr>
            <a:r>
              <a:rPr lang="en-GB" sz="600" i="1" smtClean="0">
                <a:latin typeface="Arial" charset="0"/>
              </a:rPr>
              <a:t>This material has been supplied by AstraZeneca to you under licence from the copyright owner, and may not be recopied or redistributed outside AstraZeneca without permission from the copyright owner. </a:t>
            </a:r>
          </a:p>
          <a:p>
            <a:pPr marL="101600" indent="-101600" eaLnBrk="1" hangingPunct="1">
              <a:spcBef>
                <a:spcPct val="0"/>
              </a:spcBef>
              <a:buClr>
                <a:schemeClr val="tx2"/>
              </a:buClr>
            </a:pPr>
            <a:endParaRPr lang="en-US" sz="600" i="1"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Rot="1" noChangeAspect="1" noChangeArrowheads="1" noTextEdit="1"/>
          </p:cNvSpPr>
          <p:nvPr>
            <p:ph type="sldImg"/>
          </p:nvPr>
        </p:nvSpPr>
        <p:spPr>
          <a:xfrm>
            <a:off x="896938" y="731838"/>
            <a:ext cx="4876800" cy="3657600"/>
          </a:xfrm>
          <a:ln/>
        </p:spPr>
      </p:sp>
      <p:sp>
        <p:nvSpPr>
          <p:cNvPr id="801795" name="Rectangle 3"/>
          <p:cNvSpPr>
            <a:spLocks noGrp="1" noChangeArrowheads="1"/>
          </p:cNvSpPr>
          <p:nvPr>
            <p:ph type="body" idx="1"/>
          </p:nvPr>
        </p:nvSpPr>
        <p:spPr>
          <a:xfrm>
            <a:off x="889000" y="4632325"/>
            <a:ext cx="4891088" cy="4389438"/>
          </a:xfrm>
          <a:noFill/>
          <a:ln/>
        </p:spPr>
        <p:txBody>
          <a:bodyPr lIns="91440" tIns="45720" rIns="91440" bIns="45720"/>
          <a:lstStyle/>
          <a:p>
            <a:endParaRPr lang="it-IT"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2"/>
          <p:cNvSpPr>
            <a:spLocks noGrp="1" noRot="1" noChangeAspect="1" noChangeArrowheads="1" noTextEdit="1"/>
          </p:cNvSpPr>
          <p:nvPr>
            <p:ph type="sldImg"/>
          </p:nvPr>
        </p:nvSpPr>
        <p:spPr>
          <a:xfrm>
            <a:off x="896938" y="731838"/>
            <a:ext cx="4875212" cy="3657600"/>
          </a:xfrm>
          <a:ln/>
        </p:spPr>
      </p:sp>
      <p:sp>
        <p:nvSpPr>
          <p:cNvPr id="359426"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896938" y="731838"/>
            <a:ext cx="4875212" cy="3657600"/>
          </a:xfrm>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896938" y="731838"/>
            <a:ext cx="4875212" cy="3657600"/>
          </a:xfrm>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896938" y="731838"/>
            <a:ext cx="4875212" cy="3657600"/>
          </a:xfrm>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896938" y="731838"/>
            <a:ext cx="4875212" cy="3657600"/>
          </a:xfrm>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Rot="1" noChangeAspect="1" noChangeArrowheads="1" noTextEdit="1"/>
          </p:cNvSpPr>
          <p:nvPr>
            <p:ph type="sldImg"/>
          </p:nvPr>
        </p:nvSpPr>
        <p:spPr>
          <a:ln/>
        </p:spPr>
      </p:sp>
      <p:sp>
        <p:nvSpPr>
          <p:cNvPr id="242690"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2"/>
          <p:cNvSpPr>
            <a:spLocks noGrp="1" noRot="1" noChangeAspect="1" noChangeArrowheads="1" noTextEdit="1"/>
          </p:cNvSpPr>
          <p:nvPr>
            <p:ph type="sldImg"/>
          </p:nvPr>
        </p:nvSpPr>
        <p:spPr>
          <a:xfrm>
            <a:off x="895350" y="730250"/>
            <a:ext cx="4879975" cy="3659188"/>
          </a:xfrm>
          <a:ln/>
        </p:spPr>
      </p:sp>
      <p:sp>
        <p:nvSpPr>
          <p:cNvPr id="527362" name="Rectangle 3"/>
          <p:cNvSpPr>
            <a:spLocks noGrp="1" noChangeArrowheads="1"/>
          </p:cNvSpPr>
          <p:nvPr>
            <p:ph type="body" idx="1"/>
          </p:nvPr>
        </p:nvSpPr>
        <p:spPr>
          <a:xfrm>
            <a:off x="889000" y="4632325"/>
            <a:ext cx="4891088" cy="4391025"/>
          </a:xfrm>
          <a:noFill/>
          <a:ln/>
        </p:spPr>
        <p:txBody>
          <a:bodyPr lIns="92437" tIns="46218" rIns="92437" bIns="46218"/>
          <a:lstStyle/>
          <a:p>
            <a:r>
              <a:rPr lang="en-US" smtClean="0"/>
              <a:t>BACKGROUND: Mortality from COPD is increasing worldwide, but detailed causes of death are rarely assessed, particularly in low-income countries.</a:t>
            </a:r>
          </a:p>
          <a:p>
            <a:endParaRPr lang="en-US" smtClean="0"/>
          </a:p>
          <a:p>
            <a:r>
              <a:rPr lang="en-US" smtClean="0"/>
              <a:t>METHODS: In a retrospective study, we reviewed the autopsy reports and medical records of deceased patients admitted to the hospital for severe exacerbation of COPD, from January 2005 to December 2007, at the Institute for Pulmonary Diseases of Vojvodina, Serbia.</a:t>
            </a:r>
          </a:p>
          <a:p>
            <a:endParaRPr lang="en-US" smtClean="0"/>
          </a:p>
          <a:p>
            <a:r>
              <a:rPr lang="en-US" smtClean="0"/>
              <a:t>RESULTS: Forty-three patients with a hospital admission diagnosis of COPD exacerbation underwent autopsy; all had died within 24 h of admission to the hospital. Twenty-three patients (54%) had a long COPD history (&gt; 10 years), and 19 patients (44%) had more than one hospitalization in the last year of life. The median age at death was 70 years (interquartile range, 65 to 75 years), and male sex was predominant (n = 31; 72%). The main (primary) causes of death were reported as cardiac failure (n = 16; 37.2%), pneumonia (n = 12; 27.9%), and pulmonary thromboembolism (PTE) (n = 9; 20.9%). Respiratory failure due to a progression of COPD was the primary cause of death in six patients (14%). Most patients had more then one comorbid disease (n = 33; 77%), and the most frequent comorbid disease was chronic heart failure (n = 25; 58%).</a:t>
            </a:r>
          </a:p>
          <a:p>
            <a:endParaRPr lang="en-US" smtClean="0"/>
          </a:p>
          <a:p>
            <a:r>
              <a:rPr lang="en-US" smtClean="0"/>
              <a:t>CONCLUSIONS: Autopsy results suggest that common contributing causes of early death in patients hospitalized with severe COPD exacerbation are concomitant complications, as follows: cardiac failure, pneumonia, and PTE. Quality improvement interventions should focus on recognizing and treating these conditions at the time of hospital admission</a:t>
            </a:r>
          </a:p>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A64A42E2-51E5-4096-A751-98F231EDFDCB}" type="slidenum">
              <a:rPr lang="it-IT" smtClean="0"/>
              <a:pPr>
                <a:defRPr/>
              </a:pPr>
              <a:t>61</a:t>
            </a:fld>
            <a:endParaRPr lang="it-IT"/>
          </a:p>
        </p:txBody>
      </p:sp>
    </p:spTree>
    <p:extLst>
      <p:ext uri="{BB962C8B-B14F-4D97-AF65-F5344CB8AC3E}">
        <p14:creationId xmlns:p14="http://schemas.microsoft.com/office/powerpoint/2010/main" val="27582940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A64A42E2-51E5-4096-A751-98F231EDFDCB}" type="slidenum">
              <a:rPr lang="it-IT" smtClean="0"/>
              <a:pPr>
                <a:defRPr/>
              </a:pPr>
              <a:t>62</a:t>
            </a:fld>
            <a:endParaRPr lang="it-IT"/>
          </a:p>
        </p:txBody>
      </p:sp>
    </p:spTree>
    <p:extLst>
      <p:ext uri="{BB962C8B-B14F-4D97-AF65-F5344CB8AC3E}">
        <p14:creationId xmlns:p14="http://schemas.microsoft.com/office/powerpoint/2010/main" val="24215755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Rot="1" noChangeAspect="1" noChangeArrowheads="1" noTextEdit="1"/>
          </p:cNvSpPr>
          <p:nvPr>
            <p:ph type="sldImg"/>
          </p:nvPr>
        </p:nvSpPr>
        <p:spPr>
          <a:xfrm>
            <a:off x="895350" y="731838"/>
            <a:ext cx="4878388" cy="3657600"/>
          </a:xfrm>
          <a:ln/>
        </p:spPr>
      </p:sp>
      <p:sp>
        <p:nvSpPr>
          <p:cNvPr id="236546" name="Rectangle 3"/>
          <p:cNvSpPr>
            <a:spLocks noGrp="1" noChangeArrowheads="1"/>
          </p:cNvSpPr>
          <p:nvPr>
            <p:ph type="body" idx="1"/>
          </p:nvPr>
        </p:nvSpPr>
        <p:spPr>
          <a:xfrm>
            <a:off x="889000" y="4632325"/>
            <a:ext cx="4891088" cy="4389438"/>
          </a:xfrm>
          <a:noFill/>
          <a:ln/>
        </p:spPr>
        <p:txBody>
          <a:bodyPr/>
          <a:lstStyle/>
          <a:p>
            <a:endParaRPr lang="it-IT"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896938" y="731838"/>
            <a:ext cx="4876800" cy="3657600"/>
          </a:xfrm>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ea typeface="ＭＳ Ｐゴシック"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Rot="1" noChangeAspect="1" noChangeArrowheads="1" noTextEdit="1"/>
          </p:cNvSpPr>
          <p:nvPr>
            <p:ph type="sldImg"/>
          </p:nvPr>
        </p:nvSpPr>
        <p:spPr>
          <a:ln/>
        </p:spPr>
      </p:sp>
      <p:sp>
        <p:nvSpPr>
          <p:cNvPr id="204802" name="Rectangle 3"/>
          <p:cNvSpPr>
            <a:spLocks noGrp="1" noChangeArrowheads="1"/>
          </p:cNvSpPr>
          <p:nvPr>
            <p:ph type="body" idx="1"/>
          </p:nvPr>
        </p:nvSpPr>
        <p:spPr>
          <a:noFill/>
          <a:ln/>
        </p:spPr>
        <p:txBody>
          <a:bodyPr/>
          <a:lstStyle/>
          <a:p>
            <a:pPr algn="ctr">
              <a:spcBef>
                <a:spcPct val="0"/>
              </a:spcBef>
            </a:pPr>
            <a:endParaRPr lang="el-GR" sz="2400" smtClean="0">
              <a:solidFill>
                <a:schemeClr val="tx2"/>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7"/>
          <p:cNvSpPr txBox="1">
            <a:spLocks noGrp="1" noChangeArrowheads="1"/>
          </p:cNvSpPr>
          <p:nvPr/>
        </p:nvSpPr>
        <p:spPr bwMode="auto">
          <a:xfrm>
            <a:off x="3779838" y="9266238"/>
            <a:ext cx="2889250" cy="487362"/>
          </a:xfrm>
          <a:prstGeom prst="rect">
            <a:avLst/>
          </a:prstGeom>
          <a:noFill/>
          <a:ln w="9525">
            <a:noFill/>
            <a:miter lim="800000"/>
            <a:headEnd/>
            <a:tailEnd/>
          </a:ln>
        </p:spPr>
        <p:txBody>
          <a:bodyPr anchor="b"/>
          <a:lstStyle/>
          <a:p>
            <a:pPr algn="r" eaLnBrk="0" hangingPunct="0"/>
            <a:fld id="{ECBF3D3D-E072-439C-AB60-1FD01CD09AA8}" type="slidenum">
              <a:rPr lang="en-US" sz="1200">
                <a:solidFill>
                  <a:srgbClr val="000000"/>
                </a:solidFill>
                <a:latin typeface="Times New Roman" pitchFamily="18" charset="0"/>
              </a:rPr>
              <a:pPr algn="r" eaLnBrk="0" hangingPunct="0"/>
              <a:t>7</a:t>
            </a:fld>
            <a:endParaRPr lang="en-US" sz="1200">
              <a:solidFill>
                <a:srgbClr val="000000"/>
              </a:solidFill>
              <a:latin typeface="Times New Roman" pitchFamily="18" charset="0"/>
            </a:endParaRPr>
          </a:p>
        </p:txBody>
      </p:sp>
      <p:sp>
        <p:nvSpPr>
          <p:cNvPr id="246786" name="Rectangle 2"/>
          <p:cNvSpPr>
            <a:spLocks noGrp="1" noRot="1" noChangeAspect="1" noChangeArrowheads="1" noTextEdit="1"/>
          </p:cNvSpPr>
          <p:nvPr>
            <p:ph type="sldImg"/>
          </p:nvPr>
        </p:nvSpPr>
        <p:spPr>
          <a:xfrm>
            <a:off x="592138" y="731838"/>
            <a:ext cx="5486400" cy="3657600"/>
          </a:xfrm>
          <a:ln/>
        </p:spPr>
      </p:sp>
      <p:sp>
        <p:nvSpPr>
          <p:cNvPr id="246787" name="Rectangle 3"/>
          <p:cNvSpPr>
            <a:spLocks noGrp="1" noChangeArrowheads="1"/>
          </p:cNvSpPr>
          <p:nvPr>
            <p:ph type="body" idx="1"/>
          </p:nvPr>
        </p:nvSpPr>
        <p:spPr>
          <a:xfrm>
            <a:off x="889000" y="4632325"/>
            <a:ext cx="4891088" cy="4389438"/>
          </a:xfrm>
          <a:noFill/>
          <a:ln/>
        </p:spPr>
        <p:txBody>
          <a:bodyPr lIns="91440" tIns="45720" rIns="91440" bIns="45720"/>
          <a:lstStyle/>
          <a:p>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Rot="1" noChangeAspect="1" noChangeArrowheads="1" noTextEdit="1"/>
          </p:cNvSpPr>
          <p:nvPr>
            <p:ph type="sldImg"/>
          </p:nvPr>
        </p:nvSpPr>
        <p:spPr>
          <a:ln/>
        </p:spPr>
      </p:sp>
      <p:sp>
        <p:nvSpPr>
          <p:cNvPr id="302082"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2"/>
          <p:cNvSpPr>
            <a:spLocks noGrp="1" noRot="1" noChangeAspect="1" noChangeArrowheads="1" noTextEdit="1"/>
          </p:cNvSpPr>
          <p:nvPr>
            <p:ph type="sldImg"/>
          </p:nvPr>
        </p:nvSpPr>
        <p:spPr>
          <a:xfrm>
            <a:off x="896938" y="731838"/>
            <a:ext cx="4876800" cy="3657600"/>
          </a:xfrm>
          <a:ln/>
        </p:spPr>
      </p:sp>
      <p:sp>
        <p:nvSpPr>
          <p:cNvPr id="322562" name="Rectangle 3"/>
          <p:cNvSpPr>
            <a:spLocks noGrp="1" noChangeArrowheads="1"/>
          </p:cNvSpPr>
          <p:nvPr>
            <p:ph type="body" idx="1"/>
          </p:nvPr>
        </p:nvSpPr>
        <p:spPr>
          <a:xfrm>
            <a:off x="889000" y="4632325"/>
            <a:ext cx="4891088" cy="4389438"/>
          </a:xfrm>
          <a:noFill/>
          <a:ln/>
        </p:spPr>
        <p:txBody>
          <a:bodyPr lIns="91440" tIns="45720" rIns="91440" bIns="45720"/>
          <a:lstStyle/>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4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a:defRPr/>
            </a:lvl1pPr>
          </a:lstStyle>
          <a:p>
            <a:pPr>
              <a:defRPr/>
            </a:pPr>
            <a:endParaRPr lang="it-IT"/>
          </a:p>
        </p:txBody>
      </p:sp>
      <p:sp>
        <p:nvSpPr>
          <p:cNvPr id="5" name="Rectangle 5"/>
          <p:cNvSpPr>
            <a:spLocks noGrp="1" noChangeArrowheads="1"/>
          </p:cNvSpPr>
          <p:nvPr>
            <p:ph type="ftr" sz="quarter" idx="11"/>
          </p:nvPr>
        </p:nvSpPr>
        <p:spPr/>
        <p:txBody>
          <a:bodyPr/>
          <a:lstStyle>
            <a:lvl1pPr algn="l">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1B77024B-BB71-4991-A109-F4C3F4AF8068}" type="slidenum">
              <a:rPr lang="it-IT"/>
              <a:pPr>
                <a:defRPr/>
              </a:pPr>
              <a:t>‹Nº›</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2"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vl1pPr>
          </a:lstStyle>
          <a:p>
            <a:pPr>
              <a:defRPr/>
            </a:pPr>
            <a:endParaRPr lang="it-IT"/>
          </a:p>
        </p:txBody>
      </p:sp>
      <p:sp>
        <p:nvSpPr>
          <p:cNvPr id="5" name="Rectangle 5"/>
          <p:cNvSpPr>
            <a:spLocks noGrp="1" noChangeArrowheads="1"/>
          </p:cNvSpPr>
          <p:nvPr>
            <p:ph type="ftr" sz="quarter" idx="11"/>
          </p:nvPr>
        </p:nvSpPr>
        <p:spPr/>
        <p:txBody>
          <a:bodyPr/>
          <a:lstStyle>
            <a:lvl1pPr algn="l">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4D759292-2FAC-4D87-99D1-728EF8633799}" type="slidenum">
              <a:rPr lang="it-IT"/>
              <a:pPr>
                <a:defRPr/>
              </a:pPr>
              <a:t>‹Nº›</a:t>
            </a:fld>
            <a:endParaRPr lang="it-IT"/>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sz="half" idx="1"/>
          </p:nvPr>
        </p:nvSpPr>
        <p:spPr>
          <a:xfrm>
            <a:off x="428625" y="1357313"/>
            <a:ext cx="3994150" cy="4913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575175" y="1357313"/>
            <a:ext cx="3994150" cy="4913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a:defRPr/>
            </a:lvl1pPr>
          </a:lstStyle>
          <a:p>
            <a:pPr>
              <a:defRPr/>
            </a:pPr>
            <a:endParaRPr lang="it-IT"/>
          </a:p>
        </p:txBody>
      </p:sp>
      <p:sp>
        <p:nvSpPr>
          <p:cNvPr id="5" name="Rectangle 5"/>
          <p:cNvSpPr>
            <a:spLocks noGrp="1" noChangeArrowheads="1"/>
          </p:cNvSpPr>
          <p:nvPr>
            <p:ph type="ftr" sz="quarter" idx="11"/>
          </p:nvPr>
        </p:nvSpPr>
        <p:spPr/>
        <p:txBody>
          <a:bodyPr/>
          <a:lstStyle>
            <a:lvl1pPr algn="l">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80C4F355-143A-4233-9CDA-6051B3450B6F}" type="slidenum">
              <a:rPr lang="it-IT"/>
              <a:pPr>
                <a:defRPr/>
              </a:pPr>
              <a:t>‹Nº›</a:t>
            </a:fld>
            <a:endParaRPr lang="it-IT"/>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77013" y="192088"/>
            <a:ext cx="2047875" cy="6078537"/>
          </a:xfr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428625" y="192088"/>
            <a:ext cx="5995988" cy="6078537"/>
          </a:xfr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8456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8428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Fare clic per modificare stile</a:t>
            </a:r>
            <a:endParaRPr lang="en-US"/>
          </a:p>
        </p:txBody>
      </p:sp>
      <p:sp>
        <p:nvSpPr>
          <p:cNvPr id="3" name="Content Placeholder 2"/>
          <p:cNvSpPr>
            <a:spLocks noGrp="1"/>
          </p:cNvSpPr>
          <p:nvPr>
            <p:ph idx="1"/>
          </p:nvPr>
        </p:nvSpPr>
        <p:spPr/>
        <p:txBody>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US"/>
          </a:p>
        </p:txBody>
      </p:sp>
      <p:sp>
        <p:nvSpPr>
          <p:cNvPr id="4" name="Date Placeholder 3"/>
          <p:cNvSpPr>
            <a:spLocks noGrp="1"/>
          </p:cNvSpPr>
          <p:nvPr>
            <p:ph type="dt" sz="half" idx="10"/>
          </p:nvPr>
        </p:nvSpPr>
        <p:spPr/>
        <p:txBody>
          <a:bodyPr/>
          <a:lstStyle/>
          <a:p>
            <a:fld id="{4245FE80-DA78-2A4D-A62C-C0B3D5D95558}" type="datetimeFigureOut">
              <a:rPr lang="it-IT" smtClean="0"/>
              <a:pPr/>
              <a:t>20/02/2014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590283C-8E0F-A54D-B708-8E36B9DD4F85}" type="slidenum">
              <a:rPr lang="it-IT" smtClean="0"/>
              <a:pPr/>
              <a:t>‹Nº›</a:t>
            </a:fld>
            <a:endParaRPr lang="it-IT"/>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Fare clic per modificare stile</a:t>
            </a:r>
            <a:endParaRPr lang="en-US"/>
          </a:p>
        </p:txBody>
      </p:sp>
      <p:sp>
        <p:nvSpPr>
          <p:cNvPr id="3" name="Content Placeholder 2"/>
          <p:cNvSpPr>
            <a:spLocks noGrp="1"/>
          </p:cNvSpPr>
          <p:nvPr>
            <p:ph idx="1"/>
          </p:nvPr>
        </p:nvSpPr>
        <p:spPr/>
        <p:txBody>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US"/>
          </a:p>
        </p:txBody>
      </p:sp>
      <p:sp>
        <p:nvSpPr>
          <p:cNvPr id="4" name="Date Placeholder 3"/>
          <p:cNvSpPr>
            <a:spLocks noGrp="1"/>
          </p:cNvSpPr>
          <p:nvPr>
            <p:ph type="dt" sz="half" idx="10"/>
          </p:nvPr>
        </p:nvSpPr>
        <p:spPr/>
        <p:txBody>
          <a:bodyPr/>
          <a:lstStyle/>
          <a:p>
            <a:fld id="{4245FE80-DA78-2A4D-A62C-C0B3D5D95558}" type="datetimeFigureOut">
              <a:rPr lang="it-IT" smtClean="0"/>
              <a:pPr/>
              <a:t>20/02/2014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590283C-8E0F-A54D-B708-8E36B9DD4F85}" type="slidenum">
              <a:rPr lang="it-IT" smtClean="0"/>
              <a:pPr/>
              <a:t>‹Nº›</a:t>
            </a:fld>
            <a:endParaRPr lang="it-IT"/>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pic>
        <p:nvPicPr>
          <p:cNvPr id="4" name="Image 3" descr="ERS_CORP_3B.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descr="Barcelone_3B.t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768369"/>
            <a:ext cx="8229600" cy="982663"/>
          </a:xfrm>
        </p:spPr>
        <p:txBody>
          <a:bodyPr/>
          <a:lstStyle>
            <a:lvl1pPr>
              <a:defRPr cap="all" baseline="0"/>
            </a:lvl1pPr>
          </a:lstStyle>
          <a:p>
            <a:r>
              <a:rPr lang="fr-CH" smtClean="0"/>
              <a:t>Cliquez et modifiez le titre</a:t>
            </a:r>
            <a:endParaRPr lang="fr-FR" dirty="0"/>
          </a:p>
        </p:txBody>
      </p:sp>
      <p:sp>
        <p:nvSpPr>
          <p:cNvPr id="3" name="Espace réservé du contenu 2"/>
          <p:cNvSpPr>
            <a:spLocks noGrp="1"/>
          </p:cNvSpPr>
          <p:nvPr>
            <p:ph idx="1"/>
          </p:nvPr>
        </p:nvSpPr>
        <p:spPr>
          <a:xfrm>
            <a:off x="457200" y="1751013"/>
            <a:ext cx="8229600" cy="4411662"/>
          </a:xfrm>
        </p:spPr>
        <p:txBody>
          <a:bodyPr/>
          <a:lstStyle>
            <a:lvl1pPr>
              <a:defRPr>
                <a:solidFill>
                  <a:srgbClr val="005291"/>
                </a:solidFill>
              </a:defRPr>
            </a:lvl1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Tree>
    <p:extLst>
      <p:ext uri="{BB962C8B-B14F-4D97-AF65-F5344CB8AC3E}">
        <p14:creationId xmlns:p14="http://schemas.microsoft.com/office/powerpoint/2010/main" val="3006381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2"/>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pPr>
              <a:defRPr/>
            </a:pPr>
            <a:endParaRPr lang="it-IT" altLang="it-IT"/>
          </a:p>
        </p:txBody>
      </p:sp>
      <p:sp>
        <p:nvSpPr>
          <p:cNvPr id="4" name="Segnaposto piè di pagina 3"/>
          <p:cNvSpPr>
            <a:spLocks noGrp="1"/>
          </p:cNvSpPr>
          <p:nvPr>
            <p:ph type="ftr" sz="quarter" idx="11"/>
          </p:nvPr>
        </p:nvSpPr>
        <p:spPr/>
        <p:txBody>
          <a:bodyPr/>
          <a:lstStyle>
            <a:lvl1pPr>
              <a:defRPr/>
            </a:lvl1pPr>
          </a:lstStyle>
          <a:p>
            <a:pPr>
              <a:defRPr/>
            </a:pPr>
            <a:endParaRPr lang="it-IT" altLang="it-IT"/>
          </a:p>
        </p:txBody>
      </p:sp>
      <p:sp>
        <p:nvSpPr>
          <p:cNvPr id="5" name="Segnaposto numero diapositiva 4"/>
          <p:cNvSpPr>
            <a:spLocks noGrp="1"/>
          </p:cNvSpPr>
          <p:nvPr>
            <p:ph type="sldNum" sz="quarter" idx="12"/>
          </p:nvPr>
        </p:nvSpPr>
        <p:spPr/>
        <p:txBody>
          <a:bodyPr/>
          <a:lstStyle>
            <a:lvl1pPr algn="l">
              <a:defRPr/>
            </a:lvl1pPr>
          </a:lstStyle>
          <a:p>
            <a:pPr>
              <a:defRPr/>
            </a:pPr>
            <a:fld id="{EDF8EAEC-2763-4A5F-ADB7-DCB4E1B71E81}" type="slidenum">
              <a:rPr lang="it-IT" altLang="it-IT"/>
              <a:pPr>
                <a:defRPr/>
              </a:pPr>
              <a:t>‹Nº›</a:t>
            </a:fld>
            <a:endParaRPr lang="it-IT" altLang="it-IT"/>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algn="l"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12AC4E06-C9B7-49E1-A60A-98192B27D901}" type="slidenum">
              <a:rPr lang="en-US"/>
              <a:pPr>
                <a:defRPr/>
              </a:pPr>
              <a:t>‹Nº›</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62030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endParaRPr lang="en-US">
              <a:solidFill>
                <a:srgbClr val="FFFFFF"/>
              </a:solidFill>
            </a:endParaRPr>
          </a:p>
        </p:txBody>
      </p:sp>
      <p:sp>
        <p:nvSpPr>
          <p:cNvPr id="3" name="Segnaposto piè di pagina 2"/>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4" name="Segnaposto numero diapositiva 3"/>
          <p:cNvSpPr>
            <a:spLocks noGrp="1"/>
          </p:cNvSpPr>
          <p:nvPr>
            <p:ph type="sldNum" sz="quarter" idx="12"/>
          </p:nvPr>
        </p:nvSpPr>
        <p:spPr/>
        <p:txBody>
          <a:bodyPr/>
          <a:lstStyle>
            <a:lvl1pPr>
              <a:defRPr/>
            </a:lvl1pPr>
          </a:lstStyle>
          <a:p>
            <a:fld id="{D167819F-C0EF-40C7-9ADB-BF04F3FDDD1E}" type="slidenum">
              <a:rPr lang="en-US">
                <a:solidFill>
                  <a:srgbClr val="FFFFFF"/>
                </a:solidFill>
              </a:rPr>
              <a:pPr/>
              <a:t>‹Nº›</a:t>
            </a:fld>
            <a:endParaRPr lang="en-US">
              <a:solidFill>
                <a:srgbClr val="FFFFFF"/>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endParaRPr lang="it-IT"/>
          </a:p>
        </p:txBody>
      </p:sp>
      <p:sp>
        <p:nvSpPr>
          <p:cNvPr id="3" name="Segnaposto piè di pagina 2"/>
          <p:cNvSpPr>
            <a:spLocks noGrp="1"/>
          </p:cNvSpPr>
          <p:nvPr>
            <p:ph type="ftr" sz="quarter" idx="11"/>
          </p:nvPr>
        </p:nvSpPr>
        <p:spPr/>
        <p:txBody>
          <a:bodyPr/>
          <a:lstStyle>
            <a:lvl1pPr>
              <a:defRPr/>
            </a:lvl1pPr>
          </a:lstStyle>
          <a:p>
            <a:pPr>
              <a:defRPr/>
            </a:pPr>
            <a:endParaRPr lang="it-IT"/>
          </a:p>
        </p:txBody>
      </p:sp>
      <p:sp>
        <p:nvSpPr>
          <p:cNvPr id="4" name="Segnaposto numero diapositiva 3"/>
          <p:cNvSpPr>
            <a:spLocks noGrp="1"/>
          </p:cNvSpPr>
          <p:nvPr>
            <p:ph type="sldNum" sz="quarter" idx="12"/>
          </p:nvPr>
        </p:nvSpPr>
        <p:spPr/>
        <p:txBody>
          <a:bodyPr/>
          <a:lstStyle>
            <a:lvl1pPr>
              <a:defRPr/>
            </a:lvl1pPr>
          </a:lstStyle>
          <a:p>
            <a:pPr>
              <a:defRPr/>
            </a:pPr>
            <a:fld id="{89B19CD6-9CBA-486E-B8C4-CC879971111D}" type="slidenum">
              <a:rPr lang="it-IT"/>
              <a:pPr>
                <a:defRPr/>
              </a:pPr>
              <a:t>‹Nº›</a:t>
            </a:fld>
            <a:endParaRPr lang="it-IT"/>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65633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nl-NL"/>
          </a:p>
        </p:txBody>
      </p:sp>
      <p:sp>
        <p:nvSpPr>
          <p:cNvPr id="3" name="Rectangle 6"/>
          <p:cNvSpPr>
            <a:spLocks noGrp="1" noChangeArrowheads="1"/>
          </p:cNvSpPr>
          <p:nvPr>
            <p:ph type="ftr" sz="quarter" idx="11"/>
          </p:nvPr>
        </p:nvSpPr>
        <p:spPr>
          <a:ln/>
        </p:spPr>
        <p:txBody>
          <a:bodyPr/>
          <a:lstStyle>
            <a:lvl1pPr>
              <a:defRPr/>
            </a:lvl1pPr>
          </a:lstStyle>
          <a:p>
            <a:pPr>
              <a:defRPr/>
            </a:pPr>
            <a:endParaRPr lang="nl-NL"/>
          </a:p>
        </p:txBody>
      </p:sp>
      <p:sp>
        <p:nvSpPr>
          <p:cNvPr id="4" name="Rectangle 7"/>
          <p:cNvSpPr>
            <a:spLocks noGrp="1" noChangeArrowheads="1"/>
          </p:cNvSpPr>
          <p:nvPr>
            <p:ph type="sldNum" sz="quarter" idx="12"/>
          </p:nvPr>
        </p:nvSpPr>
        <p:spPr>
          <a:ln/>
        </p:spPr>
        <p:txBody>
          <a:bodyPr/>
          <a:lstStyle>
            <a:lvl1pPr>
              <a:defRPr/>
            </a:lvl1pPr>
          </a:lstStyle>
          <a:p>
            <a:pPr>
              <a:defRPr/>
            </a:pPr>
            <a:fld id="{5B2FACEB-049E-489D-83E0-4DDC93B234E0}" type="slidenum">
              <a:rPr lang="nl-NL"/>
              <a:pPr>
                <a:defRPr/>
              </a:pPr>
              <a:t>‹Nº›</a:t>
            </a:fld>
            <a:endParaRPr lang="nl-NL"/>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cSld name="Diapositiva titolo">
    <p:spTree>
      <p:nvGrpSpPr>
        <p:cNvPr id="1" name=""/>
        <p:cNvGrpSpPr/>
        <p:nvPr/>
      </p:nvGrpSpPr>
      <p:grpSpPr>
        <a:xfrm>
          <a:off x="0" y="0"/>
          <a:ext cx="0" cy="0"/>
          <a:chOff x="0" y="0"/>
          <a:chExt cx="0" cy="0"/>
        </a:xfrm>
      </p:grpSpPr>
      <p:sp>
        <p:nvSpPr>
          <p:cNvPr id="498691" name="Rectangle 3"/>
          <p:cNvSpPr>
            <a:spLocks noGrp="1" noChangeArrowheads="1"/>
          </p:cNvSpPr>
          <p:nvPr>
            <p:ph type="ctrTitle" sz="quarter"/>
          </p:nvPr>
        </p:nvSpPr>
        <p:spPr>
          <a:xfrm>
            <a:off x="3589340" y="1371600"/>
            <a:ext cx="5214937" cy="3402014"/>
          </a:xfrm>
        </p:spPr>
        <p:txBody>
          <a:bodyPr/>
          <a:lstStyle>
            <a:lvl1pPr algn="l">
              <a:defRPr sz="3900"/>
            </a:lvl1pPr>
          </a:lstStyle>
          <a:p>
            <a:r>
              <a:rPr lang="en-US"/>
              <a:t>Fare clic per modificare stile</a:t>
            </a:r>
          </a:p>
        </p:txBody>
      </p:sp>
      <p:sp>
        <p:nvSpPr>
          <p:cNvPr id="498693" name="Rectangle 5"/>
          <p:cNvSpPr>
            <a:spLocks noGrp="1" noChangeArrowheads="1"/>
          </p:cNvSpPr>
          <p:nvPr>
            <p:ph type="subTitle" sz="quarter" idx="1"/>
          </p:nvPr>
        </p:nvSpPr>
        <p:spPr>
          <a:xfrm>
            <a:off x="3589505" y="228603"/>
            <a:ext cx="5216525" cy="1066800"/>
          </a:xfrm>
        </p:spPr>
        <p:txBody>
          <a:bodyPr lIns="91440" tIns="45720" rIns="91440" bIns="45720" anchor="ctr"/>
          <a:lstStyle>
            <a:lvl1pPr marL="0" indent="0">
              <a:defRPr sz="2800" b="0" i="1">
                <a:solidFill>
                  <a:srgbClr val="FFFFFF"/>
                </a:solidFill>
              </a:defRPr>
            </a:lvl1pPr>
          </a:lstStyle>
          <a:p>
            <a:r>
              <a:rPr lang="it-IT" dirty="0"/>
              <a:t>Fare clic per modificare lo stile del sottotitolo dello schema</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vl1pPr>
          </a:lstStyle>
          <a:p>
            <a:pPr>
              <a:defRPr/>
            </a:pPr>
            <a:endParaRPr lang="it-IT"/>
          </a:p>
        </p:txBody>
      </p:sp>
      <p:sp>
        <p:nvSpPr>
          <p:cNvPr id="5" name="Rectangle 5"/>
          <p:cNvSpPr>
            <a:spLocks noGrp="1" noChangeArrowheads="1"/>
          </p:cNvSpPr>
          <p:nvPr>
            <p:ph type="ftr" sz="quarter" idx="11"/>
          </p:nvPr>
        </p:nvSpPr>
        <p:spPr/>
        <p:txBody>
          <a:bodyPr/>
          <a:lstStyle>
            <a:lvl1pPr algn="l">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518FA58B-A2F6-48AD-9B11-89C12CD5201B}" type="slidenum">
              <a:rPr lang="it-IT"/>
              <a:pPr>
                <a:defRPr/>
              </a:pPr>
              <a:t>‹Nº›</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1"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2"/>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2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a:defRPr/>
            </a:lvl1pPr>
          </a:lstStyle>
          <a:p>
            <a:pPr>
              <a:defRPr/>
            </a:pPr>
            <a:endParaRPr lang="it-IT"/>
          </a:p>
        </p:txBody>
      </p:sp>
      <p:sp>
        <p:nvSpPr>
          <p:cNvPr id="5" name="Rectangle 5"/>
          <p:cNvSpPr>
            <a:spLocks noGrp="1" noChangeArrowheads="1"/>
          </p:cNvSpPr>
          <p:nvPr>
            <p:ph type="ftr" sz="quarter" idx="11"/>
          </p:nvPr>
        </p:nvSpPr>
        <p:spPr/>
        <p:txBody>
          <a:bodyPr/>
          <a:lstStyle>
            <a:lvl1pPr algn="l">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953BE0E8-A634-4FF0-AF59-225D1B3F9BB9}" type="slidenum">
              <a:rPr lang="it-IT"/>
              <a:pPr>
                <a:defRPr/>
              </a:pPr>
              <a:t>‹Nº›</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1"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2"/>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14325" y="1574800"/>
            <a:ext cx="41354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02164" y="1574800"/>
            <a:ext cx="41370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defRPr/>
            </a:lvl1pPr>
          </a:lstStyle>
          <a:p>
            <a:pPr>
              <a:defRPr/>
            </a:pPr>
            <a:endParaRPr lang="it-IT"/>
          </a:p>
        </p:txBody>
      </p:sp>
      <p:sp>
        <p:nvSpPr>
          <p:cNvPr id="6" name="Rectangle 5"/>
          <p:cNvSpPr>
            <a:spLocks noGrp="1" noChangeArrowheads="1"/>
          </p:cNvSpPr>
          <p:nvPr>
            <p:ph type="ftr" sz="quarter" idx="11"/>
          </p:nvPr>
        </p:nvSpPr>
        <p:spPr/>
        <p:txBody>
          <a:bodyPr/>
          <a:lstStyle>
            <a:lvl1pPr algn="l">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vl1pPr>
          </a:lstStyle>
          <a:p>
            <a:pPr>
              <a:defRPr/>
            </a:pPr>
            <a:fld id="{3DF8B1D5-8D2A-4B4C-A128-9F68248FC7C3}" type="slidenum">
              <a:rPr lang="it-IT"/>
              <a:pPr>
                <a:defRPr/>
              </a:pPr>
              <a:t>‹Nº›</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34164" y="165102"/>
            <a:ext cx="2105025" cy="59356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14325" y="165102"/>
            <a:ext cx="6167438" cy="59356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2"/>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14325" y="1574800"/>
            <a:ext cx="41354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02164" y="1574800"/>
            <a:ext cx="41370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a:defRPr/>
            </a:lvl1pPr>
          </a:lstStyle>
          <a:p>
            <a:pPr>
              <a:defRPr/>
            </a:pPr>
            <a:endParaRPr lang="it-IT"/>
          </a:p>
        </p:txBody>
      </p:sp>
      <p:sp>
        <p:nvSpPr>
          <p:cNvPr id="8" name="Rectangle 5"/>
          <p:cNvSpPr>
            <a:spLocks noGrp="1" noChangeArrowheads="1"/>
          </p:cNvSpPr>
          <p:nvPr>
            <p:ph type="ftr" sz="quarter" idx="11"/>
          </p:nvPr>
        </p:nvSpPr>
        <p:spPr/>
        <p:txBody>
          <a:bodyPr/>
          <a:lstStyle>
            <a:lvl1pPr algn="l">
              <a:defRPr/>
            </a:lvl1pPr>
          </a:lstStyle>
          <a:p>
            <a:pPr>
              <a:defRPr/>
            </a:pPr>
            <a:endParaRPr lang="it-IT"/>
          </a:p>
        </p:txBody>
      </p:sp>
      <p:sp>
        <p:nvSpPr>
          <p:cNvPr id="9" name="Rectangle 6"/>
          <p:cNvSpPr>
            <a:spLocks noGrp="1" noChangeArrowheads="1"/>
          </p:cNvSpPr>
          <p:nvPr>
            <p:ph type="sldNum" sz="quarter" idx="12"/>
          </p:nvPr>
        </p:nvSpPr>
        <p:spPr/>
        <p:txBody>
          <a:bodyPr/>
          <a:lstStyle>
            <a:lvl1pPr>
              <a:defRPr/>
            </a:lvl1pPr>
          </a:lstStyle>
          <a:p>
            <a:pPr>
              <a:defRPr/>
            </a:pPr>
            <a:fld id="{6D617E10-F156-40B1-A6F7-98D40EDD3E67}" type="slidenum">
              <a:rPr lang="it-IT"/>
              <a:pPr>
                <a:defRPr/>
              </a:pPr>
              <a:t>‹Nº›</a:t>
            </a:fld>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34164" y="165102"/>
            <a:ext cx="2105025" cy="59356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14325" y="165102"/>
            <a:ext cx="6167438" cy="59356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2"/>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a:defRPr/>
            </a:lvl1pPr>
          </a:lstStyle>
          <a:p>
            <a:pPr>
              <a:defRPr/>
            </a:pPr>
            <a:endParaRPr lang="it-IT"/>
          </a:p>
        </p:txBody>
      </p:sp>
      <p:sp>
        <p:nvSpPr>
          <p:cNvPr id="4" name="Rectangle 5"/>
          <p:cNvSpPr>
            <a:spLocks noGrp="1" noChangeArrowheads="1"/>
          </p:cNvSpPr>
          <p:nvPr>
            <p:ph type="ftr" sz="quarter" idx="11"/>
          </p:nvPr>
        </p:nvSpPr>
        <p:spPr/>
        <p:txBody>
          <a:bodyPr/>
          <a:lstStyle>
            <a:lvl1pPr algn="l">
              <a:defRPr/>
            </a:lvl1pPr>
          </a:lstStyle>
          <a:p>
            <a:pPr>
              <a:defRPr/>
            </a:pPr>
            <a:endParaRPr lang="it-IT"/>
          </a:p>
        </p:txBody>
      </p:sp>
      <p:sp>
        <p:nvSpPr>
          <p:cNvPr id="5" name="Rectangle 6"/>
          <p:cNvSpPr>
            <a:spLocks noGrp="1" noChangeArrowheads="1"/>
          </p:cNvSpPr>
          <p:nvPr>
            <p:ph type="sldNum" sz="quarter" idx="12"/>
          </p:nvPr>
        </p:nvSpPr>
        <p:spPr/>
        <p:txBody>
          <a:bodyPr/>
          <a:lstStyle>
            <a:lvl1pPr>
              <a:defRPr/>
            </a:lvl1pPr>
          </a:lstStyle>
          <a:p>
            <a:pPr>
              <a:defRPr/>
            </a:pPr>
            <a:fld id="{1B2BEEBB-6255-4270-9C61-D1DF6F97D2CE}" type="slidenum">
              <a:rPr lang="it-IT"/>
              <a:pPr>
                <a:defRPr/>
              </a:pPr>
              <a:t>‹Nº›</a:t>
            </a:fld>
            <a:endParaRPr lang="it-I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1"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it-IT"/>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it-IT"/>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it-IT"/>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it-IT"/>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4"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a:lvl1pPr>
          </a:lstStyle>
          <a:p>
            <a:pPr>
              <a:defRPr/>
            </a:pPr>
            <a:endParaRPr lang="it-IT"/>
          </a:p>
        </p:txBody>
      </p:sp>
      <p:sp>
        <p:nvSpPr>
          <p:cNvPr id="6" name="Rectangle 5"/>
          <p:cNvSpPr>
            <a:spLocks noGrp="1" noChangeArrowheads="1"/>
          </p:cNvSpPr>
          <p:nvPr>
            <p:ph type="ftr" sz="quarter" idx="11"/>
          </p:nvPr>
        </p:nvSpPr>
        <p:spPr/>
        <p:txBody>
          <a:bodyPr/>
          <a:lstStyle>
            <a:lvl1pPr algn="l">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vl1pPr>
          </a:lstStyle>
          <a:p>
            <a:pPr>
              <a:defRPr/>
            </a:pPr>
            <a:fld id="{67CEEE86-BC77-4E90-82B1-C200514350A7}" type="slidenum">
              <a:rPr lang="it-IT"/>
              <a:pPr>
                <a:defRPr/>
              </a:pPr>
              <a:t>‹Nº›</a:t>
            </a:fld>
            <a:endParaRPr lang="it-I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a:lvl1pPr>
          </a:lstStyle>
          <a:p>
            <a:pPr>
              <a:defRPr/>
            </a:pPr>
            <a:endParaRPr lang="it-IT"/>
          </a:p>
        </p:txBody>
      </p:sp>
      <p:sp>
        <p:nvSpPr>
          <p:cNvPr id="6" name="Rectangle 5"/>
          <p:cNvSpPr>
            <a:spLocks noGrp="1" noChangeArrowheads="1"/>
          </p:cNvSpPr>
          <p:nvPr>
            <p:ph type="ftr" sz="quarter" idx="11"/>
          </p:nvPr>
        </p:nvSpPr>
        <p:spPr/>
        <p:txBody>
          <a:bodyPr/>
          <a:lstStyle>
            <a:lvl1pPr algn="l">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vl1pPr>
          </a:lstStyle>
          <a:p>
            <a:pPr>
              <a:defRPr/>
            </a:pPr>
            <a:fld id="{33C003E3-C98E-49BA-8AC9-D0F4FCEA96D9}" type="slidenum">
              <a:rPr lang="it-IT"/>
              <a:pPr>
                <a:defRPr/>
              </a:pPr>
              <a:t>‹Nº›</a:t>
            </a:fld>
            <a:endParaRPr lang="it-IT"/>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en-US"/>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en-US"/>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en-US"/>
              <a:t>Fare clic per modificare lo stile del titolo</a:t>
            </a:r>
            <a:endParaRPr lang="it-IT"/>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vl1pPr>
          </a:lstStyle>
          <a:p>
            <a:pPr>
              <a:defRPr/>
            </a:pPr>
            <a:endParaRPr lang="it-IT"/>
          </a:p>
        </p:txBody>
      </p:sp>
      <p:sp>
        <p:nvSpPr>
          <p:cNvPr id="5" name="Rectangle 5"/>
          <p:cNvSpPr>
            <a:spLocks noGrp="1" noChangeArrowheads="1"/>
          </p:cNvSpPr>
          <p:nvPr>
            <p:ph type="ftr" sz="quarter" idx="11"/>
          </p:nvPr>
        </p:nvSpPr>
        <p:spPr/>
        <p:txBody>
          <a:bodyPr/>
          <a:lstStyle>
            <a:lvl1pPr algn="l">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1D4B4F4F-B92C-4645-8940-5ACA92CD6E94}" type="slidenum">
              <a:rPr lang="it-IT"/>
              <a:pPr>
                <a:defRPr/>
              </a:pPr>
              <a:t>‹Nº›</a:t>
            </a:fld>
            <a:endParaRPr lang="it-IT"/>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1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4.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5.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5.xml"/><Relationship Id="rId1" Type="http://schemas.openxmlformats.org/officeDocument/2006/relationships/slideLayout" Target="../slideLayouts/slideLayout124.xml"/><Relationship Id="rId4" Type="http://schemas.openxmlformats.org/officeDocument/2006/relationships/image" Target="../media/image7.png"/></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25.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26.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27.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129.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130.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131.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132.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133.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134.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135.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136.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137.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9.xml"/><Relationship Id="rId1" Type="http://schemas.openxmlformats.org/officeDocument/2006/relationships/slideLayout" Target="../slideLayouts/slideLayout1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139.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140.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141.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142.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143.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35.xml"/><Relationship Id="rId1" Type="http://schemas.openxmlformats.org/officeDocument/2006/relationships/slideLayout" Target="../slideLayouts/slideLayout144.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145.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7.xml"/><Relationship Id="rId1" Type="http://schemas.openxmlformats.org/officeDocument/2006/relationships/slideLayout" Target="../slideLayouts/slideLayout1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9.xml"/><Relationship Id="rId1"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000000"/>
                </a:solidFill>
                <a:effectLst/>
                <a:latin typeface="Arial" charset="0"/>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effectLst/>
                <a:latin typeface="Arial" charset="0"/>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effectLst/>
                <a:latin typeface="Arial" charset="0"/>
                <a:cs typeface="+mn-cs"/>
              </a:defRPr>
            </a:lvl1pPr>
          </a:lstStyle>
          <a:p>
            <a:pPr>
              <a:defRPr/>
            </a:pPr>
            <a:fld id="{F6396384-0E72-4F8B-AAB0-60066808B22A}" type="slidenum">
              <a:rPr lang="it-IT"/>
              <a:pPr>
                <a:defRPr/>
              </a:pPr>
              <a:t>‹Nº›</a:t>
            </a:fld>
            <a:endParaRPr lang="it-IT"/>
          </a:p>
        </p:txBody>
      </p:sp>
    </p:spTree>
  </p:cSld>
  <p:clrMap bg1="lt1" tx1="dk1" bg2="lt2" tx2="dk2" accent1="accent1" accent2="accent2" accent3="accent3" accent4="accent4" accent5="accent5" accent6="accent6" hlink="hlink" folHlink="folHlink"/>
  <p:sldLayoutIdLst>
    <p:sldLayoutId id="2147491510" r:id="rId1"/>
    <p:sldLayoutId id="2147491511" r:id="rId2"/>
    <p:sldLayoutId id="2147491512" r:id="rId3"/>
    <p:sldLayoutId id="2147491513" r:id="rId4"/>
    <p:sldLayoutId id="2147491514" r:id="rId5"/>
    <p:sldLayoutId id="2147491515" r:id="rId6"/>
    <p:sldLayoutId id="2147491516" r:id="rId7"/>
    <p:sldLayoutId id="2147491517" r:id="rId8"/>
    <p:sldLayoutId id="2147491518" r:id="rId9"/>
    <p:sldLayoutId id="2147491519" r:id="rId10"/>
    <p:sldLayoutId id="214749152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Fare clic per modificare stile</a:t>
            </a:r>
          </a:p>
        </p:txBody>
      </p:sp>
      <p:sp>
        <p:nvSpPr>
          <p:cNvPr id="942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Tree>
  </p:cSld>
  <p:clrMap bg1="dk2" tx1="lt1" bg2="dk1" tx2="lt2" accent1="accent1" accent2="accent2" accent3="accent3" accent4="accent4" accent5="accent5" accent6="accent6" hlink="hlink" folHlink="folHlink"/>
  <p:sldLayoutIdLst>
    <p:sldLayoutId id="2147491388" r:id="rId1"/>
    <p:sldLayoutId id="2147491387" r:id="rId2"/>
    <p:sldLayoutId id="2147491386" r:id="rId3"/>
    <p:sldLayoutId id="2147491385" r:id="rId4"/>
    <p:sldLayoutId id="2147491384" r:id="rId5"/>
    <p:sldLayoutId id="2147491383" r:id="rId6"/>
    <p:sldLayoutId id="2147491382" r:id="rId7"/>
    <p:sldLayoutId id="2147491381" r:id="rId8"/>
    <p:sldLayoutId id="2147491380" r:id="rId9"/>
    <p:sldLayoutId id="2147491379" r:id="rId10"/>
    <p:sldLayoutId id="2147491378"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30188" algn="l" rtl="0" eaLnBrk="0" fontAlgn="base" hangingPunct="0">
        <a:spcBef>
          <a:spcPct val="20000"/>
        </a:spcBef>
        <a:spcAft>
          <a:spcPct val="0"/>
        </a:spcAft>
        <a:buChar char="»"/>
        <a:defRPr sz="2000">
          <a:solidFill>
            <a:schemeClr val="tx1"/>
          </a:solidFill>
          <a:latin typeface="+mn-lt"/>
        </a:defRPr>
      </a:lvl5pPr>
      <a:lvl6pPr marL="2514600" indent="-230188" algn="l" rtl="0" eaLnBrk="0" fontAlgn="base" hangingPunct="0">
        <a:spcBef>
          <a:spcPct val="20000"/>
        </a:spcBef>
        <a:spcAft>
          <a:spcPct val="0"/>
        </a:spcAft>
        <a:buChar char="»"/>
        <a:defRPr sz="2000">
          <a:solidFill>
            <a:schemeClr val="tx1"/>
          </a:solidFill>
          <a:latin typeface="+mn-lt"/>
        </a:defRPr>
      </a:lvl6pPr>
      <a:lvl7pPr marL="2971800" indent="-230188" algn="l" rtl="0" eaLnBrk="0" fontAlgn="base" hangingPunct="0">
        <a:spcBef>
          <a:spcPct val="20000"/>
        </a:spcBef>
        <a:spcAft>
          <a:spcPct val="0"/>
        </a:spcAft>
        <a:buChar char="»"/>
        <a:defRPr sz="2000">
          <a:solidFill>
            <a:schemeClr val="tx1"/>
          </a:solidFill>
          <a:latin typeface="+mn-lt"/>
        </a:defRPr>
      </a:lvl7pPr>
      <a:lvl8pPr marL="3429000" indent="-230188" algn="l" rtl="0" eaLnBrk="0" fontAlgn="base" hangingPunct="0">
        <a:spcBef>
          <a:spcPct val="20000"/>
        </a:spcBef>
        <a:spcAft>
          <a:spcPct val="0"/>
        </a:spcAft>
        <a:buChar char="»"/>
        <a:defRPr sz="2000">
          <a:solidFill>
            <a:schemeClr val="tx1"/>
          </a:solidFill>
          <a:latin typeface="+mn-lt"/>
        </a:defRPr>
      </a:lvl8pPr>
      <a:lvl9pPr marL="3886200" indent="-230188"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1454" r:id="rId1"/>
    <p:sldLayoutId id="2147491453" r:id="rId2"/>
    <p:sldLayoutId id="2147491452" r:id="rId3"/>
    <p:sldLayoutId id="2147491451" r:id="rId4"/>
    <p:sldLayoutId id="2147491450" r:id="rId5"/>
    <p:sldLayoutId id="2147491449" r:id="rId6"/>
    <p:sldLayoutId id="2147491448" r:id="rId7"/>
    <p:sldLayoutId id="2147491447" r:id="rId8"/>
    <p:sldLayoutId id="2147491446" r:id="rId9"/>
    <p:sldLayoutId id="2147491445" r:id="rId10"/>
    <p:sldLayoutId id="2147491444"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FFFF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7618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7618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91466" r:id="rId1"/>
    <p:sldLayoutId id="2147491467" r:id="rId2"/>
    <p:sldLayoutId id="2147491468" r:id="rId3"/>
    <p:sldLayoutId id="2147491469" r:id="rId4"/>
    <p:sldLayoutId id="2147491470" r:id="rId5"/>
    <p:sldLayoutId id="2147491471" r:id="rId6"/>
    <p:sldLayoutId id="2147491472" r:id="rId7"/>
    <p:sldLayoutId id="2147491473" r:id="rId8"/>
    <p:sldLayoutId id="2147491474" r:id="rId9"/>
    <p:sldLayoutId id="2147491475" r:id="rId10"/>
    <p:sldLayoutId id="2147491476"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30188" algn="l" rtl="0" eaLnBrk="0" fontAlgn="base" hangingPunct="0">
        <a:spcBef>
          <a:spcPct val="20000"/>
        </a:spcBef>
        <a:spcAft>
          <a:spcPct val="0"/>
        </a:spcAft>
        <a:buChar char="»"/>
        <a:defRPr sz="2000">
          <a:solidFill>
            <a:schemeClr val="tx1"/>
          </a:solidFill>
          <a:latin typeface="+mn-lt"/>
        </a:defRPr>
      </a:lvl5pPr>
      <a:lvl6pPr marL="2514600" indent="-230188" algn="l" rtl="0" eaLnBrk="0" fontAlgn="base" hangingPunct="0">
        <a:spcBef>
          <a:spcPct val="20000"/>
        </a:spcBef>
        <a:spcAft>
          <a:spcPct val="0"/>
        </a:spcAft>
        <a:buChar char="»"/>
        <a:defRPr sz="2000">
          <a:solidFill>
            <a:schemeClr val="tx1"/>
          </a:solidFill>
          <a:latin typeface="+mn-lt"/>
        </a:defRPr>
      </a:lvl6pPr>
      <a:lvl7pPr marL="2971800" indent="-230188" algn="l" rtl="0" eaLnBrk="0" fontAlgn="base" hangingPunct="0">
        <a:spcBef>
          <a:spcPct val="20000"/>
        </a:spcBef>
        <a:spcAft>
          <a:spcPct val="0"/>
        </a:spcAft>
        <a:buChar char="»"/>
        <a:defRPr sz="2000">
          <a:solidFill>
            <a:schemeClr val="tx1"/>
          </a:solidFill>
          <a:latin typeface="+mn-lt"/>
        </a:defRPr>
      </a:lvl7pPr>
      <a:lvl8pPr marL="3429000" indent="-230188" algn="l" rtl="0" eaLnBrk="0" fontAlgn="base" hangingPunct="0">
        <a:spcBef>
          <a:spcPct val="20000"/>
        </a:spcBef>
        <a:spcAft>
          <a:spcPct val="0"/>
        </a:spcAft>
        <a:buChar char="»"/>
        <a:defRPr sz="2000">
          <a:solidFill>
            <a:schemeClr val="tx1"/>
          </a:solidFill>
          <a:latin typeface="+mn-lt"/>
        </a:defRPr>
      </a:lvl8pPr>
      <a:lvl9pPr marL="3886200" indent="-230188"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786434" name="Picture 4" descr="CAKBI9QF"/>
          <p:cNvPicPr>
            <a:picLocks noChangeAspect="1" noChangeArrowheads="1"/>
          </p:cNvPicPr>
          <p:nvPr userDrawn="1"/>
        </p:nvPicPr>
        <p:blipFill>
          <a:blip r:embed="rId14" cstate="print"/>
          <a:srcRect/>
          <a:stretch>
            <a:fillRect/>
          </a:stretch>
        </p:blipFill>
        <p:spPr bwMode="auto">
          <a:xfrm>
            <a:off x="8089900" y="6324600"/>
            <a:ext cx="1054100" cy="533400"/>
          </a:xfrm>
          <a:prstGeom prst="rect">
            <a:avLst/>
          </a:prstGeom>
          <a:noFill/>
          <a:ln w="9525">
            <a:noFill/>
            <a:miter lim="800000"/>
            <a:headEnd/>
            <a:tailEnd/>
          </a:ln>
        </p:spPr>
      </p:pic>
      <p:sp>
        <p:nvSpPr>
          <p:cNvPr id="786435" name="Rectangle 2"/>
          <p:cNvSpPr>
            <a:spLocks noGrp="1" noChangeArrowheads="1"/>
          </p:cNvSpPr>
          <p:nvPr>
            <p:ph type="title"/>
          </p:nvPr>
        </p:nvSpPr>
        <p:spPr bwMode="auto">
          <a:xfrm>
            <a:off x="484188" y="192088"/>
            <a:ext cx="8140700" cy="804862"/>
          </a:xfrm>
          <a:prstGeom prst="rect">
            <a:avLst/>
          </a:prstGeom>
          <a:noFill/>
          <a:ln w="9525">
            <a:noFill/>
            <a:miter lim="800000"/>
            <a:headEnd/>
            <a:tailEnd/>
          </a:ln>
        </p:spPr>
        <p:txBody>
          <a:bodyPr vert="horz" wrap="square" lIns="177638" tIns="88821" rIns="177638" bIns="88821" numCol="1" anchor="t" anchorCtr="0" compatLnSpc="1">
            <a:prstTxWarp prst="textNoShape">
              <a:avLst/>
            </a:prstTxWarp>
          </a:bodyPr>
          <a:lstStyle/>
          <a:p>
            <a:pPr lvl="0"/>
            <a:r>
              <a:rPr lang="en-US" smtClean="0"/>
              <a:t>Click to edit Master title style</a:t>
            </a:r>
          </a:p>
        </p:txBody>
      </p:sp>
      <p:sp>
        <p:nvSpPr>
          <p:cNvPr id="786436" name="Rectangle 3"/>
          <p:cNvSpPr>
            <a:spLocks noGrp="1" noChangeArrowheads="1"/>
          </p:cNvSpPr>
          <p:nvPr>
            <p:ph type="body" idx="1"/>
          </p:nvPr>
        </p:nvSpPr>
        <p:spPr bwMode="auto">
          <a:xfrm>
            <a:off x="428625" y="1357313"/>
            <a:ext cx="8140700" cy="4913312"/>
          </a:xfrm>
          <a:prstGeom prst="rect">
            <a:avLst/>
          </a:prstGeom>
          <a:noFill/>
          <a:ln w="9525">
            <a:noFill/>
            <a:miter lim="800000"/>
            <a:headEnd/>
            <a:tailEnd/>
          </a:ln>
        </p:spPr>
        <p:txBody>
          <a:bodyPr vert="horz" wrap="square" lIns="223324" tIns="111660" rIns="223324" bIns="11166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dk2" tx1="lt1" bg2="dk1" tx2="lt2" accent1="accent1" accent2="accent2" accent3="accent3" accent4="accent4" accent5="accent5" accent6="accent6" hlink="hlink" folHlink="folHlink"/>
  <p:sldLayoutIdLst>
    <p:sldLayoutId id="2147491488" r:id="rId1"/>
    <p:sldLayoutId id="2147491489" r:id="rId2"/>
    <p:sldLayoutId id="2147491490" r:id="rId3"/>
    <p:sldLayoutId id="2147491491" r:id="rId4"/>
    <p:sldLayoutId id="2147491492" r:id="rId5"/>
    <p:sldLayoutId id="2147491493" r:id="rId6"/>
    <p:sldLayoutId id="2147491494" r:id="rId7"/>
    <p:sldLayoutId id="2147491495" r:id="rId8"/>
    <p:sldLayoutId id="2147491496" r:id="rId9"/>
    <p:sldLayoutId id="2147491497" r:id="rId10"/>
    <p:sldLayoutId id="2147491498" r:id="rId11"/>
  </p:sldLayoutIdLst>
  <p:transition spd="med">
    <p:wipe dir="r"/>
  </p:transition>
  <p:txStyles>
    <p:titleStyle>
      <a:lvl1pPr algn="l" defTabSz="1776413" rtl="0" eaLnBrk="0" fontAlgn="base" hangingPunct="0">
        <a:spcBef>
          <a:spcPct val="0"/>
        </a:spcBef>
        <a:spcAft>
          <a:spcPct val="0"/>
        </a:spcAft>
        <a:defRPr sz="3800" b="1">
          <a:solidFill>
            <a:srgbClr val="FFD728"/>
          </a:solidFill>
          <a:latin typeface="+mj-lt"/>
          <a:ea typeface="+mj-ea"/>
          <a:cs typeface="+mj-cs"/>
        </a:defRPr>
      </a:lvl1pPr>
      <a:lvl2pPr algn="l" defTabSz="1776413" rtl="0" eaLnBrk="0" fontAlgn="base" hangingPunct="0">
        <a:spcBef>
          <a:spcPct val="0"/>
        </a:spcBef>
        <a:spcAft>
          <a:spcPct val="0"/>
        </a:spcAft>
        <a:defRPr sz="3800" b="1">
          <a:solidFill>
            <a:srgbClr val="FFD728"/>
          </a:solidFill>
          <a:latin typeface="Arial" charset="0"/>
        </a:defRPr>
      </a:lvl2pPr>
      <a:lvl3pPr algn="l" defTabSz="1776413" rtl="0" eaLnBrk="0" fontAlgn="base" hangingPunct="0">
        <a:spcBef>
          <a:spcPct val="0"/>
        </a:spcBef>
        <a:spcAft>
          <a:spcPct val="0"/>
        </a:spcAft>
        <a:defRPr sz="3800" b="1">
          <a:solidFill>
            <a:srgbClr val="FFD728"/>
          </a:solidFill>
          <a:latin typeface="Arial" charset="0"/>
        </a:defRPr>
      </a:lvl3pPr>
      <a:lvl4pPr algn="l" defTabSz="1776413" rtl="0" eaLnBrk="0" fontAlgn="base" hangingPunct="0">
        <a:spcBef>
          <a:spcPct val="0"/>
        </a:spcBef>
        <a:spcAft>
          <a:spcPct val="0"/>
        </a:spcAft>
        <a:defRPr sz="3800" b="1">
          <a:solidFill>
            <a:srgbClr val="FFD728"/>
          </a:solidFill>
          <a:latin typeface="Arial" charset="0"/>
        </a:defRPr>
      </a:lvl4pPr>
      <a:lvl5pPr algn="l" defTabSz="1776413" rtl="0" eaLnBrk="0" fontAlgn="base" hangingPunct="0">
        <a:spcBef>
          <a:spcPct val="0"/>
        </a:spcBef>
        <a:spcAft>
          <a:spcPct val="0"/>
        </a:spcAft>
        <a:defRPr sz="3800" b="1">
          <a:solidFill>
            <a:srgbClr val="FFD728"/>
          </a:solidFill>
          <a:latin typeface="Arial" charset="0"/>
        </a:defRPr>
      </a:lvl5pPr>
      <a:lvl6pPr marL="457200" algn="l" defTabSz="1776413" rtl="0" eaLnBrk="0" fontAlgn="base" hangingPunct="0">
        <a:spcBef>
          <a:spcPct val="0"/>
        </a:spcBef>
        <a:spcAft>
          <a:spcPct val="0"/>
        </a:spcAft>
        <a:defRPr sz="3800" b="1">
          <a:solidFill>
            <a:srgbClr val="FFD728"/>
          </a:solidFill>
          <a:latin typeface="Arial" charset="0"/>
        </a:defRPr>
      </a:lvl6pPr>
      <a:lvl7pPr marL="914400" algn="l" defTabSz="1776413" rtl="0" eaLnBrk="0" fontAlgn="base" hangingPunct="0">
        <a:spcBef>
          <a:spcPct val="0"/>
        </a:spcBef>
        <a:spcAft>
          <a:spcPct val="0"/>
        </a:spcAft>
        <a:defRPr sz="3800" b="1">
          <a:solidFill>
            <a:srgbClr val="FFD728"/>
          </a:solidFill>
          <a:latin typeface="Arial" charset="0"/>
        </a:defRPr>
      </a:lvl7pPr>
      <a:lvl8pPr marL="1371600" algn="l" defTabSz="1776413" rtl="0" eaLnBrk="0" fontAlgn="base" hangingPunct="0">
        <a:spcBef>
          <a:spcPct val="0"/>
        </a:spcBef>
        <a:spcAft>
          <a:spcPct val="0"/>
        </a:spcAft>
        <a:defRPr sz="3800" b="1">
          <a:solidFill>
            <a:srgbClr val="FFD728"/>
          </a:solidFill>
          <a:latin typeface="Arial" charset="0"/>
        </a:defRPr>
      </a:lvl8pPr>
      <a:lvl9pPr marL="1828800" algn="l" defTabSz="1776413" rtl="0" eaLnBrk="0" fontAlgn="base" hangingPunct="0">
        <a:spcBef>
          <a:spcPct val="0"/>
        </a:spcBef>
        <a:spcAft>
          <a:spcPct val="0"/>
        </a:spcAft>
        <a:defRPr sz="3800" b="1">
          <a:solidFill>
            <a:srgbClr val="FFD728"/>
          </a:solidFill>
          <a:latin typeface="Arial" charset="0"/>
        </a:defRPr>
      </a:lvl9pPr>
    </p:titleStyle>
    <p:bodyStyle>
      <a:lvl1pPr marL="423863" indent="-423863" algn="l" defTabSz="2232025" rtl="0" eaLnBrk="0" fontAlgn="base" hangingPunct="0">
        <a:spcBef>
          <a:spcPct val="0"/>
        </a:spcBef>
        <a:spcAft>
          <a:spcPct val="120000"/>
        </a:spcAft>
        <a:buClr>
          <a:srgbClr val="99CCFF"/>
        </a:buClr>
        <a:buSzPct val="65000"/>
        <a:buFont typeface="Wingdings" pitchFamily="2" charset="2"/>
        <a:buChar char="n"/>
        <a:defRPr sz="3000">
          <a:solidFill>
            <a:schemeClr val="tx1"/>
          </a:solidFill>
          <a:latin typeface="+mn-lt"/>
          <a:ea typeface="+mn-ea"/>
          <a:cs typeface="+mn-cs"/>
        </a:defRPr>
      </a:lvl1pPr>
      <a:lvl2pPr marL="927100" indent="-360363" algn="l" defTabSz="2232025" rtl="0" eaLnBrk="0" fontAlgn="base" hangingPunct="0">
        <a:spcBef>
          <a:spcPct val="0"/>
        </a:spcBef>
        <a:spcAft>
          <a:spcPct val="120000"/>
        </a:spcAft>
        <a:buChar char="–"/>
        <a:defRPr sz="3000">
          <a:solidFill>
            <a:schemeClr val="tx1"/>
          </a:solidFill>
          <a:latin typeface="+mn-lt"/>
        </a:defRPr>
      </a:lvl2pPr>
      <a:lvl3pPr marL="2790825" indent="-558800" algn="l" defTabSz="2232025" rtl="0" eaLnBrk="0" fontAlgn="base" hangingPunct="0">
        <a:spcBef>
          <a:spcPct val="20000"/>
        </a:spcBef>
        <a:spcAft>
          <a:spcPct val="0"/>
        </a:spcAft>
        <a:buChar char="–"/>
        <a:defRPr sz="3000">
          <a:solidFill>
            <a:srgbClr val="FEDD80"/>
          </a:solidFill>
          <a:latin typeface="+mn-lt"/>
        </a:defRPr>
      </a:lvl3pPr>
      <a:lvl4pPr marL="3908425" indent="-555625" algn="l" defTabSz="2232025" rtl="0" eaLnBrk="0" fontAlgn="base" hangingPunct="0">
        <a:spcBef>
          <a:spcPct val="20000"/>
        </a:spcBef>
        <a:spcAft>
          <a:spcPct val="0"/>
        </a:spcAft>
        <a:buChar char="–"/>
        <a:defRPr sz="3000">
          <a:solidFill>
            <a:srgbClr val="FEDD80"/>
          </a:solidFill>
          <a:latin typeface="+mn-lt"/>
        </a:defRPr>
      </a:lvl4pPr>
      <a:lvl5pPr marL="5022850" indent="-555625" algn="l" defTabSz="2232025" rtl="0" eaLnBrk="0" fontAlgn="base" hangingPunct="0">
        <a:spcBef>
          <a:spcPct val="20000"/>
        </a:spcBef>
        <a:spcAft>
          <a:spcPct val="0"/>
        </a:spcAft>
        <a:buChar char="–"/>
        <a:defRPr sz="3000">
          <a:solidFill>
            <a:srgbClr val="FEDD80"/>
          </a:solidFill>
          <a:latin typeface="+mn-lt"/>
        </a:defRPr>
      </a:lvl5pPr>
      <a:lvl6pPr marL="5480050" indent="-555625" algn="l" defTabSz="2232025" rtl="0" eaLnBrk="0" fontAlgn="base" hangingPunct="0">
        <a:spcBef>
          <a:spcPct val="20000"/>
        </a:spcBef>
        <a:spcAft>
          <a:spcPct val="0"/>
        </a:spcAft>
        <a:buChar char="–"/>
        <a:defRPr sz="3000">
          <a:solidFill>
            <a:srgbClr val="FEDD80"/>
          </a:solidFill>
          <a:latin typeface="+mn-lt"/>
        </a:defRPr>
      </a:lvl6pPr>
      <a:lvl7pPr marL="5937250" indent="-555625" algn="l" defTabSz="2232025" rtl="0" eaLnBrk="0" fontAlgn="base" hangingPunct="0">
        <a:spcBef>
          <a:spcPct val="20000"/>
        </a:spcBef>
        <a:spcAft>
          <a:spcPct val="0"/>
        </a:spcAft>
        <a:buChar char="–"/>
        <a:defRPr sz="3000">
          <a:solidFill>
            <a:srgbClr val="FEDD80"/>
          </a:solidFill>
          <a:latin typeface="+mn-lt"/>
        </a:defRPr>
      </a:lvl7pPr>
      <a:lvl8pPr marL="6394450" indent="-555625" algn="l" defTabSz="2232025" rtl="0" eaLnBrk="0" fontAlgn="base" hangingPunct="0">
        <a:spcBef>
          <a:spcPct val="20000"/>
        </a:spcBef>
        <a:spcAft>
          <a:spcPct val="0"/>
        </a:spcAft>
        <a:buChar char="–"/>
        <a:defRPr sz="3000">
          <a:solidFill>
            <a:srgbClr val="FEDD80"/>
          </a:solidFill>
          <a:latin typeface="+mn-lt"/>
        </a:defRPr>
      </a:lvl8pPr>
      <a:lvl9pPr marL="6851650" indent="-555625" algn="l" defTabSz="2232025" rtl="0" eaLnBrk="0" fontAlgn="base" hangingPunct="0">
        <a:spcBef>
          <a:spcPct val="20000"/>
        </a:spcBef>
        <a:spcAft>
          <a:spcPct val="0"/>
        </a:spcAft>
        <a:buChar char="–"/>
        <a:defRPr sz="3000">
          <a:solidFill>
            <a:srgbClr val="FEDD80"/>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7997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0925" tIns="45467" rIns="90925" bIns="45467" numCol="1" anchor="ctr" anchorCtr="0" compatLnSpc="1">
            <a:prstTxWarp prst="textNoShape">
              <a:avLst/>
            </a:prstTxWarp>
          </a:bodyPr>
          <a:lstStyle/>
          <a:p>
            <a:pPr lvl="0"/>
            <a:r>
              <a:rPr lang="en-US" smtClean="0"/>
              <a:t>Click to edit Master title style</a:t>
            </a:r>
          </a:p>
        </p:txBody>
      </p:sp>
      <p:sp>
        <p:nvSpPr>
          <p:cNvPr id="7997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0925" tIns="45467" rIns="90925" bIns="454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91499" r:id="rId1"/>
    <p:sldLayoutId id="2147491500" r:id="rId2"/>
    <p:sldLayoutId id="2147491501" r:id="rId3"/>
    <p:sldLayoutId id="2147491502" r:id="rId4"/>
    <p:sldLayoutId id="2147491503" r:id="rId5"/>
    <p:sldLayoutId id="2147491504" r:id="rId6"/>
    <p:sldLayoutId id="2147491505" r:id="rId7"/>
    <p:sldLayoutId id="2147491506" r:id="rId8"/>
    <p:sldLayoutId id="2147491507" r:id="rId9"/>
    <p:sldLayoutId id="2147491508" r:id="rId10"/>
    <p:sldLayoutId id="214749150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mn-ea"/>
          <a:cs typeface="+mn-cs"/>
        </a:defRPr>
      </a:lvl1pPr>
      <a:lvl2pPr marL="738188" indent="-282575" algn="l" rtl="0" eaLnBrk="0" fontAlgn="base" hangingPunct="0">
        <a:spcBef>
          <a:spcPct val="20000"/>
        </a:spcBef>
        <a:spcAft>
          <a:spcPct val="0"/>
        </a:spcAft>
        <a:defRPr sz="2900">
          <a:solidFill>
            <a:schemeClr val="tx1"/>
          </a:solidFill>
          <a:latin typeface="+mn-lt"/>
        </a:defRPr>
      </a:lvl2pPr>
      <a:lvl3pPr marL="1135063" indent="-227013" algn="l" rtl="0" eaLnBrk="0" fontAlgn="base" hangingPunct="0">
        <a:spcBef>
          <a:spcPct val="20000"/>
        </a:spcBef>
        <a:spcAft>
          <a:spcPct val="0"/>
        </a:spcAft>
        <a:buChar char="•"/>
        <a:defRPr sz="2500">
          <a:solidFill>
            <a:schemeClr val="tx1"/>
          </a:solidFill>
          <a:latin typeface="+mn-lt"/>
        </a:defRPr>
      </a:lvl3pPr>
      <a:lvl4pPr marL="1590675" indent="-227013" algn="l" rtl="0" eaLnBrk="0" fontAlgn="base" hangingPunct="0">
        <a:spcBef>
          <a:spcPct val="20000"/>
        </a:spcBef>
        <a:spcAft>
          <a:spcPct val="0"/>
        </a:spcAft>
        <a:buChar char="–"/>
        <a:defRPr sz="2100">
          <a:solidFill>
            <a:schemeClr val="tx1"/>
          </a:solidFill>
          <a:latin typeface="+mn-lt"/>
        </a:defRPr>
      </a:lvl4pPr>
      <a:lvl5pPr marL="2044700" indent="-228600" algn="l" rtl="0" eaLnBrk="0" fontAlgn="base" hangingPunct="0">
        <a:spcBef>
          <a:spcPct val="20000"/>
        </a:spcBef>
        <a:spcAft>
          <a:spcPct val="0"/>
        </a:spcAft>
        <a:buChar char="»"/>
        <a:defRPr sz="2100">
          <a:solidFill>
            <a:schemeClr val="tx1"/>
          </a:solidFill>
          <a:latin typeface="+mn-lt"/>
        </a:defRPr>
      </a:lvl5pPr>
      <a:lvl6pPr marL="2501900" indent="-228600" algn="l" rtl="0" eaLnBrk="0" fontAlgn="base" hangingPunct="0">
        <a:spcBef>
          <a:spcPct val="20000"/>
        </a:spcBef>
        <a:spcAft>
          <a:spcPct val="0"/>
        </a:spcAft>
        <a:buChar char="»"/>
        <a:defRPr sz="2100">
          <a:solidFill>
            <a:schemeClr val="tx1"/>
          </a:solidFill>
          <a:latin typeface="+mn-lt"/>
        </a:defRPr>
      </a:lvl6pPr>
      <a:lvl7pPr marL="2959100" indent="-228600" algn="l" rtl="0" eaLnBrk="0" fontAlgn="base" hangingPunct="0">
        <a:spcBef>
          <a:spcPct val="20000"/>
        </a:spcBef>
        <a:spcAft>
          <a:spcPct val="0"/>
        </a:spcAft>
        <a:buChar char="»"/>
        <a:defRPr sz="2100">
          <a:solidFill>
            <a:schemeClr val="tx1"/>
          </a:solidFill>
          <a:latin typeface="+mn-lt"/>
        </a:defRPr>
      </a:lvl7pPr>
      <a:lvl8pPr marL="3416300" indent="-228600" algn="l" rtl="0" eaLnBrk="0" fontAlgn="base" hangingPunct="0">
        <a:spcBef>
          <a:spcPct val="20000"/>
        </a:spcBef>
        <a:spcAft>
          <a:spcPct val="0"/>
        </a:spcAft>
        <a:buChar char="»"/>
        <a:defRPr sz="2100">
          <a:solidFill>
            <a:schemeClr val="tx1"/>
          </a:solidFill>
          <a:latin typeface="+mn-lt"/>
        </a:defRPr>
      </a:lvl8pPr>
      <a:lvl9pPr marL="3873500" indent="-228600" algn="l" rtl="0" eaLnBrk="0" fontAlgn="base" hangingPunct="0">
        <a:spcBef>
          <a:spcPct val="20000"/>
        </a:spcBef>
        <a:spcAft>
          <a:spcPct val="0"/>
        </a:spcAft>
        <a:buChar char="»"/>
        <a:defRPr sz="21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3010" name="Picture 24" descr="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1"/>
          <p:cNvSpPr>
            <a:spLocks noGrp="1" noChangeArrowheads="1"/>
          </p:cNvSpPr>
          <p:nvPr>
            <p:ph type="title"/>
          </p:nvPr>
        </p:nvSpPr>
        <p:spPr bwMode="auto">
          <a:xfrm>
            <a:off x="540456" y="1588"/>
            <a:ext cx="8603544"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GB" smtClean="0"/>
          </a:p>
        </p:txBody>
      </p:sp>
      <p:sp>
        <p:nvSpPr>
          <p:cNvPr id="43012" name="Rectangle 22"/>
          <p:cNvSpPr>
            <a:spLocks noGrp="1" noChangeArrowheads="1"/>
          </p:cNvSpPr>
          <p:nvPr>
            <p:ph type="body" idx="1"/>
          </p:nvPr>
        </p:nvSpPr>
        <p:spPr bwMode="auto">
          <a:xfrm>
            <a:off x="457200" y="1412879"/>
            <a:ext cx="82296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9" name="TextBox 4"/>
          <p:cNvSpPr txBox="1">
            <a:spLocks noChangeArrowheads="1"/>
          </p:cNvSpPr>
          <p:nvPr/>
        </p:nvSpPr>
        <p:spPr bwMode="auto">
          <a:xfrm>
            <a:off x="4256101" y="6596442"/>
            <a:ext cx="4886927" cy="26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70" tIns="45484" rIns="90970" bIns="4548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GB" sz="1100" smtClean="0">
                <a:solidFill>
                  <a:srgbClr val="000066"/>
                </a:solidFill>
              </a:rPr>
              <a:t>ALICE Study - Review of Statistical Analysis Results – 06</a:t>
            </a:r>
            <a:r>
              <a:rPr lang="en-GB" sz="1100" baseline="30000" smtClean="0">
                <a:solidFill>
                  <a:srgbClr val="000066"/>
                </a:solidFill>
              </a:rPr>
              <a:t>th</a:t>
            </a:r>
            <a:r>
              <a:rPr lang="en-GB" sz="1100" smtClean="0">
                <a:solidFill>
                  <a:srgbClr val="000066"/>
                </a:solidFill>
              </a:rPr>
              <a:t> November 2012</a:t>
            </a:r>
          </a:p>
        </p:txBody>
      </p:sp>
    </p:spTree>
  </p:cSld>
  <p:clrMap bg1="lt1" tx1="dk1" bg2="lt2" tx2="dk2" accent1="accent1" accent2="accent2" accent3="accent3" accent4="accent4" accent5="accent5" accent6="accent6" hlink="hlink" folHlink="folHlink"/>
  <p:sldLayoutIdLst>
    <p:sldLayoutId id="2147491590" r:id="rId1"/>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sz="2800" b="1">
          <a:solidFill>
            <a:srgbClr val="FFFFFF"/>
          </a:solidFill>
          <a:latin typeface="+mj-lt"/>
          <a:ea typeface="+mj-ea"/>
          <a:cs typeface="+mj-cs"/>
        </a:defRPr>
      </a:lvl1pPr>
      <a:lvl2pPr algn="l" rtl="0" eaLnBrk="0" fontAlgn="base" hangingPunct="0">
        <a:lnSpc>
          <a:spcPct val="80000"/>
        </a:lnSpc>
        <a:spcBef>
          <a:spcPct val="0"/>
        </a:spcBef>
        <a:spcAft>
          <a:spcPct val="0"/>
        </a:spcAft>
        <a:defRPr sz="2800" b="1">
          <a:solidFill>
            <a:srgbClr val="FFFFFF"/>
          </a:solidFill>
          <a:latin typeface="Arial" charset="0"/>
        </a:defRPr>
      </a:lvl2pPr>
      <a:lvl3pPr algn="l" rtl="0" eaLnBrk="0" fontAlgn="base" hangingPunct="0">
        <a:lnSpc>
          <a:spcPct val="80000"/>
        </a:lnSpc>
        <a:spcBef>
          <a:spcPct val="0"/>
        </a:spcBef>
        <a:spcAft>
          <a:spcPct val="0"/>
        </a:spcAft>
        <a:defRPr sz="2800" b="1">
          <a:solidFill>
            <a:srgbClr val="FFFFFF"/>
          </a:solidFill>
          <a:latin typeface="Arial" charset="0"/>
        </a:defRPr>
      </a:lvl3pPr>
      <a:lvl4pPr algn="l" rtl="0" eaLnBrk="0" fontAlgn="base" hangingPunct="0">
        <a:lnSpc>
          <a:spcPct val="80000"/>
        </a:lnSpc>
        <a:spcBef>
          <a:spcPct val="0"/>
        </a:spcBef>
        <a:spcAft>
          <a:spcPct val="0"/>
        </a:spcAft>
        <a:defRPr sz="2800" b="1">
          <a:solidFill>
            <a:srgbClr val="FFFFFF"/>
          </a:solidFill>
          <a:latin typeface="Arial" charset="0"/>
        </a:defRPr>
      </a:lvl4pPr>
      <a:lvl5pPr algn="l" rtl="0" eaLnBrk="0" fontAlgn="base" hangingPunct="0">
        <a:lnSpc>
          <a:spcPct val="80000"/>
        </a:lnSpc>
        <a:spcBef>
          <a:spcPct val="0"/>
        </a:spcBef>
        <a:spcAft>
          <a:spcPct val="0"/>
        </a:spcAft>
        <a:defRPr sz="2800" b="1">
          <a:solidFill>
            <a:srgbClr val="FFFFFF"/>
          </a:solidFill>
          <a:latin typeface="Arial" charset="0"/>
        </a:defRPr>
      </a:lvl5pPr>
      <a:lvl6pPr marL="454810" algn="l" rtl="0" eaLnBrk="1" fontAlgn="base" hangingPunct="1">
        <a:lnSpc>
          <a:spcPct val="80000"/>
        </a:lnSpc>
        <a:spcBef>
          <a:spcPct val="0"/>
        </a:spcBef>
        <a:spcAft>
          <a:spcPct val="0"/>
        </a:spcAft>
        <a:defRPr sz="2800" b="1">
          <a:solidFill>
            <a:srgbClr val="FFFFFF"/>
          </a:solidFill>
          <a:latin typeface="Arial" charset="0"/>
        </a:defRPr>
      </a:lvl6pPr>
      <a:lvl7pPr marL="909611" algn="l" rtl="0" eaLnBrk="1" fontAlgn="base" hangingPunct="1">
        <a:lnSpc>
          <a:spcPct val="80000"/>
        </a:lnSpc>
        <a:spcBef>
          <a:spcPct val="0"/>
        </a:spcBef>
        <a:spcAft>
          <a:spcPct val="0"/>
        </a:spcAft>
        <a:defRPr sz="2800" b="1">
          <a:solidFill>
            <a:srgbClr val="FFFFFF"/>
          </a:solidFill>
          <a:latin typeface="Arial" charset="0"/>
        </a:defRPr>
      </a:lvl7pPr>
      <a:lvl8pPr marL="1364422" algn="l" rtl="0" eaLnBrk="1" fontAlgn="base" hangingPunct="1">
        <a:lnSpc>
          <a:spcPct val="80000"/>
        </a:lnSpc>
        <a:spcBef>
          <a:spcPct val="0"/>
        </a:spcBef>
        <a:spcAft>
          <a:spcPct val="0"/>
        </a:spcAft>
        <a:defRPr sz="2800" b="1">
          <a:solidFill>
            <a:srgbClr val="FFFFFF"/>
          </a:solidFill>
          <a:latin typeface="Arial" charset="0"/>
        </a:defRPr>
      </a:lvl8pPr>
      <a:lvl9pPr marL="1819219" algn="l" rtl="0" eaLnBrk="1" fontAlgn="base" hangingPunct="1">
        <a:lnSpc>
          <a:spcPct val="80000"/>
        </a:lnSpc>
        <a:spcBef>
          <a:spcPct val="0"/>
        </a:spcBef>
        <a:spcAft>
          <a:spcPct val="0"/>
        </a:spcAft>
        <a:defRPr sz="2800" b="1">
          <a:solidFill>
            <a:srgbClr val="FFFFFF"/>
          </a:solidFill>
          <a:latin typeface="Arial" charset="0"/>
        </a:defRPr>
      </a:lvl9pPr>
    </p:titleStyle>
    <p:bodyStyle>
      <a:lvl1pPr marL="288925" indent="-288925" algn="l" rtl="0" eaLnBrk="0" fontAlgn="base" hangingPunct="0">
        <a:spcBef>
          <a:spcPct val="20000"/>
        </a:spcBef>
        <a:spcAft>
          <a:spcPct val="0"/>
        </a:spcAft>
        <a:buClr>
          <a:srgbClr val="FF7800"/>
        </a:buClr>
        <a:buSzPct val="75000"/>
        <a:buFont typeface="Wingdings" pitchFamily="2" charset="2"/>
        <a:buBlip>
          <a:blip r:embed="rId4"/>
        </a:buBlip>
        <a:defRPr sz="2000">
          <a:solidFill>
            <a:srgbClr val="000066"/>
          </a:solidFill>
          <a:latin typeface="+mn-lt"/>
          <a:ea typeface="+mn-ea"/>
          <a:cs typeface="+mn-cs"/>
        </a:defRPr>
      </a:lvl1pPr>
      <a:lvl2pPr marL="738188" indent="-284163" algn="l" rtl="0" eaLnBrk="0" fontAlgn="base" hangingPunct="0">
        <a:spcBef>
          <a:spcPct val="20000"/>
        </a:spcBef>
        <a:spcAft>
          <a:spcPct val="0"/>
        </a:spcAft>
        <a:buClr>
          <a:schemeClr val="folHlink"/>
        </a:buClr>
        <a:buFont typeface="Arial" pitchFamily="34" charset="0"/>
        <a:buChar char="–"/>
        <a:defRPr sz="2000">
          <a:solidFill>
            <a:srgbClr val="000066"/>
          </a:solidFill>
          <a:latin typeface="+mn-lt"/>
        </a:defRPr>
      </a:lvl2pPr>
      <a:lvl3pPr marL="1136650" indent="-227013" algn="l" rtl="0" eaLnBrk="0" fontAlgn="base" hangingPunct="0">
        <a:spcBef>
          <a:spcPct val="20000"/>
        </a:spcBef>
        <a:spcAft>
          <a:spcPct val="0"/>
        </a:spcAft>
        <a:buClr>
          <a:srgbClr val="FF7800"/>
        </a:buClr>
        <a:buSzPct val="75000"/>
        <a:buFont typeface="Wingdings" pitchFamily="2" charset="2"/>
        <a:buBlip>
          <a:blip r:embed="rId4"/>
        </a:buBlip>
        <a:defRPr sz="2400">
          <a:solidFill>
            <a:srgbClr val="000066"/>
          </a:solidFill>
          <a:latin typeface="+mn-lt"/>
        </a:defRPr>
      </a:lvl3pPr>
      <a:lvl4pPr marL="1590675" indent="-227013" algn="l" rtl="0" eaLnBrk="0" fontAlgn="base" hangingPunct="0">
        <a:spcBef>
          <a:spcPct val="20000"/>
        </a:spcBef>
        <a:spcAft>
          <a:spcPct val="0"/>
        </a:spcAft>
        <a:buClr>
          <a:schemeClr val="folHlink"/>
        </a:buClr>
        <a:buFont typeface="Arial" pitchFamily="34" charset="0"/>
        <a:buChar char="–"/>
        <a:defRPr sz="1600">
          <a:solidFill>
            <a:srgbClr val="000066"/>
          </a:solidFill>
          <a:latin typeface="+mn-lt"/>
        </a:defRPr>
      </a:lvl4pPr>
      <a:lvl5pPr marL="2046288" indent="-227013" algn="l" rtl="0" eaLnBrk="0" fontAlgn="base" hangingPunct="0">
        <a:spcBef>
          <a:spcPct val="20000"/>
        </a:spcBef>
        <a:spcAft>
          <a:spcPct val="0"/>
        </a:spcAft>
        <a:buClr>
          <a:srgbClr val="FF7800"/>
        </a:buClr>
        <a:buSzPct val="75000"/>
        <a:buFont typeface="Wingdings" pitchFamily="2" charset="2"/>
        <a:buBlip>
          <a:blip r:embed="rId4"/>
        </a:buBlip>
        <a:defRPr sz="1600">
          <a:solidFill>
            <a:srgbClr val="000066"/>
          </a:solidFill>
          <a:latin typeface="+mn-lt"/>
        </a:defRPr>
      </a:lvl5pPr>
      <a:lvl6pPr marL="2501429" indent="-227406" algn="l" rtl="0" eaLnBrk="1" fontAlgn="base" hangingPunct="1">
        <a:spcBef>
          <a:spcPct val="20000"/>
        </a:spcBef>
        <a:spcAft>
          <a:spcPct val="0"/>
        </a:spcAft>
        <a:buClr>
          <a:srgbClr val="FF7800"/>
        </a:buClr>
        <a:buSzPct val="75000"/>
        <a:buFont typeface="Wingdings" pitchFamily="2" charset="2"/>
        <a:buBlip>
          <a:blip r:embed="rId4"/>
        </a:buBlip>
        <a:defRPr sz="1600">
          <a:solidFill>
            <a:srgbClr val="000066"/>
          </a:solidFill>
          <a:latin typeface="+mn-lt"/>
        </a:defRPr>
      </a:lvl6pPr>
      <a:lvl7pPr marL="2956237" indent="-227406" algn="l" rtl="0" eaLnBrk="1" fontAlgn="base" hangingPunct="1">
        <a:spcBef>
          <a:spcPct val="20000"/>
        </a:spcBef>
        <a:spcAft>
          <a:spcPct val="0"/>
        </a:spcAft>
        <a:buClr>
          <a:srgbClr val="FF7800"/>
        </a:buClr>
        <a:buSzPct val="75000"/>
        <a:buFont typeface="Wingdings" pitchFamily="2" charset="2"/>
        <a:buBlip>
          <a:blip r:embed="rId4"/>
        </a:buBlip>
        <a:defRPr sz="1600">
          <a:solidFill>
            <a:srgbClr val="000066"/>
          </a:solidFill>
          <a:latin typeface="+mn-lt"/>
        </a:defRPr>
      </a:lvl7pPr>
      <a:lvl8pPr marL="3411042" indent="-227406" algn="l" rtl="0" eaLnBrk="1" fontAlgn="base" hangingPunct="1">
        <a:spcBef>
          <a:spcPct val="20000"/>
        </a:spcBef>
        <a:spcAft>
          <a:spcPct val="0"/>
        </a:spcAft>
        <a:buClr>
          <a:srgbClr val="FF7800"/>
        </a:buClr>
        <a:buSzPct val="75000"/>
        <a:buFont typeface="Wingdings" pitchFamily="2" charset="2"/>
        <a:buBlip>
          <a:blip r:embed="rId4"/>
        </a:buBlip>
        <a:defRPr sz="1600">
          <a:solidFill>
            <a:srgbClr val="000066"/>
          </a:solidFill>
          <a:latin typeface="+mn-lt"/>
        </a:defRPr>
      </a:lvl8pPr>
      <a:lvl9pPr marL="3865849" indent="-227406" algn="l" rtl="0" eaLnBrk="1" fontAlgn="base" hangingPunct="1">
        <a:spcBef>
          <a:spcPct val="20000"/>
        </a:spcBef>
        <a:spcAft>
          <a:spcPct val="0"/>
        </a:spcAft>
        <a:buClr>
          <a:srgbClr val="FF7800"/>
        </a:buClr>
        <a:buSzPct val="75000"/>
        <a:buFont typeface="Wingdings" pitchFamily="2" charset="2"/>
        <a:buBlip>
          <a:blip r:embed="rId4"/>
        </a:buBlip>
        <a:defRPr sz="1600">
          <a:solidFill>
            <a:srgbClr val="000066"/>
          </a:solidFill>
          <a:latin typeface="+mn-lt"/>
        </a:defRPr>
      </a:lvl9pPr>
    </p:bodyStyle>
    <p:otherStyle>
      <a:defPPr>
        <a:defRPr lang="fr-FR"/>
      </a:defPPr>
      <a:lvl1pPr marL="0" algn="l" defTabSz="909611" rtl="0" eaLnBrk="1" latinLnBrk="0" hangingPunct="1">
        <a:defRPr sz="1800" kern="1200">
          <a:solidFill>
            <a:schemeClr val="tx1"/>
          </a:solidFill>
          <a:latin typeface="+mn-lt"/>
          <a:ea typeface="+mn-ea"/>
          <a:cs typeface="+mn-cs"/>
        </a:defRPr>
      </a:lvl1pPr>
      <a:lvl2pPr marL="454810" algn="l" defTabSz="909611" rtl="0" eaLnBrk="1" latinLnBrk="0" hangingPunct="1">
        <a:defRPr sz="1800" kern="1200">
          <a:solidFill>
            <a:schemeClr val="tx1"/>
          </a:solidFill>
          <a:latin typeface="+mn-lt"/>
          <a:ea typeface="+mn-ea"/>
          <a:cs typeface="+mn-cs"/>
        </a:defRPr>
      </a:lvl2pPr>
      <a:lvl3pPr marL="909611" algn="l" defTabSz="909611" rtl="0" eaLnBrk="1" latinLnBrk="0" hangingPunct="1">
        <a:defRPr sz="1800" kern="1200">
          <a:solidFill>
            <a:schemeClr val="tx1"/>
          </a:solidFill>
          <a:latin typeface="+mn-lt"/>
          <a:ea typeface="+mn-ea"/>
          <a:cs typeface="+mn-cs"/>
        </a:defRPr>
      </a:lvl3pPr>
      <a:lvl4pPr marL="1364422" algn="l" defTabSz="909611" rtl="0" eaLnBrk="1" latinLnBrk="0" hangingPunct="1">
        <a:defRPr sz="1800" kern="1200">
          <a:solidFill>
            <a:schemeClr val="tx1"/>
          </a:solidFill>
          <a:latin typeface="+mn-lt"/>
          <a:ea typeface="+mn-ea"/>
          <a:cs typeface="+mn-cs"/>
        </a:defRPr>
      </a:lvl4pPr>
      <a:lvl5pPr marL="1819219" algn="l" defTabSz="909611" rtl="0" eaLnBrk="1" latinLnBrk="0" hangingPunct="1">
        <a:defRPr sz="1800" kern="1200">
          <a:solidFill>
            <a:schemeClr val="tx1"/>
          </a:solidFill>
          <a:latin typeface="+mn-lt"/>
          <a:ea typeface="+mn-ea"/>
          <a:cs typeface="+mn-cs"/>
        </a:defRPr>
      </a:lvl5pPr>
      <a:lvl6pPr marL="2274023" algn="l" defTabSz="909611" rtl="0" eaLnBrk="1" latinLnBrk="0" hangingPunct="1">
        <a:defRPr sz="1800" kern="1200">
          <a:solidFill>
            <a:schemeClr val="tx1"/>
          </a:solidFill>
          <a:latin typeface="+mn-lt"/>
          <a:ea typeface="+mn-ea"/>
          <a:cs typeface="+mn-cs"/>
        </a:defRPr>
      </a:lvl6pPr>
      <a:lvl7pPr marL="2728833" algn="l" defTabSz="909611" rtl="0" eaLnBrk="1" latinLnBrk="0" hangingPunct="1">
        <a:defRPr sz="1800" kern="1200">
          <a:solidFill>
            <a:schemeClr val="tx1"/>
          </a:solidFill>
          <a:latin typeface="+mn-lt"/>
          <a:ea typeface="+mn-ea"/>
          <a:cs typeface="+mn-cs"/>
        </a:defRPr>
      </a:lvl7pPr>
      <a:lvl8pPr marL="3183638" algn="l" defTabSz="909611" rtl="0" eaLnBrk="1" latinLnBrk="0" hangingPunct="1">
        <a:defRPr sz="1800" kern="1200">
          <a:solidFill>
            <a:schemeClr val="tx1"/>
          </a:solidFill>
          <a:latin typeface="+mn-lt"/>
          <a:ea typeface="+mn-ea"/>
          <a:cs typeface="+mn-cs"/>
        </a:defRPr>
      </a:lvl8pPr>
      <a:lvl9pPr marL="3638442" algn="l" defTabSz="909611"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4096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91592"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30188" algn="l" rtl="0" eaLnBrk="0" fontAlgn="base" hangingPunct="0">
        <a:spcBef>
          <a:spcPct val="20000"/>
        </a:spcBef>
        <a:spcAft>
          <a:spcPct val="0"/>
        </a:spcAft>
        <a:buChar char="»"/>
        <a:defRPr sz="2000">
          <a:solidFill>
            <a:schemeClr val="tx1"/>
          </a:solidFill>
          <a:latin typeface="+mn-lt"/>
        </a:defRPr>
      </a:lvl5pPr>
      <a:lvl6pPr marL="2514600" indent="-230188" algn="l" rtl="0" eaLnBrk="0" fontAlgn="base" hangingPunct="0">
        <a:spcBef>
          <a:spcPct val="20000"/>
        </a:spcBef>
        <a:spcAft>
          <a:spcPct val="0"/>
        </a:spcAft>
        <a:buChar char="»"/>
        <a:defRPr sz="2000">
          <a:solidFill>
            <a:schemeClr val="tx1"/>
          </a:solidFill>
          <a:latin typeface="+mn-lt"/>
        </a:defRPr>
      </a:lvl6pPr>
      <a:lvl7pPr marL="2971800" indent="-230188" algn="l" rtl="0" eaLnBrk="0" fontAlgn="base" hangingPunct="0">
        <a:spcBef>
          <a:spcPct val="20000"/>
        </a:spcBef>
        <a:spcAft>
          <a:spcPct val="0"/>
        </a:spcAft>
        <a:buChar char="»"/>
        <a:defRPr sz="2000">
          <a:solidFill>
            <a:schemeClr val="tx1"/>
          </a:solidFill>
          <a:latin typeface="+mn-lt"/>
        </a:defRPr>
      </a:lvl7pPr>
      <a:lvl8pPr marL="3429000" indent="-230188" algn="l" rtl="0" eaLnBrk="0" fontAlgn="base" hangingPunct="0">
        <a:spcBef>
          <a:spcPct val="20000"/>
        </a:spcBef>
        <a:spcAft>
          <a:spcPct val="0"/>
        </a:spcAft>
        <a:buChar char="»"/>
        <a:defRPr sz="2000">
          <a:solidFill>
            <a:schemeClr val="tx1"/>
          </a:solidFill>
          <a:latin typeface="+mn-lt"/>
        </a:defRPr>
      </a:lvl8pPr>
      <a:lvl9pPr marL="3886200" indent="-230188"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Fare clic per modificare stile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defTabSz="457200" fontAlgn="auto">
              <a:spcBef>
                <a:spcPts val="0"/>
              </a:spcBef>
              <a:spcAft>
                <a:spcPts val="0"/>
              </a:spcAft>
            </a:pPr>
            <a:fld id="{4245FE80-DA78-2A4D-A62C-C0B3D5D95558}" type="datetimeFigureOut">
              <a:rPr lang="it-IT" smtClean="0">
                <a:latin typeface="Arial"/>
              </a:rPr>
              <a:pPr defTabSz="457200" fontAlgn="auto">
                <a:spcBef>
                  <a:spcPts val="0"/>
                </a:spcBef>
                <a:spcAft>
                  <a:spcPts val="0"/>
                </a:spcAft>
              </a:pPr>
              <a:t>20/02/2014</a:t>
            </a:fld>
            <a:endParaRPr lang="it-IT">
              <a:latin typeface="Aria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defTabSz="457200" fontAlgn="auto">
              <a:spcBef>
                <a:spcPts val="0"/>
              </a:spcBef>
              <a:spcAft>
                <a:spcPts val="0"/>
              </a:spcAft>
            </a:pPr>
            <a:endParaRPr lang="it-IT">
              <a:latin typeface="Aria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defTabSz="457200" fontAlgn="auto">
              <a:spcBef>
                <a:spcPts val="0"/>
              </a:spcBef>
              <a:spcAft>
                <a:spcPts val="0"/>
              </a:spcAft>
            </a:pPr>
            <a:fld id="{C590283C-8E0F-A54D-B708-8E36B9DD4F85}" type="slidenum">
              <a:rPr lang="it-IT" smtClean="0">
                <a:latin typeface="Arial"/>
              </a:rPr>
              <a:pPr defTabSz="457200" fontAlgn="auto">
                <a:spcBef>
                  <a:spcPts val="0"/>
                </a:spcBef>
                <a:spcAft>
                  <a:spcPts val="0"/>
                </a:spcAft>
              </a:pPr>
              <a:t>‹Nº›</a:t>
            </a:fld>
            <a:endParaRPr lang="it-IT">
              <a:latin typeface="Arial"/>
            </a:endParaRPr>
          </a:p>
        </p:txBody>
      </p:sp>
    </p:spTree>
  </p:cSld>
  <p:clrMap bg1="lt1" tx1="dk1" bg2="lt2" tx2="dk2" accent1="accent1" accent2="accent2" accent3="accent3" accent4="accent4" accent5="accent5" accent6="accent6" hlink="hlink" folHlink="folHlink"/>
  <p:sldLayoutIdLst>
    <p:sldLayoutId id="2147491596" r:id="rId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Fare clic per modificare stile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defTabSz="457200" fontAlgn="auto">
              <a:spcBef>
                <a:spcPts val="0"/>
              </a:spcBef>
              <a:spcAft>
                <a:spcPts val="0"/>
              </a:spcAft>
            </a:pPr>
            <a:fld id="{4245FE80-DA78-2A4D-A62C-C0B3D5D95558}" type="datetimeFigureOut">
              <a:rPr lang="it-IT" smtClean="0">
                <a:latin typeface="Arial"/>
              </a:rPr>
              <a:pPr defTabSz="457200" fontAlgn="auto">
                <a:spcBef>
                  <a:spcPts val="0"/>
                </a:spcBef>
                <a:spcAft>
                  <a:spcPts val="0"/>
                </a:spcAft>
              </a:pPr>
              <a:t>20/02/2014</a:t>
            </a:fld>
            <a:endParaRPr lang="it-IT">
              <a:latin typeface="Aria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defTabSz="457200" fontAlgn="auto">
              <a:spcBef>
                <a:spcPts val="0"/>
              </a:spcBef>
              <a:spcAft>
                <a:spcPts val="0"/>
              </a:spcAft>
            </a:pPr>
            <a:endParaRPr lang="it-IT">
              <a:latin typeface="Aria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defTabSz="457200" fontAlgn="auto">
              <a:spcBef>
                <a:spcPts val="0"/>
              </a:spcBef>
              <a:spcAft>
                <a:spcPts val="0"/>
              </a:spcAft>
            </a:pPr>
            <a:fld id="{C590283C-8E0F-A54D-B708-8E36B9DD4F85}" type="slidenum">
              <a:rPr lang="it-IT" smtClean="0">
                <a:latin typeface="Arial"/>
              </a:rPr>
              <a:pPr defTabSz="457200" fontAlgn="auto">
                <a:spcBef>
                  <a:spcPts val="0"/>
                </a:spcBef>
                <a:spcAft>
                  <a:spcPts val="0"/>
                </a:spcAft>
              </a:pPr>
              <a:t>‹Nº›</a:t>
            </a:fld>
            <a:endParaRPr lang="it-IT">
              <a:latin typeface="Arial"/>
            </a:endParaRPr>
          </a:p>
        </p:txBody>
      </p:sp>
    </p:spTree>
  </p:cSld>
  <p:clrMap bg1="lt1" tx1="dk1" bg2="lt2" tx2="dk2" accent1="accent1" accent2="accent2" accent3="accent3" accent4="accent4" accent5="accent5" accent6="accent6" hlink="hlink" folHlink="folHlink"/>
  <p:sldLayoutIdLst>
    <p:sldLayoutId id="2147491598" r:id="rId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0958" tIns="45484" rIns="90958" bIns="45484" numCol="1" anchor="ctr" anchorCtr="0" compatLnSpc="1">
            <a:prstTxWarp prst="textNoShape">
              <a:avLst/>
            </a:prstTxWarp>
          </a:bodyPr>
          <a:lstStyle/>
          <a:p>
            <a:pPr lvl="0"/>
            <a:r>
              <a:rPr lang="en-US" smtClean="0"/>
              <a:t>Click to edit Master title style</a:t>
            </a:r>
          </a:p>
        </p:txBody>
      </p:sp>
      <p:sp>
        <p:nvSpPr>
          <p:cNvPr id="2170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0958" tIns="45484" rIns="90958" bIns="4548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91656"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4810" algn="ctr" rtl="0" eaLnBrk="0" fontAlgn="base" hangingPunct="0">
        <a:spcBef>
          <a:spcPct val="0"/>
        </a:spcBef>
        <a:spcAft>
          <a:spcPct val="0"/>
        </a:spcAft>
        <a:defRPr sz="4400">
          <a:solidFill>
            <a:schemeClr val="tx2"/>
          </a:solidFill>
          <a:latin typeface="Arial" charset="0"/>
        </a:defRPr>
      </a:lvl6pPr>
      <a:lvl7pPr marL="909611" algn="ctr" rtl="0" eaLnBrk="0" fontAlgn="base" hangingPunct="0">
        <a:spcBef>
          <a:spcPct val="0"/>
        </a:spcBef>
        <a:spcAft>
          <a:spcPct val="0"/>
        </a:spcAft>
        <a:defRPr sz="4400">
          <a:solidFill>
            <a:schemeClr val="tx2"/>
          </a:solidFill>
          <a:latin typeface="Arial" charset="0"/>
        </a:defRPr>
      </a:lvl7pPr>
      <a:lvl8pPr marL="1364422" algn="ctr" rtl="0" eaLnBrk="0" fontAlgn="base" hangingPunct="0">
        <a:spcBef>
          <a:spcPct val="0"/>
        </a:spcBef>
        <a:spcAft>
          <a:spcPct val="0"/>
        </a:spcAft>
        <a:defRPr sz="4400">
          <a:solidFill>
            <a:schemeClr val="tx2"/>
          </a:solidFill>
          <a:latin typeface="Arial" charset="0"/>
        </a:defRPr>
      </a:lvl8pPr>
      <a:lvl9pPr marL="1819219" algn="ctr" rtl="0" eaLnBrk="0" fontAlgn="base" hangingPunct="0">
        <a:spcBef>
          <a:spcPct val="0"/>
        </a:spcBef>
        <a:spcAft>
          <a:spcPct val="0"/>
        </a:spcAft>
        <a:defRPr sz="4400">
          <a:solidFill>
            <a:schemeClr val="tx2"/>
          </a:solidFill>
          <a:latin typeface="Arial" charset="0"/>
        </a:defRPr>
      </a:lvl9pPr>
    </p:titleStyle>
    <p:bodyStyle>
      <a:lvl1pPr marL="341103" indent="-341103" algn="l" rtl="0" eaLnBrk="0" fontAlgn="base" hangingPunct="0">
        <a:spcBef>
          <a:spcPct val="20000"/>
        </a:spcBef>
        <a:spcAft>
          <a:spcPct val="0"/>
        </a:spcAft>
        <a:buChar char="•"/>
        <a:defRPr sz="3300">
          <a:solidFill>
            <a:schemeClr val="tx1"/>
          </a:solidFill>
          <a:latin typeface="+mn-lt"/>
          <a:ea typeface="+mn-ea"/>
          <a:cs typeface="+mn-cs"/>
        </a:defRPr>
      </a:lvl1pPr>
      <a:lvl2pPr marL="739055" indent="-284254" algn="l" rtl="0" eaLnBrk="0" fontAlgn="base" hangingPunct="0">
        <a:spcBef>
          <a:spcPct val="20000"/>
        </a:spcBef>
        <a:spcAft>
          <a:spcPct val="0"/>
        </a:spcAft>
        <a:buChar char="–"/>
        <a:defRPr sz="2800">
          <a:solidFill>
            <a:schemeClr val="tx1"/>
          </a:solidFill>
          <a:latin typeface="+mn-lt"/>
        </a:defRPr>
      </a:lvl2pPr>
      <a:lvl3pPr marL="1137004" indent="-227406" algn="l" rtl="0" eaLnBrk="0" fontAlgn="base" hangingPunct="0">
        <a:spcBef>
          <a:spcPct val="20000"/>
        </a:spcBef>
        <a:spcAft>
          <a:spcPct val="0"/>
        </a:spcAft>
        <a:buChar char="•"/>
        <a:defRPr sz="2400">
          <a:solidFill>
            <a:schemeClr val="tx1"/>
          </a:solidFill>
          <a:latin typeface="+mn-lt"/>
        </a:defRPr>
      </a:lvl3pPr>
      <a:lvl4pPr marL="1591823" indent="-227406" algn="l" rtl="0" eaLnBrk="0" fontAlgn="base" hangingPunct="0">
        <a:spcBef>
          <a:spcPct val="20000"/>
        </a:spcBef>
        <a:spcAft>
          <a:spcPct val="0"/>
        </a:spcAft>
        <a:buChar char="–"/>
        <a:defRPr sz="2000">
          <a:solidFill>
            <a:schemeClr val="tx1"/>
          </a:solidFill>
          <a:latin typeface="+mn-lt"/>
        </a:defRPr>
      </a:lvl4pPr>
      <a:lvl5pPr marL="2046625" indent="-228985" algn="l" rtl="0" eaLnBrk="0" fontAlgn="base" hangingPunct="0">
        <a:spcBef>
          <a:spcPct val="20000"/>
        </a:spcBef>
        <a:spcAft>
          <a:spcPct val="0"/>
        </a:spcAft>
        <a:buChar char="»"/>
        <a:defRPr sz="2000">
          <a:solidFill>
            <a:schemeClr val="tx1"/>
          </a:solidFill>
          <a:latin typeface="+mn-lt"/>
        </a:defRPr>
      </a:lvl5pPr>
      <a:lvl6pPr marL="2501429" indent="-228985" algn="l" rtl="0" eaLnBrk="0" fontAlgn="base" hangingPunct="0">
        <a:spcBef>
          <a:spcPct val="20000"/>
        </a:spcBef>
        <a:spcAft>
          <a:spcPct val="0"/>
        </a:spcAft>
        <a:buChar char="»"/>
        <a:defRPr sz="2000">
          <a:solidFill>
            <a:schemeClr val="tx1"/>
          </a:solidFill>
          <a:latin typeface="+mn-lt"/>
        </a:defRPr>
      </a:lvl6pPr>
      <a:lvl7pPr marL="2956237" indent="-228985" algn="l" rtl="0" eaLnBrk="0" fontAlgn="base" hangingPunct="0">
        <a:spcBef>
          <a:spcPct val="20000"/>
        </a:spcBef>
        <a:spcAft>
          <a:spcPct val="0"/>
        </a:spcAft>
        <a:buChar char="»"/>
        <a:defRPr sz="2000">
          <a:solidFill>
            <a:schemeClr val="tx1"/>
          </a:solidFill>
          <a:latin typeface="+mn-lt"/>
        </a:defRPr>
      </a:lvl7pPr>
      <a:lvl8pPr marL="3411042" indent="-228985" algn="l" rtl="0" eaLnBrk="0" fontAlgn="base" hangingPunct="0">
        <a:spcBef>
          <a:spcPct val="20000"/>
        </a:spcBef>
        <a:spcAft>
          <a:spcPct val="0"/>
        </a:spcAft>
        <a:buChar char="»"/>
        <a:defRPr sz="2000">
          <a:solidFill>
            <a:schemeClr val="tx1"/>
          </a:solidFill>
          <a:latin typeface="+mn-lt"/>
        </a:defRPr>
      </a:lvl8pPr>
      <a:lvl9pPr marL="3865849" indent="-228985"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09611" rtl="0" eaLnBrk="1" latinLnBrk="0" hangingPunct="1">
        <a:defRPr sz="1800" kern="1200">
          <a:solidFill>
            <a:schemeClr val="tx1"/>
          </a:solidFill>
          <a:latin typeface="+mn-lt"/>
          <a:ea typeface="+mn-ea"/>
          <a:cs typeface="+mn-cs"/>
        </a:defRPr>
      </a:lvl1pPr>
      <a:lvl2pPr marL="454810" algn="l" defTabSz="909611" rtl="0" eaLnBrk="1" latinLnBrk="0" hangingPunct="1">
        <a:defRPr sz="1800" kern="1200">
          <a:solidFill>
            <a:schemeClr val="tx1"/>
          </a:solidFill>
          <a:latin typeface="+mn-lt"/>
          <a:ea typeface="+mn-ea"/>
          <a:cs typeface="+mn-cs"/>
        </a:defRPr>
      </a:lvl2pPr>
      <a:lvl3pPr marL="909611" algn="l" defTabSz="909611" rtl="0" eaLnBrk="1" latinLnBrk="0" hangingPunct="1">
        <a:defRPr sz="1800" kern="1200">
          <a:solidFill>
            <a:schemeClr val="tx1"/>
          </a:solidFill>
          <a:latin typeface="+mn-lt"/>
          <a:ea typeface="+mn-ea"/>
          <a:cs typeface="+mn-cs"/>
        </a:defRPr>
      </a:lvl3pPr>
      <a:lvl4pPr marL="1364422" algn="l" defTabSz="909611" rtl="0" eaLnBrk="1" latinLnBrk="0" hangingPunct="1">
        <a:defRPr sz="1800" kern="1200">
          <a:solidFill>
            <a:schemeClr val="tx1"/>
          </a:solidFill>
          <a:latin typeface="+mn-lt"/>
          <a:ea typeface="+mn-ea"/>
          <a:cs typeface="+mn-cs"/>
        </a:defRPr>
      </a:lvl4pPr>
      <a:lvl5pPr marL="1819219" algn="l" defTabSz="909611" rtl="0" eaLnBrk="1" latinLnBrk="0" hangingPunct="1">
        <a:defRPr sz="1800" kern="1200">
          <a:solidFill>
            <a:schemeClr val="tx1"/>
          </a:solidFill>
          <a:latin typeface="+mn-lt"/>
          <a:ea typeface="+mn-ea"/>
          <a:cs typeface="+mn-cs"/>
        </a:defRPr>
      </a:lvl5pPr>
      <a:lvl6pPr marL="2274023" algn="l" defTabSz="909611" rtl="0" eaLnBrk="1" latinLnBrk="0" hangingPunct="1">
        <a:defRPr sz="1800" kern="1200">
          <a:solidFill>
            <a:schemeClr val="tx1"/>
          </a:solidFill>
          <a:latin typeface="+mn-lt"/>
          <a:ea typeface="+mn-ea"/>
          <a:cs typeface="+mn-cs"/>
        </a:defRPr>
      </a:lvl6pPr>
      <a:lvl7pPr marL="2728833" algn="l" defTabSz="909611" rtl="0" eaLnBrk="1" latinLnBrk="0" hangingPunct="1">
        <a:defRPr sz="1800" kern="1200">
          <a:solidFill>
            <a:schemeClr val="tx1"/>
          </a:solidFill>
          <a:latin typeface="+mn-lt"/>
          <a:ea typeface="+mn-ea"/>
          <a:cs typeface="+mn-cs"/>
        </a:defRPr>
      </a:lvl7pPr>
      <a:lvl8pPr marL="3183638" algn="l" defTabSz="909611" rtl="0" eaLnBrk="1" latinLnBrk="0" hangingPunct="1">
        <a:defRPr sz="1800" kern="1200">
          <a:solidFill>
            <a:schemeClr val="tx1"/>
          </a:solidFill>
          <a:latin typeface="+mn-lt"/>
          <a:ea typeface="+mn-ea"/>
          <a:cs typeface="+mn-cs"/>
        </a:defRPr>
      </a:lvl8pPr>
      <a:lvl9pPr marL="3638442" algn="l" defTabSz="9096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pitchFamily="18" charset="0"/>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imes" pitchFamily="18" charset="0"/>
                <a:cs typeface="+mn-cs"/>
              </a:defRPr>
            </a:lvl1pPr>
          </a:lstStyle>
          <a:p>
            <a:pPr>
              <a:defRPr/>
            </a:pPr>
            <a:endParaRPr lang="it-IT"/>
          </a:p>
        </p:txBody>
      </p:sp>
    </p:spTree>
  </p:cSld>
  <p:clrMap bg1="dk2" tx1="lt1" bg2="dk1" tx2="lt2" accent1="accent1" accent2="accent2" accent3="accent3" accent4="accent4" accent5="accent5" accent6="accent6" hlink="hlink" folHlink="folHlink"/>
  <p:sldLayoutIdLst>
    <p:sldLayoutId id="2147491527" r:id="rId1"/>
    <p:sldLayoutId id="2147491528" r:id="rId2"/>
    <p:sldLayoutId id="2147491529" r:id="rId3"/>
    <p:sldLayoutId id="2147491530" r:id="rId4"/>
    <p:sldLayoutId id="2147491531" r:id="rId5"/>
    <p:sldLayoutId id="2147491532" r:id="rId6"/>
    <p:sldLayoutId id="2147491533" r:id="rId7"/>
    <p:sldLayoutId id="2147491534" r:id="rId8"/>
    <p:sldLayoutId id="2147491535" r:id="rId9"/>
    <p:sldLayoutId id="2147491536" r:id="rId10"/>
    <p:sldLayoutId id="21474915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608013"/>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add a TITLE</a:t>
            </a:r>
          </a:p>
        </p:txBody>
      </p:sp>
      <p:sp>
        <p:nvSpPr>
          <p:cNvPr id="1027" name="Espace réservé du texte 2"/>
          <p:cNvSpPr>
            <a:spLocks noGrp="1"/>
          </p:cNvSpPr>
          <p:nvPr>
            <p:ph type="body" idx="1"/>
          </p:nvPr>
        </p:nvSpPr>
        <p:spPr bwMode="auto">
          <a:xfrm>
            <a:off x="457200" y="1751013"/>
            <a:ext cx="8229600"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it-IT" smtClean="0"/>
              <a:t>Click to add a sub-title</a:t>
            </a:r>
          </a:p>
          <a:p>
            <a:pPr lvl="1"/>
            <a:r>
              <a:rPr lang="fr-FR" altLang="it-IT" smtClean="0"/>
              <a:t>Second level</a:t>
            </a:r>
          </a:p>
          <a:p>
            <a:pPr lvl="2"/>
            <a:r>
              <a:rPr lang="fr-FR" altLang="it-IT" smtClean="0"/>
              <a:t>Third level</a:t>
            </a:r>
          </a:p>
          <a:p>
            <a:pPr lvl="3"/>
            <a:r>
              <a:rPr lang="fr-CH" altLang="it-IT" smtClean="0"/>
              <a:t>Fourth level</a:t>
            </a:r>
            <a:endParaRPr lang="fr-FR" altLang="it-IT" smtClean="0"/>
          </a:p>
          <a:p>
            <a:pPr lvl="4"/>
            <a:r>
              <a:rPr lang="fr-FR" altLang="it-IT" smtClean="0"/>
              <a:t>Fifth level</a:t>
            </a:r>
          </a:p>
        </p:txBody>
      </p:sp>
    </p:spTree>
  </p:cSld>
  <p:clrMap bg1="lt1" tx1="dk1" bg2="lt2" tx2="dk2" accent1="accent1" accent2="accent2" accent3="accent3" accent4="accent4" accent5="accent5" accent6="accent6" hlink="hlink" folHlink="folHlink"/>
  <p:sldLayoutIdLst>
    <p:sldLayoutId id="2147491658" r:id="rId1"/>
  </p:sldLayoutIdLst>
  <p:hf hdr="0" ftr="0"/>
  <p:txStyles>
    <p:titleStyle>
      <a:lvl1pPr algn="ctr" defTabSz="457200" rtl="0" eaLnBrk="0" fontAlgn="base" hangingPunct="0">
        <a:spcBef>
          <a:spcPct val="0"/>
        </a:spcBef>
        <a:spcAft>
          <a:spcPct val="0"/>
        </a:spcAft>
        <a:defRPr sz="2800" kern="1200" cap="all">
          <a:solidFill>
            <a:srgbClr val="CE003C"/>
          </a:solidFill>
          <a:latin typeface="Arial"/>
          <a:ea typeface="MS PGothic" pitchFamily="34" charset="-128"/>
          <a:cs typeface="Arial"/>
        </a:defRPr>
      </a:lvl1pPr>
      <a:lvl2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2pPr>
      <a:lvl3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3pPr>
      <a:lvl4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4pPr>
      <a:lvl5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5pPr>
      <a:lvl6pPr marL="457200" algn="ctr" defTabSz="457200" rtl="0" fontAlgn="base">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fontAlgn="base">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fontAlgn="base">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fontAlgn="base">
        <a:spcBef>
          <a:spcPct val="0"/>
        </a:spcBef>
        <a:spcAft>
          <a:spcPct val="0"/>
        </a:spcAft>
        <a:defRPr sz="2800">
          <a:solidFill>
            <a:srgbClr val="CE003C"/>
          </a:solidFill>
          <a:latin typeface="Arial"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b="1" kern="1200">
          <a:solidFill>
            <a:srgbClr val="005291"/>
          </a:solidFill>
          <a:latin typeface="Arial"/>
          <a:ea typeface="MS PGothic" pitchFamily="34" charset="-128"/>
          <a:cs typeface="Arial Bold"/>
        </a:defRPr>
      </a:lvl1pPr>
      <a:lvl2pPr marL="742950" indent="-28575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351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91660"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30188" algn="l" rtl="0" eaLnBrk="0" fontAlgn="base" hangingPunct="0">
        <a:spcBef>
          <a:spcPct val="20000"/>
        </a:spcBef>
        <a:spcAft>
          <a:spcPct val="0"/>
        </a:spcAft>
        <a:buChar char="»"/>
        <a:defRPr sz="2000">
          <a:solidFill>
            <a:schemeClr val="tx1"/>
          </a:solidFill>
          <a:latin typeface="+mn-lt"/>
        </a:defRPr>
      </a:lvl5pPr>
      <a:lvl6pPr marL="2514600" indent="-230188" algn="l" rtl="0" eaLnBrk="0" fontAlgn="base" hangingPunct="0">
        <a:spcBef>
          <a:spcPct val="20000"/>
        </a:spcBef>
        <a:spcAft>
          <a:spcPct val="0"/>
        </a:spcAft>
        <a:buChar char="»"/>
        <a:defRPr sz="2000">
          <a:solidFill>
            <a:schemeClr val="tx1"/>
          </a:solidFill>
          <a:latin typeface="+mn-lt"/>
        </a:defRPr>
      </a:lvl6pPr>
      <a:lvl7pPr marL="2971800" indent="-230188" algn="l" rtl="0" eaLnBrk="0" fontAlgn="base" hangingPunct="0">
        <a:spcBef>
          <a:spcPct val="20000"/>
        </a:spcBef>
        <a:spcAft>
          <a:spcPct val="0"/>
        </a:spcAft>
        <a:buChar char="»"/>
        <a:defRPr sz="2000">
          <a:solidFill>
            <a:schemeClr val="tx1"/>
          </a:solidFill>
          <a:latin typeface="+mn-lt"/>
        </a:defRPr>
      </a:lvl7pPr>
      <a:lvl8pPr marL="3429000" indent="-230188" algn="l" rtl="0" eaLnBrk="0" fontAlgn="base" hangingPunct="0">
        <a:spcBef>
          <a:spcPct val="20000"/>
        </a:spcBef>
        <a:spcAft>
          <a:spcPct val="0"/>
        </a:spcAft>
        <a:buChar char="»"/>
        <a:defRPr sz="2000">
          <a:solidFill>
            <a:schemeClr val="tx1"/>
          </a:solidFill>
          <a:latin typeface="+mn-lt"/>
        </a:defRPr>
      </a:lvl8pPr>
      <a:lvl9pPr marL="3886200" indent="-230188"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BAFC"/>
            </a:gs>
            <a:gs pos="100000">
              <a:srgbClr val="004158"/>
            </a:gs>
          </a:gsLst>
          <a:lin ang="5400000" scaled="1"/>
        </a:gradFill>
        <a:effectLst/>
      </p:bgPr>
    </p:bg>
    <p:spTree>
      <p:nvGrpSpPr>
        <p:cNvPr id="1" name=""/>
        <p:cNvGrpSpPr/>
        <p:nvPr/>
      </p:nvGrpSpPr>
      <p:grpSpPr>
        <a:xfrm>
          <a:off x="0" y="0"/>
          <a:ext cx="0" cy="0"/>
          <a:chOff x="0" y="0"/>
          <a:chExt cx="0" cy="0"/>
        </a:xfrm>
      </p:grpSpPr>
      <p:grpSp>
        <p:nvGrpSpPr>
          <p:cNvPr id="196610" name="Group 2"/>
          <p:cNvGrpSpPr>
            <a:grpSpLocks/>
          </p:cNvGrpSpPr>
          <p:nvPr/>
        </p:nvGrpSpPr>
        <p:grpSpPr bwMode="auto">
          <a:xfrm>
            <a:off x="431800" y="536575"/>
            <a:ext cx="8280400" cy="5707063"/>
            <a:chOff x="272" y="338"/>
            <a:chExt cx="5216" cy="3595"/>
          </a:xfrm>
        </p:grpSpPr>
        <p:sp>
          <p:nvSpPr>
            <p:cNvPr id="1992707" name="Rectangle 3"/>
            <p:cNvSpPr>
              <a:spLocks noChangeArrowheads="1"/>
            </p:cNvSpPr>
            <p:nvPr/>
          </p:nvSpPr>
          <p:spPr bwMode="auto">
            <a:xfrm>
              <a:off x="284" y="347"/>
              <a:ext cx="5168" cy="3569"/>
            </a:xfrm>
            <a:prstGeom prst="rect">
              <a:avLst/>
            </a:prstGeom>
            <a:solidFill>
              <a:srgbClr val="0095CA"/>
            </a:solidFill>
            <a:ln w="12700">
              <a:solidFill>
                <a:schemeClr val="tx1"/>
              </a:solidFill>
              <a:miter lim="800000"/>
              <a:headEnd/>
              <a:tailEnd/>
            </a:ln>
            <a:effectLst/>
          </p:spPr>
          <p:txBody>
            <a:bodyPr wrap="none" anchor="ctr"/>
            <a:lstStyle/>
            <a:p>
              <a:pPr algn="ctr" eaLnBrk="0" hangingPunct="0">
                <a:defRPr/>
              </a:pPr>
              <a:endParaRPr lang="it-IT">
                <a:solidFill>
                  <a:srgbClr val="FFFF00"/>
                </a:solidFill>
                <a:latin typeface="Arial" charset="0"/>
                <a:cs typeface="+mn-cs"/>
              </a:endParaRPr>
            </a:p>
          </p:txBody>
        </p:sp>
        <p:sp>
          <p:nvSpPr>
            <p:cNvPr id="1992708" name="Freeform 4"/>
            <p:cNvSpPr>
              <a:spLocks/>
            </p:cNvSpPr>
            <p:nvPr/>
          </p:nvSpPr>
          <p:spPr bwMode="auto">
            <a:xfrm>
              <a:off x="272" y="340"/>
              <a:ext cx="5216" cy="52"/>
            </a:xfrm>
            <a:custGeom>
              <a:avLst/>
              <a:gdLst/>
              <a:ahLst/>
              <a:cxnLst>
                <a:cxn ang="0">
                  <a:pos x="0" y="0"/>
                </a:cxn>
                <a:cxn ang="0">
                  <a:pos x="5216" y="1"/>
                </a:cxn>
                <a:cxn ang="0">
                  <a:pos x="5165" y="52"/>
                </a:cxn>
                <a:cxn ang="0">
                  <a:pos x="52" y="52"/>
                </a:cxn>
                <a:cxn ang="0">
                  <a:pos x="0" y="0"/>
                </a:cxn>
              </a:cxnLst>
              <a:rect l="0" t="0" r="r" b="b"/>
              <a:pathLst>
                <a:path w="5216" h="52">
                  <a:moveTo>
                    <a:pt x="0" y="0"/>
                  </a:moveTo>
                  <a:lnTo>
                    <a:pt x="5216" y="1"/>
                  </a:lnTo>
                  <a:lnTo>
                    <a:pt x="5165" y="52"/>
                  </a:lnTo>
                  <a:lnTo>
                    <a:pt x="52" y="52"/>
                  </a:lnTo>
                  <a:lnTo>
                    <a:pt x="0" y="0"/>
                  </a:lnTo>
                  <a:close/>
                </a:path>
              </a:pathLst>
            </a:custGeom>
            <a:solidFill>
              <a:srgbClr val="73DAFF"/>
            </a:solidFill>
            <a:ln w="12700" cap="flat" cmpd="sng">
              <a:noFill/>
              <a:prstDash val="solid"/>
              <a:round/>
              <a:headEnd/>
              <a:tailEnd/>
            </a:ln>
            <a:effectLst/>
          </p:spPr>
          <p:txBody>
            <a:bodyPr wrap="none" anchor="ctr"/>
            <a:lstStyle/>
            <a:p>
              <a:pPr algn="ctr" eaLnBrk="0" hangingPunct="0">
                <a:defRPr/>
              </a:pPr>
              <a:endParaRPr lang="it-IT">
                <a:solidFill>
                  <a:srgbClr val="FFFF00"/>
                </a:solidFill>
                <a:latin typeface="Arial" charset="0"/>
                <a:cs typeface="+mn-cs"/>
              </a:endParaRPr>
            </a:p>
          </p:txBody>
        </p:sp>
        <p:sp>
          <p:nvSpPr>
            <p:cNvPr id="1992709" name="Freeform 5"/>
            <p:cNvSpPr>
              <a:spLocks/>
            </p:cNvSpPr>
            <p:nvPr/>
          </p:nvSpPr>
          <p:spPr bwMode="auto">
            <a:xfrm>
              <a:off x="272" y="3884"/>
              <a:ext cx="5214" cy="47"/>
            </a:xfrm>
            <a:custGeom>
              <a:avLst/>
              <a:gdLst/>
              <a:ahLst/>
              <a:cxnLst>
                <a:cxn ang="0">
                  <a:pos x="0" y="47"/>
                </a:cxn>
                <a:cxn ang="0">
                  <a:pos x="5214" y="46"/>
                </a:cxn>
                <a:cxn ang="0">
                  <a:pos x="5166" y="0"/>
                </a:cxn>
                <a:cxn ang="0">
                  <a:pos x="54" y="0"/>
                </a:cxn>
                <a:cxn ang="0">
                  <a:pos x="0" y="47"/>
                </a:cxn>
              </a:cxnLst>
              <a:rect l="0" t="0" r="r" b="b"/>
              <a:pathLst>
                <a:path w="5214" h="47">
                  <a:moveTo>
                    <a:pt x="0" y="47"/>
                  </a:moveTo>
                  <a:lnTo>
                    <a:pt x="5214" y="46"/>
                  </a:lnTo>
                  <a:lnTo>
                    <a:pt x="5166" y="0"/>
                  </a:lnTo>
                  <a:lnTo>
                    <a:pt x="54" y="0"/>
                  </a:lnTo>
                  <a:lnTo>
                    <a:pt x="0" y="47"/>
                  </a:lnTo>
                  <a:close/>
                </a:path>
              </a:pathLst>
            </a:custGeom>
            <a:solidFill>
              <a:srgbClr val="005A7A"/>
            </a:solidFill>
            <a:ln w="12700" cap="flat" cmpd="sng">
              <a:noFill/>
              <a:prstDash val="solid"/>
              <a:round/>
              <a:headEnd/>
              <a:tailEnd/>
            </a:ln>
            <a:effectLst/>
          </p:spPr>
          <p:txBody>
            <a:bodyPr wrap="none" anchor="ctr"/>
            <a:lstStyle/>
            <a:p>
              <a:pPr algn="ctr" eaLnBrk="0" hangingPunct="0">
                <a:defRPr/>
              </a:pPr>
              <a:endParaRPr lang="it-IT">
                <a:solidFill>
                  <a:srgbClr val="FFFF00"/>
                </a:solidFill>
                <a:latin typeface="Arial" charset="0"/>
                <a:cs typeface="+mn-cs"/>
              </a:endParaRPr>
            </a:p>
          </p:txBody>
        </p:sp>
        <p:sp>
          <p:nvSpPr>
            <p:cNvPr id="1992710" name="Freeform 6"/>
            <p:cNvSpPr>
              <a:spLocks/>
            </p:cNvSpPr>
            <p:nvPr/>
          </p:nvSpPr>
          <p:spPr bwMode="auto">
            <a:xfrm>
              <a:off x="275" y="344"/>
              <a:ext cx="45" cy="3589"/>
            </a:xfrm>
            <a:custGeom>
              <a:avLst/>
              <a:gdLst/>
              <a:ahLst/>
              <a:cxnLst>
                <a:cxn ang="0">
                  <a:pos x="1" y="0"/>
                </a:cxn>
                <a:cxn ang="0">
                  <a:pos x="45" y="48"/>
                </a:cxn>
                <a:cxn ang="0">
                  <a:pos x="45" y="3546"/>
                </a:cxn>
                <a:cxn ang="0">
                  <a:pos x="0" y="3589"/>
                </a:cxn>
                <a:cxn ang="0">
                  <a:pos x="1" y="0"/>
                </a:cxn>
              </a:cxnLst>
              <a:rect l="0" t="0" r="r" b="b"/>
              <a:pathLst>
                <a:path w="45" h="3589">
                  <a:moveTo>
                    <a:pt x="1" y="0"/>
                  </a:moveTo>
                  <a:lnTo>
                    <a:pt x="45" y="48"/>
                  </a:lnTo>
                  <a:lnTo>
                    <a:pt x="45" y="3546"/>
                  </a:lnTo>
                  <a:lnTo>
                    <a:pt x="0" y="3589"/>
                  </a:lnTo>
                  <a:lnTo>
                    <a:pt x="1" y="0"/>
                  </a:lnTo>
                  <a:close/>
                </a:path>
              </a:pathLst>
            </a:custGeom>
            <a:solidFill>
              <a:srgbClr val="31C9FF"/>
            </a:solidFill>
            <a:ln w="12700" cap="flat" cmpd="sng">
              <a:noFill/>
              <a:prstDash val="solid"/>
              <a:round/>
              <a:headEnd/>
              <a:tailEnd/>
            </a:ln>
            <a:effectLst/>
          </p:spPr>
          <p:txBody>
            <a:bodyPr wrap="none" anchor="ctr"/>
            <a:lstStyle/>
            <a:p>
              <a:pPr algn="ctr" eaLnBrk="0" hangingPunct="0">
                <a:defRPr/>
              </a:pPr>
              <a:endParaRPr lang="it-IT">
                <a:solidFill>
                  <a:srgbClr val="FFFF00"/>
                </a:solidFill>
                <a:latin typeface="Arial" charset="0"/>
                <a:cs typeface="+mn-cs"/>
              </a:endParaRPr>
            </a:p>
          </p:txBody>
        </p:sp>
        <p:sp>
          <p:nvSpPr>
            <p:cNvPr id="1992711" name="Freeform 7"/>
            <p:cNvSpPr>
              <a:spLocks/>
            </p:cNvSpPr>
            <p:nvPr/>
          </p:nvSpPr>
          <p:spPr bwMode="auto">
            <a:xfrm>
              <a:off x="5436" y="338"/>
              <a:ext cx="52" cy="3594"/>
            </a:xfrm>
            <a:custGeom>
              <a:avLst/>
              <a:gdLst/>
              <a:ahLst/>
              <a:cxnLst>
                <a:cxn ang="0">
                  <a:pos x="52" y="0"/>
                </a:cxn>
                <a:cxn ang="0">
                  <a:pos x="0" y="54"/>
                </a:cxn>
                <a:cxn ang="0">
                  <a:pos x="0" y="3546"/>
                </a:cxn>
                <a:cxn ang="0">
                  <a:pos x="52" y="3594"/>
                </a:cxn>
                <a:cxn ang="0">
                  <a:pos x="52" y="0"/>
                </a:cxn>
              </a:cxnLst>
              <a:rect l="0" t="0" r="r" b="b"/>
              <a:pathLst>
                <a:path w="52" h="3594">
                  <a:moveTo>
                    <a:pt x="52" y="0"/>
                  </a:moveTo>
                  <a:lnTo>
                    <a:pt x="0" y="54"/>
                  </a:lnTo>
                  <a:lnTo>
                    <a:pt x="0" y="3546"/>
                  </a:lnTo>
                  <a:lnTo>
                    <a:pt x="52" y="3594"/>
                  </a:lnTo>
                  <a:lnTo>
                    <a:pt x="52" y="0"/>
                  </a:lnTo>
                  <a:close/>
                </a:path>
              </a:pathLst>
            </a:custGeom>
            <a:solidFill>
              <a:srgbClr val="0079A4"/>
            </a:solidFill>
            <a:ln w="12700" cap="flat" cmpd="sng">
              <a:noFill/>
              <a:prstDash val="solid"/>
              <a:round/>
              <a:headEnd/>
              <a:tailEnd/>
            </a:ln>
            <a:effectLst/>
          </p:spPr>
          <p:txBody>
            <a:bodyPr wrap="none" anchor="ctr"/>
            <a:lstStyle/>
            <a:p>
              <a:pPr algn="ctr" eaLnBrk="0" hangingPunct="0">
                <a:defRPr/>
              </a:pPr>
              <a:endParaRPr lang="it-IT">
                <a:solidFill>
                  <a:srgbClr val="FFFF00"/>
                </a:solidFill>
                <a:latin typeface="Arial" charset="0"/>
                <a:cs typeface="+mn-cs"/>
              </a:endParaRPr>
            </a:p>
          </p:txBody>
        </p:sp>
      </p:grpSp>
    </p:spTree>
  </p:cSld>
  <p:clrMap bg1="dk2" tx1="lt1" bg2="dk1" tx2="lt2" accent1="accent1" accent2="accent2" accent3="accent3" accent4="accent4" accent5="accent5" accent6="accent6" hlink="hlink" folHlink="folHlink"/>
  <p:sldLayoutIdLst>
    <p:sldLayoutId id="2147491678" r:id="rId1"/>
  </p:sldLayoutIdLst>
  <p:timing>
    <p:tnLst>
      <p:par>
        <p:cTn id="1" dur="indefinite" restart="never" nodeType="tmRoot"/>
      </p:par>
    </p:tnLst>
  </p:timing>
  <p:txStyles>
    <p:title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Arial" charset="0"/>
        </a:defRPr>
      </a:lvl2pPr>
      <a:lvl3pPr algn="ctr" defTabSz="762000" rtl="0" eaLnBrk="0" fontAlgn="base" hangingPunct="0">
        <a:spcBef>
          <a:spcPct val="0"/>
        </a:spcBef>
        <a:spcAft>
          <a:spcPct val="0"/>
        </a:spcAft>
        <a:defRPr sz="4400">
          <a:solidFill>
            <a:schemeClr val="tx2"/>
          </a:solidFill>
          <a:latin typeface="Arial" charset="0"/>
        </a:defRPr>
      </a:lvl3pPr>
      <a:lvl4pPr algn="ctr" defTabSz="762000" rtl="0" eaLnBrk="0" fontAlgn="base" hangingPunct="0">
        <a:spcBef>
          <a:spcPct val="0"/>
        </a:spcBef>
        <a:spcAft>
          <a:spcPct val="0"/>
        </a:spcAft>
        <a:defRPr sz="4400">
          <a:solidFill>
            <a:schemeClr val="tx2"/>
          </a:solidFill>
          <a:latin typeface="Arial" charset="0"/>
        </a:defRPr>
      </a:lvl4pPr>
      <a:lvl5pPr algn="ctr" defTabSz="762000" rtl="0" eaLnBrk="0" fontAlgn="base" hangingPunct="0">
        <a:spcBef>
          <a:spcPct val="0"/>
        </a:spcBef>
        <a:spcAft>
          <a:spcPct val="0"/>
        </a:spcAft>
        <a:defRPr sz="4400">
          <a:solidFill>
            <a:schemeClr val="tx2"/>
          </a:solidFill>
          <a:latin typeface="Arial" charset="0"/>
        </a:defRPr>
      </a:lvl5pPr>
      <a:lvl6pPr marL="457200" algn="ctr" defTabSz="762000" rtl="0" eaLnBrk="0" fontAlgn="base" hangingPunct="0">
        <a:spcBef>
          <a:spcPct val="0"/>
        </a:spcBef>
        <a:spcAft>
          <a:spcPct val="0"/>
        </a:spcAft>
        <a:defRPr sz="4400">
          <a:solidFill>
            <a:schemeClr val="tx2"/>
          </a:solidFill>
          <a:latin typeface="Arial" charset="0"/>
        </a:defRPr>
      </a:lvl6pPr>
      <a:lvl7pPr marL="914400" algn="ctr" defTabSz="762000" rtl="0" eaLnBrk="0" fontAlgn="base" hangingPunct="0">
        <a:spcBef>
          <a:spcPct val="0"/>
        </a:spcBef>
        <a:spcAft>
          <a:spcPct val="0"/>
        </a:spcAft>
        <a:defRPr sz="4400">
          <a:solidFill>
            <a:schemeClr val="tx2"/>
          </a:solidFill>
          <a:latin typeface="Arial" charset="0"/>
        </a:defRPr>
      </a:lvl7pPr>
      <a:lvl8pPr marL="1371600" algn="ctr" defTabSz="762000" rtl="0" eaLnBrk="0" fontAlgn="base" hangingPunct="0">
        <a:spcBef>
          <a:spcPct val="0"/>
        </a:spcBef>
        <a:spcAft>
          <a:spcPct val="0"/>
        </a:spcAft>
        <a:defRPr sz="4400">
          <a:solidFill>
            <a:schemeClr val="tx2"/>
          </a:solidFill>
          <a:latin typeface="Arial" charset="0"/>
        </a:defRPr>
      </a:lvl8pPr>
      <a:lvl9pPr marL="1828800" algn="ctr" defTabSz="762000" rtl="0" eaLnBrk="0" fontAlgn="base" hangingPunct="0">
        <a:spcBef>
          <a:spcPct val="0"/>
        </a:spcBef>
        <a:spcAft>
          <a:spcPct val="0"/>
        </a:spcAft>
        <a:defRPr sz="4400">
          <a:solidFill>
            <a:schemeClr val="tx2"/>
          </a:solidFill>
          <a:latin typeface="Arial" charset="0"/>
        </a:defRPr>
      </a:lvl9pPr>
    </p:titleStyle>
    <p:bodyStyle>
      <a:lvl1pPr marL="342900" indent="-342900" algn="l" defTabSz="762000" rtl="0" eaLnBrk="0" fontAlgn="base" hangingPunct="0">
        <a:spcBef>
          <a:spcPct val="20000"/>
        </a:spcBef>
        <a:spcAft>
          <a:spcPct val="0"/>
        </a:spcAft>
        <a:buClr>
          <a:schemeClr val="tx2"/>
        </a:buClr>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Clr>
          <a:schemeClr val="tx2"/>
        </a:buClr>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Clr>
          <a:schemeClr val="tx2"/>
        </a:buClr>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30188" algn="l" defTabSz="762000"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30188" algn="l" defTabSz="762000"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30188" algn="l" defTabSz="762000"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30188" algn="l" defTabSz="762000"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30188" algn="l" defTabSz="762000" rtl="0" eaLnBrk="0" fontAlgn="base" hangingPunct="0">
        <a:spcBef>
          <a:spcPct val="20000"/>
        </a:spcBef>
        <a:spcAft>
          <a:spcPct val="0"/>
        </a:spcAft>
        <a:buClr>
          <a:schemeClr val="tx2"/>
        </a:buClr>
        <a:buSzPct val="10000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0005" tIns="45009" rIns="90005" bIns="45009" numCol="1" anchor="ctr" anchorCtr="0" compatLnSpc="1">
            <a:prstTxWarp prst="textNoShape">
              <a:avLst/>
            </a:prstTxWarp>
          </a:bodyPr>
          <a:lstStyle/>
          <a:p>
            <a:pPr lvl="0"/>
            <a:r>
              <a:rPr lang="en-US" smtClean="0"/>
              <a:t>Click to edit Master title style</a:t>
            </a:r>
          </a:p>
        </p:txBody>
      </p:sp>
      <p:sp>
        <p:nvSpPr>
          <p:cNvPr id="1126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0005" tIns="45009" rIns="90005" bIns="450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91680"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0194" algn="ctr" rtl="0" eaLnBrk="0" fontAlgn="base" hangingPunct="0">
        <a:spcBef>
          <a:spcPct val="0"/>
        </a:spcBef>
        <a:spcAft>
          <a:spcPct val="0"/>
        </a:spcAft>
        <a:defRPr sz="4400">
          <a:solidFill>
            <a:schemeClr val="tx2"/>
          </a:solidFill>
          <a:latin typeface="Arial" charset="0"/>
        </a:defRPr>
      </a:lvl6pPr>
      <a:lvl7pPr marL="900391" algn="ctr" rtl="0" eaLnBrk="0" fontAlgn="base" hangingPunct="0">
        <a:spcBef>
          <a:spcPct val="0"/>
        </a:spcBef>
        <a:spcAft>
          <a:spcPct val="0"/>
        </a:spcAft>
        <a:defRPr sz="4400">
          <a:solidFill>
            <a:schemeClr val="tx2"/>
          </a:solidFill>
          <a:latin typeface="Arial" charset="0"/>
        </a:defRPr>
      </a:lvl7pPr>
      <a:lvl8pPr marL="1350589" algn="ctr" rtl="0" eaLnBrk="0" fontAlgn="base" hangingPunct="0">
        <a:spcBef>
          <a:spcPct val="0"/>
        </a:spcBef>
        <a:spcAft>
          <a:spcPct val="0"/>
        </a:spcAft>
        <a:defRPr sz="4400">
          <a:solidFill>
            <a:schemeClr val="tx2"/>
          </a:solidFill>
          <a:latin typeface="Arial" charset="0"/>
        </a:defRPr>
      </a:lvl8pPr>
      <a:lvl9pPr marL="1800790" algn="ctr" rtl="0" eaLnBrk="0" fontAlgn="base" hangingPunct="0">
        <a:spcBef>
          <a:spcPct val="0"/>
        </a:spcBef>
        <a:spcAft>
          <a:spcPct val="0"/>
        </a:spcAft>
        <a:defRPr sz="4400">
          <a:solidFill>
            <a:schemeClr val="tx2"/>
          </a:solidFill>
          <a:latin typeface="Arial" charset="0"/>
        </a:defRPr>
      </a:lvl9pPr>
    </p:titleStyle>
    <p:body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30250" indent="-280988" algn="l" rtl="0" eaLnBrk="0" fontAlgn="base" hangingPunct="0">
        <a:spcBef>
          <a:spcPct val="20000"/>
        </a:spcBef>
        <a:spcAft>
          <a:spcPct val="0"/>
        </a:spcAft>
        <a:defRPr sz="2800">
          <a:solidFill>
            <a:schemeClr val="tx1"/>
          </a:solidFill>
          <a:latin typeface="+mn-lt"/>
        </a:defRPr>
      </a:lvl2pPr>
      <a:lvl3pPr marL="1123950" indent="-223838" algn="l" rtl="0" eaLnBrk="0" fontAlgn="base" hangingPunct="0">
        <a:spcBef>
          <a:spcPct val="20000"/>
        </a:spcBef>
        <a:spcAft>
          <a:spcPct val="0"/>
        </a:spcAft>
        <a:buChar char="•"/>
        <a:defRPr sz="2400">
          <a:solidFill>
            <a:schemeClr val="tx1"/>
          </a:solidFill>
          <a:latin typeface="+mn-lt"/>
        </a:defRPr>
      </a:lvl3pPr>
      <a:lvl4pPr marL="1574800" indent="-223838" algn="l" rtl="0" eaLnBrk="0" fontAlgn="base" hangingPunct="0">
        <a:spcBef>
          <a:spcPct val="20000"/>
        </a:spcBef>
        <a:spcAft>
          <a:spcPct val="0"/>
        </a:spcAft>
        <a:buChar char="–"/>
        <a:defRPr sz="2000">
          <a:solidFill>
            <a:schemeClr val="tx1"/>
          </a:solidFill>
          <a:latin typeface="+mn-lt"/>
        </a:defRPr>
      </a:lvl4pPr>
      <a:lvl5pPr marL="2025650" indent="-225425" algn="l" rtl="0" eaLnBrk="0" fontAlgn="base" hangingPunct="0">
        <a:spcBef>
          <a:spcPct val="20000"/>
        </a:spcBef>
        <a:spcAft>
          <a:spcPct val="0"/>
        </a:spcAft>
        <a:buChar char="»"/>
        <a:defRPr sz="2000">
          <a:solidFill>
            <a:schemeClr val="tx1"/>
          </a:solidFill>
          <a:latin typeface="+mn-lt"/>
        </a:defRPr>
      </a:lvl5pPr>
      <a:lvl6pPr marL="2476081" indent="-226660" algn="l" rtl="0" eaLnBrk="0" fontAlgn="base" hangingPunct="0">
        <a:spcBef>
          <a:spcPct val="20000"/>
        </a:spcBef>
        <a:spcAft>
          <a:spcPct val="0"/>
        </a:spcAft>
        <a:buChar char="»"/>
        <a:defRPr sz="2000">
          <a:solidFill>
            <a:schemeClr val="tx1"/>
          </a:solidFill>
          <a:latin typeface="+mn-lt"/>
        </a:defRPr>
      </a:lvl6pPr>
      <a:lvl7pPr marL="2926276" indent="-226660" algn="l" rtl="0" eaLnBrk="0" fontAlgn="base" hangingPunct="0">
        <a:spcBef>
          <a:spcPct val="20000"/>
        </a:spcBef>
        <a:spcAft>
          <a:spcPct val="0"/>
        </a:spcAft>
        <a:buChar char="»"/>
        <a:defRPr sz="2000">
          <a:solidFill>
            <a:schemeClr val="tx1"/>
          </a:solidFill>
          <a:latin typeface="+mn-lt"/>
        </a:defRPr>
      </a:lvl7pPr>
      <a:lvl8pPr marL="3376476" indent="-226660" algn="l" rtl="0" eaLnBrk="0" fontAlgn="base" hangingPunct="0">
        <a:spcBef>
          <a:spcPct val="20000"/>
        </a:spcBef>
        <a:spcAft>
          <a:spcPct val="0"/>
        </a:spcAft>
        <a:buChar char="»"/>
        <a:defRPr sz="2000">
          <a:solidFill>
            <a:schemeClr val="tx1"/>
          </a:solidFill>
          <a:latin typeface="+mn-lt"/>
        </a:defRPr>
      </a:lvl8pPr>
      <a:lvl9pPr marL="3826666" indent="-22666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00391" rtl="0" eaLnBrk="1" latinLnBrk="0" hangingPunct="1">
        <a:defRPr sz="1800" kern="1200">
          <a:solidFill>
            <a:schemeClr val="tx1"/>
          </a:solidFill>
          <a:latin typeface="+mn-lt"/>
          <a:ea typeface="+mn-ea"/>
          <a:cs typeface="+mn-cs"/>
        </a:defRPr>
      </a:lvl1pPr>
      <a:lvl2pPr marL="450194" algn="l" defTabSz="900391" rtl="0" eaLnBrk="1" latinLnBrk="0" hangingPunct="1">
        <a:defRPr sz="1800" kern="1200">
          <a:solidFill>
            <a:schemeClr val="tx1"/>
          </a:solidFill>
          <a:latin typeface="+mn-lt"/>
          <a:ea typeface="+mn-ea"/>
          <a:cs typeface="+mn-cs"/>
        </a:defRPr>
      </a:lvl2pPr>
      <a:lvl3pPr marL="900391" algn="l" defTabSz="900391" rtl="0" eaLnBrk="1" latinLnBrk="0" hangingPunct="1">
        <a:defRPr sz="1800" kern="1200">
          <a:solidFill>
            <a:schemeClr val="tx1"/>
          </a:solidFill>
          <a:latin typeface="+mn-lt"/>
          <a:ea typeface="+mn-ea"/>
          <a:cs typeface="+mn-cs"/>
        </a:defRPr>
      </a:lvl3pPr>
      <a:lvl4pPr marL="1350589" algn="l" defTabSz="900391" rtl="0" eaLnBrk="1" latinLnBrk="0" hangingPunct="1">
        <a:defRPr sz="1800" kern="1200">
          <a:solidFill>
            <a:schemeClr val="tx1"/>
          </a:solidFill>
          <a:latin typeface="+mn-lt"/>
          <a:ea typeface="+mn-ea"/>
          <a:cs typeface="+mn-cs"/>
        </a:defRPr>
      </a:lvl4pPr>
      <a:lvl5pPr marL="1800790" algn="l" defTabSz="900391" rtl="0" eaLnBrk="1" latinLnBrk="0" hangingPunct="1">
        <a:defRPr sz="1800" kern="1200">
          <a:solidFill>
            <a:schemeClr val="tx1"/>
          </a:solidFill>
          <a:latin typeface="+mn-lt"/>
          <a:ea typeface="+mn-ea"/>
          <a:cs typeface="+mn-cs"/>
        </a:defRPr>
      </a:lvl5pPr>
      <a:lvl6pPr marL="2250994" algn="l" defTabSz="900391" rtl="0" eaLnBrk="1" latinLnBrk="0" hangingPunct="1">
        <a:defRPr sz="1800" kern="1200">
          <a:solidFill>
            <a:schemeClr val="tx1"/>
          </a:solidFill>
          <a:latin typeface="+mn-lt"/>
          <a:ea typeface="+mn-ea"/>
          <a:cs typeface="+mn-cs"/>
        </a:defRPr>
      </a:lvl6pPr>
      <a:lvl7pPr marL="2701170" algn="l" defTabSz="900391" rtl="0" eaLnBrk="1" latinLnBrk="0" hangingPunct="1">
        <a:defRPr sz="1800" kern="1200">
          <a:solidFill>
            <a:schemeClr val="tx1"/>
          </a:solidFill>
          <a:latin typeface="+mn-lt"/>
          <a:ea typeface="+mn-ea"/>
          <a:cs typeface="+mn-cs"/>
        </a:defRPr>
      </a:lvl7pPr>
      <a:lvl8pPr marL="3151365" algn="l" defTabSz="900391" rtl="0" eaLnBrk="1" latinLnBrk="0" hangingPunct="1">
        <a:defRPr sz="1800" kern="1200">
          <a:solidFill>
            <a:schemeClr val="tx1"/>
          </a:solidFill>
          <a:latin typeface="+mn-lt"/>
          <a:ea typeface="+mn-ea"/>
          <a:cs typeface="+mn-cs"/>
        </a:defRPr>
      </a:lvl8pPr>
      <a:lvl9pPr marL="3601573" algn="l" defTabSz="900391"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30445"/>
            </a:gs>
          </a:gsLst>
          <a:lin ang="5400000" scaled="1"/>
        </a:gra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0833" tIns="45420" rIns="90833" bIns="45420" numCol="1" anchor="ctr" anchorCtr="0" compatLnSpc="1">
            <a:prstTxWarp prst="textNoShape">
              <a:avLst/>
            </a:prstTxWarp>
          </a:bodyPr>
          <a:lstStyle/>
          <a:p>
            <a:pPr lvl="0"/>
            <a:r>
              <a:rPr lang="it-IT" altLang="it-IT" smtClean="0"/>
              <a:t>Fare clic per modificare lo stile del titolo dello schema</a:t>
            </a:r>
          </a:p>
        </p:txBody>
      </p:sp>
      <p:sp>
        <p:nvSpPr>
          <p:cNvPr id="1280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0833" tIns="45420" rIns="90833" bIns="454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8196"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0833" tIns="45420" rIns="90833" bIns="45420" numCol="1" anchor="t" anchorCtr="0" compatLnSpc="1">
            <a:prstTxWarp prst="textNoShape">
              <a:avLst/>
            </a:prstTxWarp>
          </a:bodyPr>
          <a:lstStyle>
            <a:lvl1pPr algn="l">
              <a:defRPr sz="1400">
                <a:solidFill>
                  <a:srgbClr val="000000"/>
                </a:solidFill>
                <a:latin typeface="+mn-lt"/>
              </a:defRPr>
            </a:lvl1pPr>
          </a:lstStyle>
          <a:p>
            <a:pPr>
              <a:defRPr/>
            </a:pPr>
            <a:endParaRPr lang="it-IT" altLang="it-IT"/>
          </a:p>
        </p:txBody>
      </p:sp>
      <p:sp>
        <p:nvSpPr>
          <p:cNvPr id="8197"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0833" tIns="45420" rIns="90833" bIns="45420" numCol="1" anchor="t" anchorCtr="0" compatLnSpc="1">
            <a:prstTxWarp prst="textNoShape">
              <a:avLst/>
            </a:prstTxWarp>
          </a:bodyPr>
          <a:lstStyle>
            <a:lvl1pPr algn="ctr">
              <a:defRPr sz="1400">
                <a:solidFill>
                  <a:srgbClr val="000000"/>
                </a:solidFill>
                <a:latin typeface="+mn-lt"/>
              </a:defRPr>
            </a:lvl1pPr>
          </a:lstStyle>
          <a:p>
            <a:pPr>
              <a:defRPr/>
            </a:pPr>
            <a:endParaRPr lang="it-IT" altLang="it-IT"/>
          </a:p>
        </p:txBody>
      </p:sp>
      <p:sp>
        <p:nvSpPr>
          <p:cNvPr id="8198"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0833" tIns="45420" rIns="90833" bIns="45420" numCol="1" anchor="t" anchorCtr="0" compatLnSpc="1">
            <a:prstTxWarp prst="textNoShape">
              <a:avLst/>
            </a:prstTxWarp>
          </a:bodyPr>
          <a:lstStyle>
            <a:lvl1pPr algn="r">
              <a:defRPr sz="1400">
                <a:solidFill>
                  <a:srgbClr val="000000"/>
                </a:solidFill>
                <a:latin typeface="+mn-lt"/>
              </a:defRPr>
            </a:lvl1pPr>
          </a:lstStyle>
          <a:p>
            <a:pPr>
              <a:defRPr/>
            </a:pPr>
            <a:fld id="{2A61E95B-8EDE-4F46-AA80-5ED24ACB029D}" type="slidenum">
              <a:rPr lang="it-IT" altLang="it-IT"/>
              <a:pPr>
                <a:defRPr/>
              </a:pPr>
              <a:t>‹Nº›</a:t>
            </a:fld>
            <a:endParaRPr lang="it-IT" altLang="it-IT"/>
          </a:p>
        </p:txBody>
      </p:sp>
    </p:spTree>
  </p:cSld>
  <p:clrMap bg1="lt1" tx1="dk1" bg2="lt2" tx2="dk2" accent1="accent1" accent2="accent2" accent3="accent3" accent4="accent4" accent5="accent5" accent6="accent6" hlink="hlink" folHlink="folHlink"/>
  <p:sldLayoutIdLst>
    <p:sldLayoutId id="214749168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4280" algn="ctr" rtl="0" fontAlgn="base">
        <a:spcBef>
          <a:spcPct val="0"/>
        </a:spcBef>
        <a:spcAft>
          <a:spcPct val="0"/>
        </a:spcAft>
        <a:defRPr sz="4400">
          <a:solidFill>
            <a:schemeClr val="tx2"/>
          </a:solidFill>
          <a:latin typeface="Times New Roman" pitchFamily="18" charset="0"/>
        </a:defRPr>
      </a:lvl6pPr>
      <a:lvl7pPr marL="908550" algn="ctr" rtl="0" fontAlgn="base">
        <a:spcBef>
          <a:spcPct val="0"/>
        </a:spcBef>
        <a:spcAft>
          <a:spcPct val="0"/>
        </a:spcAft>
        <a:defRPr sz="4400">
          <a:solidFill>
            <a:schemeClr val="tx2"/>
          </a:solidFill>
          <a:latin typeface="Times New Roman" pitchFamily="18" charset="0"/>
        </a:defRPr>
      </a:lvl7pPr>
      <a:lvl8pPr marL="1362830" algn="ctr" rtl="0" fontAlgn="base">
        <a:spcBef>
          <a:spcPct val="0"/>
        </a:spcBef>
        <a:spcAft>
          <a:spcPct val="0"/>
        </a:spcAft>
        <a:defRPr sz="4400">
          <a:solidFill>
            <a:schemeClr val="tx2"/>
          </a:solidFill>
          <a:latin typeface="Times New Roman" pitchFamily="18" charset="0"/>
        </a:defRPr>
      </a:lvl8pPr>
      <a:lvl9pPr marL="1817098" algn="ctr" rtl="0" fontAlgn="base">
        <a:spcBef>
          <a:spcPct val="0"/>
        </a:spcBef>
        <a:spcAft>
          <a:spcPct val="0"/>
        </a:spcAft>
        <a:defRPr sz="4400">
          <a:solidFill>
            <a:schemeClr val="tx2"/>
          </a:solidFill>
          <a:latin typeface="Times New Roman" pitchFamily="18"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mn-ea"/>
          <a:cs typeface="+mn-cs"/>
        </a:defRPr>
      </a:lvl1pPr>
      <a:lvl2pPr marL="738188" indent="-282575" algn="l" rtl="0" eaLnBrk="0" fontAlgn="base" hangingPunct="0">
        <a:spcBef>
          <a:spcPct val="20000"/>
        </a:spcBef>
        <a:spcAft>
          <a:spcPct val="0"/>
        </a:spcAft>
        <a:buChar char="–"/>
        <a:defRPr sz="2800">
          <a:solidFill>
            <a:schemeClr val="tx1"/>
          </a:solidFill>
          <a:latin typeface="+mn-lt"/>
        </a:defRPr>
      </a:lvl2pPr>
      <a:lvl3pPr marL="1135063" indent="-227013" algn="l" rtl="0" eaLnBrk="0" fontAlgn="base" hangingPunct="0">
        <a:spcBef>
          <a:spcPct val="20000"/>
        </a:spcBef>
        <a:spcAft>
          <a:spcPct val="0"/>
        </a:spcAft>
        <a:buChar char="•"/>
        <a:defRPr sz="2400">
          <a:solidFill>
            <a:schemeClr val="tx1"/>
          </a:solidFill>
          <a:latin typeface="+mn-lt"/>
        </a:defRPr>
      </a:lvl3pPr>
      <a:lvl4pPr marL="1589088" indent="-227013" algn="l" rtl="0" eaLnBrk="0" fontAlgn="base" hangingPunct="0">
        <a:spcBef>
          <a:spcPct val="20000"/>
        </a:spcBef>
        <a:spcAft>
          <a:spcPct val="0"/>
        </a:spcAft>
        <a:buChar char="–"/>
        <a:defRPr sz="2000">
          <a:solidFill>
            <a:schemeClr val="tx1"/>
          </a:solidFill>
          <a:latin typeface="+mn-lt"/>
        </a:defRPr>
      </a:lvl4pPr>
      <a:lvl5pPr marL="2043113" indent="-227013" algn="l" rtl="0" eaLnBrk="0" fontAlgn="base" hangingPunct="0">
        <a:spcBef>
          <a:spcPct val="20000"/>
        </a:spcBef>
        <a:spcAft>
          <a:spcPct val="0"/>
        </a:spcAft>
        <a:buChar char="»"/>
        <a:defRPr sz="2000">
          <a:solidFill>
            <a:schemeClr val="tx1"/>
          </a:solidFill>
          <a:latin typeface="+mn-lt"/>
        </a:defRPr>
      </a:lvl5pPr>
      <a:lvl6pPr marL="2498512" indent="-227142" algn="l" rtl="0" fontAlgn="base">
        <a:spcBef>
          <a:spcPct val="20000"/>
        </a:spcBef>
        <a:spcAft>
          <a:spcPct val="0"/>
        </a:spcAft>
        <a:buChar char="»"/>
        <a:defRPr sz="2000">
          <a:solidFill>
            <a:schemeClr val="tx1"/>
          </a:solidFill>
          <a:latin typeface="+mn-lt"/>
        </a:defRPr>
      </a:lvl6pPr>
      <a:lvl7pPr marL="2952790" indent="-227142" algn="l" rtl="0" fontAlgn="base">
        <a:spcBef>
          <a:spcPct val="20000"/>
        </a:spcBef>
        <a:spcAft>
          <a:spcPct val="0"/>
        </a:spcAft>
        <a:buChar char="»"/>
        <a:defRPr sz="2000">
          <a:solidFill>
            <a:schemeClr val="tx1"/>
          </a:solidFill>
          <a:latin typeface="+mn-lt"/>
        </a:defRPr>
      </a:lvl7pPr>
      <a:lvl8pPr marL="3407064" indent="-227142" algn="l" rtl="0" fontAlgn="base">
        <a:spcBef>
          <a:spcPct val="20000"/>
        </a:spcBef>
        <a:spcAft>
          <a:spcPct val="0"/>
        </a:spcAft>
        <a:buChar char="»"/>
        <a:defRPr sz="2000">
          <a:solidFill>
            <a:schemeClr val="tx1"/>
          </a:solidFill>
          <a:latin typeface="+mn-lt"/>
        </a:defRPr>
      </a:lvl8pPr>
      <a:lvl9pPr marL="3861341" indent="-227142" algn="l" rtl="0" fontAlgn="base">
        <a:spcBef>
          <a:spcPct val="20000"/>
        </a:spcBef>
        <a:spcAft>
          <a:spcPct val="0"/>
        </a:spcAft>
        <a:buChar char="»"/>
        <a:defRPr sz="2000">
          <a:solidFill>
            <a:schemeClr val="tx1"/>
          </a:solidFill>
          <a:latin typeface="+mn-lt"/>
        </a:defRPr>
      </a:lvl9pPr>
    </p:bodyStyle>
    <p:otherStyle>
      <a:defPPr>
        <a:defRPr lang="it-IT"/>
      </a:defPPr>
      <a:lvl1pPr marL="0" algn="l" defTabSz="908550" rtl="0" eaLnBrk="1" latinLnBrk="0" hangingPunct="1">
        <a:defRPr sz="1800" kern="1200">
          <a:solidFill>
            <a:schemeClr val="tx1"/>
          </a:solidFill>
          <a:latin typeface="+mn-lt"/>
          <a:ea typeface="+mn-ea"/>
          <a:cs typeface="+mn-cs"/>
        </a:defRPr>
      </a:lvl1pPr>
      <a:lvl2pPr marL="454280" algn="l" defTabSz="908550" rtl="0" eaLnBrk="1" latinLnBrk="0" hangingPunct="1">
        <a:defRPr sz="1800" kern="1200">
          <a:solidFill>
            <a:schemeClr val="tx1"/>
          </a:solidFill>
          <a:latin typeface="+mn-lt"/>
          <a:ea typeface="+mn-ea"/>
          <a:cs typeface="+mn-cs"/>
        </a:defRPr>
      </a:lvl2pPr>
      <a:lvl3pPr marL="908550" algn="l" defTabSz="908550" rtl="0" eaLnBrk="1" latinLnBrk="0" hangingPunct="1">
        <a:defRPr sz="1800" kern="1200">
          <a:solidFill>
            <a:schemeClr val="tx1"/>
          </a:solidFill>
          <a:latin typeface="+mn-lt"/>
          <a:ea typeface="+mn-ea"/>
          <a:cs typeface="+mn-cs"/>
        </a:defRPr>
      </a:lvl3pPr>
      <a:lvl4pPr marL="1362830" algn="l" defTabSz="908550" rtl="0" eaLnBrk="1" latinLnBrk="0" hangingPunct="1">
        <a:defRPr sz="1800" kern="1200">
          <a:solidFill>
            <a:schemeClr val="tx1"/>
          </a:solidFill>
          <a:latin typeface="+mn-lt"/>
          <a:ea typeface="+mn-ea"/>
          <a:cs typeface="+mn-cs"/>
        </a:defRPr>
      </a:lvl4pPr>
      <a:lvl5pPr marL="1817098" algn="l" defTabSz="908550" rtl="0" eaLnBrk="1" latinLnBrk="0" hangingPunct="1">
        <a:defRPr sz="1800" kern="1200">
          <a:solidFill>
            <a:schemeClr val="tx1"/>
          </a:solidFill>
          <a:latin typeface="+mn-lt"/>
          <a:ea typeface="+mn-ea"/>
          <a:cs typeface="+mn-cs"/>
        </a:defRPr>
      </a:lvl5pPr>
      <a:lvl6pPr marL="2271371" algn="l" defTabSz="908550" rtl="0" eaLnBrk="1" latinLnBrk="0" hangingPunct="1">
        <a:defRPr sz="1800" kern="1200">
          <a:solidFill>
            <a:schemeClr val="tx1"/>
          </a:solidFill>
          <a:latin typeface="+mn-lt"/>
          <a:ea typeface="+mn-ea"/>
          <a:cs typeface="+mn-cs"/>
        </a:defRPr>
      </a:lvl6pPr>
      <a:lvl7pPr marL="2725649" algn="l" defTabSz="908550" rtl="0" eaLnBrk="1" latinLnBrk="0" hangingPunct="1">
        <a:defRPr sz="1800" kern="1200">
          <a:solidFill>
            <a:schemeClr val="tx1"/>
          </a:solidFill>
          <a:latin typeface="+mn-lt"/>
          <a:ea typeface="+mn-ea"/>
          <a:cs typeface="+mn-cs"/>
        </a:defRPr>
      </a:lvl7pPr>
      <a:lvl8pPr marL="3179925" algn="l" defTabSz="908550" rtl="0" eaLnBrk="1" latinLnBrk="0" hangingPunct="1">
        <a:defRPr sz="1800" kern="1200">
          <a:solidFill>
            <a:schemeClr val="tx1"/>
          </a:solidFill>
          <a:latin typeface="+mn-lt"/>
          <a:ea typeface="+mn-ea"/>
          <a:cs typeface="+mn-cs"/>
        </a:defRPr>
      </a:lvl8pPr>
      <a:lvl9pPr marL="3634199" algn="l" defTabSz="90855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8786" name="Rectangle 1"/>
          <p:cNvSpPr>
            <a:spLocks noGrp="1" noChangeArrowheads="1"/>
          </p:cNvSpPr>
          <p:nvPr>
            <p:ph type="title"/>
          </p:nvPr>
        </p:nvSpPr>
        <p:spPr bwMode="auto">
          <a:xfrm>
            <a:off x="671513" y="568325"/>
            <a:ext cx="7805737" cy="11445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18787" name="Rectangle 2"/>
          <p:cNvSpPr>
            <a:spLocks noGrp="1" noChangeArrowheads="1"/>
          </p:cNvSpPr>
          <p:nvPr>
            <p:ph type="body" idx="1"/>
          </p:nvPr>
        </p:nvSpPr>
        <p:spPr bwMode="auto">
          <a:xfrm>
            <a:off x="671513" y="1906588"/>
            <a:ext cx="7805737" cy="4319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91684" r:id="rId1"/>
  </p:sldLayoutIdLst>
  <p:txStyles>
    <p:titleStyle>
      <a:lvl1pPr algn="ctr" defTabSz="409575" rtl="0" eaLnBrk="0" fontAlgn="base" hangingPunct="0">
        <a:lnSpc>
          <a:spcPct val="97000"/>
        </a:lnSpc>
        <a:spcBef>
          <a:spcPct val="0"/>
        </a:spcBef>
        <a:spcAft>
          <a:spcPct val="0"/>
        </a:spcAft>
        <a:buClr>
          <a:srgbClr val="FFFFFF"/>
        </a:buClr>
        <a:buSzPct val="45000"/>
        <a:buFont typeface="StarSymbol"/>
        <a:defRPr sz="2500" b="1">
          <a:solidFill>
            <a:srgbClr val="FFFFFF"/>
          </a:solidFill>
          <a:latin typeface="+mj-lt"/>
          <a:ea typeface="+mj-ea"/>
          <a:cs typeface="+mj-cs"/>
        </a:defRPr>
      </a:lvl1pPr>
      <a:lvl2pPr algn="ctr" defTabSz="409575" rtl="0" eaLnBrk="0" fontAlgn="base" hangingPunct="0">
        <a:lnSpc>
          <a:spcPct val="97000"/>
        </a:lnSpc>
        <a:spcBef>
          <a:spcPct val="0"/>
        </a:spcBef>
        <a:spcAft>
          <a:spcPct val="0"/>
        </a:spcAft>
        <a:buClr>
          <a:srgbClr val="FFFFFF"/>
        </a:buClr>
        <a:buSzPct val="45000"/>
        <a:buFont typeface="StarSymbol"/>
        <a:defRPr sz="2500" b="1">
          <a:solidFill>
            <a:srgbClr val="FFFFFF"/>
          </a:solidFill>
          <a:latin typeface="Times New Roman" pitchFamily="16" charset="0"/>
          <a:ea typeface="Gothic" charset="0"/>
          <a:cs typeface="Gothic" charset="0"/>
        </a:defRPr>
      </a:lvl2pPr>
      <a:lvl3pPr algn="ctr" defTabSz="409575" rtl="0" eaLnBrk="0" fontAlgn="base" hangingPunct="0">
        <a:lnSpc>
          <a:spcPct val="97000"/>
        </a:lnSpc>
        <a:spcBef>
          <a:spcPct val="0"/>
        </a:spcBef>
        <a:spcAft>
          <a:spcPct val="0"/>
        </a:spcAft>
        <a:buClr>
          <a:srgbClr val="FFFFFF"/>
        </a:buClr>
        <a:buSzPct val="45000"/>
        <a:buFont typeface="StarSymbol"/>
        <a:defRPr sz="2500" b="1">
          <a:solidFill>
            <a:srgbClr val="FFFFFF"/>
          </a:solidFill>
          <a:latin typeface="Times New Roman" pitchFamily="16" charset="0"/>
          <a:ea typeface="Gothic" charset="0"/>
          <a:cs typeface="Gothic" charset="0"/>
        </a:defRPr>
      </a:lvl3pPr>
      <a:lvl4pPr algn="ctr" defTabSz="409575" rtl="0" eaLnBrk="0" fontAlgn="base" hangingPunct="0">
        <a:lnSpc>
          <a:spcPct val="97000"/>
        </a:lnSpc>
        <a:spcBef>
          <a:spcPct val="0"/>
        </a:spcBef>
        <a:spcAft>
          <a:spcPct val="0"/>
        </a:spcAft>
        <a:buClr>
          <a:srgbClr val="FFFFFF"/>
        </a:buClr>
        <a:buSzPct val="45000"/>
        <a:buFont typeface="StarSymbol"/>
        <a:defRPr sz="2500" b="1">
          <a:solidFill>
            <a:srgbClr val="FFFFFF"/>
          </a:solidFill>
          <a:latin typeface="Times New Roman" pitchFamily="16" charset="0"/>
          <a:ea typeface="Gothic" charset="0"/>
          <a:cs typeface="Gothic" charset="0"/>
        </a:defRPr>
      </a:lvl4pPr>
      <a:lvl5pPr algn="ctr" defTabSz="409575" rtl="0" eaLnBrk="0" fontAlgn="base" hangingPunct="0">
        <a:lnSpc>
          <a:spcPct val="97000"/>
        </a:lnSpc>
        <a:spcBef>
          <a:spcPct val="0"/>
        </a:spcBef>
        <a:spcAft>
          <a:spcPct val="0"/>
        </a:spcAft>
        <a:buClr>
          <a:srgbClr val="FFFFFF"/>
        </a:buClr>
        <a:buSzPct val="45000"/>
        <a:buFont typeface="StarSymbol"/>
        <a:defRPr sz="2500" b="1">
          <a:solidFill>
            <a:srgbClr val="FFFFFF"/>
          </a:solidFill>
          <a:latin typeface="Times New Roman" pitchFamily="16" charset="0"/>
          <a:ea typeface="Gothic" charset="0"/>
          <a:cs typeface="Gothic" charset="0"/>
        </a:defRPr>
      </a:lvl5pPr>
      <a:lvl6pPr marL="1379859" indent="-193871" algn="l" defTabSz="410538"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6pPr>
      <a:lvl7pPr marL="1790401" indent="-193871" algn="l" defTabSz="410538"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7pPr>
      <a:lvl8pPr marL="2200942" indent="-193871" algn="l" defTabSz="410538"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8pPr>
      <a:lvl9pPr marL="2611478" indent="-193871" algn="l" defTabSz="410538"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9pPr>
    </p:titleStyle>
    <p:bodyStyle>
      <a:lvl1pPr marL="387350" indent="-290513" algn="l" defTabSz="409575" rtl="0" eaLnBrk="0" fontAlgn="base" hangingPunct="0">
        <a:lnSpc>
          <a:spcPct val="97000"/>
        </a:lnSpc>
        <a:spcBef>
          <a:spcPct val="0"/>
        </a:spcBef>
        <a:spcAft>
          <a:spcPts val="800"/>
        </a:spcAft>
        <a:buClr>
          <a:srgbClr val="FFFFFF"/>
        </a:buClr>
        <a:buSzPct val="100000"/>
        <a:buFont typeface="Arial" charset="0"/>
        <a:buChar char="•"/>
        <a:defRPr>
          <a:solidFill>
            <a:srgbClr val="FFFFFF"/>
          </a:solidFill>
          <a:latin typeface="+mn-lt"/>
          <a:ea typeface="+mn-ea"/>
          <a:cs typeface="+mn-cs"/>
        </a:defRPr>
      </a:lvl1pPr>
      <a:lvl2pPr marL="774700" indent="-257175" algn="l" defTabSz="409575" rtl="0" eaLnBrk="0" fontAlgn="base" hangingPunct="0">
        <a:lnSpc>
          <a:spcPct val="97000"/>
        </a:lnSpc>
        <a:spcBef>
          <a:spcPct val="0"/>
        </a:spcBef>
        <a:spcAft>
          <a:spcPts val="1025"/>
        </a:spcAft>
        <a:buClr>
          <a:srgbClr val="FFFFFF"/>
        </a:buClr>
        <a:buSzPct val="75000"/>
        <a:buFont typeface="StarSymbol"/>
        <a:buChar char="–"/>
        <a:defRPr sz="2400">
          <a:solidFill>
            <a:srgbClr val="FFFFFF"/>
          </a:solidFill>
          <a:latin typeface="+mn-lt"/>
          <a:ea typeface="+mn-ea"/>
          <a:cs typeface="+mn-cs"/>
        </a:defRPr>
      </a:lvl2pPr>
      <a:lvl3pPr marL="1162050" indent="-193675" algn="l" defTabSz="409575" rtl="0" eaLnBrk="0" fontAlgn="base" hangingPunct="0">
        <a:lnSpc>
          <a:spcPct val="97000"/>
        </a:lnSpc>
        <a:spcBef>
          <a:spcPct val="0"/>
        </a:spcBef>
        <a:spcAft>
          <a:spcPts val="775"/>
        </a:spcAft>
        <a:buClr>
          <a:srgbClr val="FFFFFF"/>
        </a:buClr>
        <a:buSzPct val="45000"/>
        <a:buFont typeface="StarSymbol"/>
        <a:buChar char="●"/>
        <a:defRPr sz="2200">
          <a:solidFill>
            <a:srgbClr val="FFFFFF"/>
          </a:solidFill>
          <a:latin typeface="+mn-lt"/>
          <a:ea typeface="+mn-ea"/>
          <a:cs typeface="+mn-cs"/>
        </a:defRPr>
      </a:lvl3pPr>
      <a:lvl4pPr marL="1549400" indent="-193675" algn="l" defTabSz="409575" rtl="0" eaLnBrk="0" fontAlgn="base" hangingPunct="0">
        <a:lnSpc>
          <a:spcPct val="97000"/>
        </a:lnSpc>
        <a:spcBef>
          <a:spcPct val="0"/>
        </a:spcBef>
        <a:spcAft>
          <a:spcPts val="525"/>
        </a:spcAft>
        <a:buClr>
          <a:srgbClr val="FFFFFF"/>
        </a:buClr>
        <a:buSzPct val="75000"/>
        <a:buFont typeface="StarSymbol"/>
        <a:buChar char="–"/>
        <a:defRPr>
          <a:solidFill>
            <a:srgbClr val="FFFFFF"/>
          </a:solidFill>
          <a:latin typeface="+mn-lt"/>
          <a:ea typeface="+mn-ea"/>
          <a:cs typeface="+mn-cs"/>
        </a:defRPr>
      </a:lvl4pPr>
      <a:lvl5pPr marL="1938338" indent="-193675" algn="l" defTabSz="409575" rtl="0" eaLnBrk="0" fontAlgn="base" hangingPunct="0">
        <a:lnSpc>
          <a:spcPct val="97000"/>
        </a:lnSpc>
        <a:spcBef>
          <a:spcPct val="0"/>
        </a:spcBef>
        <a:spcAft>
          <a:spcPts val="263"/>
        </a:spcAft>
        <a:buClr>
          <a:srgbClr val="FFFFFF"/>
        </a:buClr>
        <a:buSzPct val="45000"/>
        <a:buFont typeface="StarSymbol"/>
        <a:buChar char="●"/>
        <a:defRPr>
          <a:solidFill>
            <a:srgbClr val="FFFFFF"/>
          </a:solidFill>
          <a:latin typeface="+mn-lt"/>
          <a:ea typeface="+mn-ea"/>
          <a:cs typeface="+mn-cs"/>
        </a:defRPr>
      </a:lvl5pPr>
      <a:lvl6pPr marL="2349194" indent="-193871" algn="l" defTabSz="410538"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6pPr>
      <a:lvl7pPr marL="2759719" indent="-193871" algn="l" defTabSz="410538"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7pPr>
      <a:lvl8pPr marL="3170258" indent="-193871" algn="l" defTabSz="410538"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8pPr>
      <a:lvl9pPr marL="3580802" indent="-193871" algn="l" defTabSz="410538"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9pPr>
    </p:bodyStyle>
    <p:otherStyle>
      <a:defPPr>
        <a:defRPr lang="en-US"/>
      </a:defPPr>
      <a:lvl1pPr marL="0" algn="l" defTabSz="821070" rtl="0" eaLnBrk="1" latinLnBrk="0" hangingPunct="1">
        <a:defRPr sz="1600" kern="1200">
          <a:solidFill>
            <a:schemeClr val="tx1"/>
          </a:solidFill>
          <a:latin typeface="+mn-lt"/>
          <a:ea typeface="+mn-ea"/>
          <a:cs typeface="+mn-cs"/>
        </a:defRPr>
      </a:lvl1pPr>
      <a:lvl2pPr marL="410538" algn="l" defTabSz="821070" rtl="0" eaLnBrk="1" latinLnBrk="0" hangingPunct="1">
        <a:defRPr sz="1600" kern="1200">
          <a:solidFill>
            <a:schemeClr val="tx1"/>
          </a:solidFill>
          <a:latin typeface="+mn-lt"/>
          <a:ea typeface="+mn-ea"/>
          <a:cs typeface="+mn-cs"/>
        </a:defRPr>
      </a:lvl2pPr>
      <a:lvl3pPr marL="821070" algn="l" defTabSz="821070" rtl="0" eaLnBrk="1" latinLnBrk="0" hangingPunct="1">
        <a:defRPr sz="1600" kern="1200">
          <a:solidFill>
            <a:schemeClr val="tx1"/>
          </a:solidFill>
          <a:latin typeface="+mn-lt"/>
          <a:ea typeface="+mn-ea"/>
          <a:cs typeface="+mn-cs"/>
        </a:defRPr>
      </a:lvl3pPr>
      <a:lvl4pPr marL="1231621" algn="l" defTabSz="821070" rtl="0" eaLnBrk="1" latinLnBrk="0" hangingPunct="1">
        <a:defRPr sz="1600" kern="1200">
          <a:solidFill>
            <a:schemeClr val="tx1"/>
          </a:solidFill>
          <a:latin typeface="+mn-lt"/>
          <a:ea typeface="+mn-ea"/>
          <a:cs typeface="+mn-cs"/>
        </a:defRPr>
      </a:lvl4pPr>
      <a:lvl5pPr marL="1642149" algn="l" defTabSz="821070" rtl="0" eaLnBrk="1" latinLnBrk="0" hangingPunct="1">
        <a:defRPr sz="1600" kern="1200">
          <a:solidFill>
            <a:schemeClr val="tx1"/>
          </a:solidFill>
          <a:latin typeface="+mn-lt"/>
          <a:ea typeface="+mn-ea"/>
          <a:cs typeface="+mn-cs"/>
        </a:defRPr>
      </a:lvl5pPr>
      <a:lvl6pPr marL="2052677" algn="l" defTabSz="821070" rtl="0" eaLnBrk="1" latinLnBrk="0" hangingPunct="1">
        <a:defRPr sz="1600" kern="1200">
          <a:solidFill>
            <a:schemeClr val="tx1"/>
          </a:solidFill>
          <a:latin typeface="+mn-lt"/>
          <a:ea typeface="+mn-ea"/>
          <a:cs typeface="+mn-cs"/>
        </a:defRPr>
      </a:lvl6pPr>
      <a:lvl7pPr marL="2463230" algn="l" defTabSz="821070" rtl="0" eaLnBrk="1" latinLnBrk="0" hangingPunct="1">
        <a:defRPr sz="1600" kern="1200">
          <a:solidFill>
            <a:schemeClr val="tx1"/>
          </a:solidFill>
          <a:latin typeface="+mn-lt"/>
          <a:ea typeface="+mn-ea"/>
          <a:cs typeface="+mn-cs"/>
        </a:defRPr>
      </a:lvl7pPr>
      <a:lvl8pPr marL="2873768" algn="l" defTabSz="821070" rtl="0" eaLnBrk="1" latinLnBrk="0" hangingPunct="1">
        <a:defRPr sz="1600" kern="1200">
          <a:solidFill>
            <a:schemeClr val="tx1"/>
          </a:solidFill>
          <a:latin typeface="+mn-lt"/>
          <a:ea typeface="+mn-ea"/>
          <a:cs typeface="+mn-cs"/>
        </a:defRPr>
      </a:lvl8pPr>
      <a:lvl9pPr marL="3284300" algn="l" defTabSz="821070" rtl="0" eaLnBrk="1" latinLnBrk="0" hangingPunct="1">
        <a:defRPr sz="16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0854" tIns="45433" rIns="90854" bIns="45433" numCol="1" anchor="ctr" anchorCtr="0" compatLnSpc="1">
            <a:prstTxWarp prst="textNoShape">
              <a:avLst/>
            </a:prstTxWarp>
          </a:bodyPr>
          <a:lstStyle/>
          <a:p>
            <a:pPr lvl="0"/>
            <a:r>
              <a:rPr lang="en-US" smtClean="0"/>
              <a:t>Fare clic per modificare stile</a:t>
            </a:r>
          </a:p>
        </p:txBody>
      </p:sp>
      <p:sp>
        <p:nvSpPr>
          <p:cNvPr id="880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0854" tIns="45433" rIns="90854" bIns="45433"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Tree>
  </p:cSld>
  <p:clrMap bg1="dk2" tx1="lt1" bg2="dk1" tx2="lt2" accent1="accent1" accent2="accent2" accent3="accent3" accent4="accent4" accent5="accent5" accent6="accent6" hlink="hlink" folHlink="folHlink"/>
  <p:sldLayoutIdLst>
    <p:sldLayoutId id="2147491686" r:id="rId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4280" algn="ctr" rtl="0" eaLnBrk="0" fontAlgn="base" hangingPunct="0">
        <a:spcBef>
          <a:spcPct val="0"/>
        </a:spcBef>
        <a:spcAft>
          <a:spcPct val="0"/>
        </a:spcAft>
        <a:defRPr sz="4400">
          <a:solidFill>
            <a:schemeClr val="tx2"/>
          </a:solidFill>
          <a:latin typeface="Arial" charset="0"/>
        </a:defRPr>
      </a:lvl6pPr>
      <a:lvl7pPr marL="908550" algn="ctr" rtl="0" eaLnBrk="0" fontAlgn="base" hangingPunct="0">
        <a:spcBef>
          <a:spcPct val="0"/>
        </a:spcBef>
        <a:spcAft>
          <a:spcPct val="0"/>
        </a:spcAft>
        <a:defRPr sz="4400">
          <a:solidFill>
            <a:schemeClr val="tx2"/>
          </a:solidFill>
          <a:latin typeface="Arial" charset="0"/>
        </a:defRPr>
      </a:lvl7pPr>
      <a:lvl8pPr marL="1362830" algn="ctr" rtl="0" eaLnBrk="0" fontAlgn="base" hangingPunct="0">
        <a:spcBef>
          <a:spcPct val="0"/>
        </a:spcBef>
        <a:spcAft>
          <a:spcPct val="0"/>
        </a:spcAft>
        <a:defRPr sz="4400">
          <a:solidFill>
            <a:schemeClr val="tx2"/>
          </a:solidFill>
          <a:latin typeface="Arial" charset="0"/>
        </a:defRPr>
      </a:lvl8pPr>
      <a:lvl9pPr marL="1817098" algn="ctr" rtl="0" eaLnBrk="0" fontAlgn="base" hangingPunct="0">
        <a:spcBef>
          <a:spcPct val="0"/>
        </a:spcBef>
        <a:spcAft>
          <a:spcPct val="0"/>
        </a:spcAft>
        <a:defRPr sz="4400">
          <a:solidFill>
            <a:schemeClr val="tx2"/>
          </a:solidFill>
          <a:latin typeface="Arial"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mn-ea"/>
          <a:cs typeface="+mn-cs"/>
        </a:defRPr>
      </a:lvl1pPr>
      <a:lvl2pPr marL="738188" indent="-282575" algn="l" rtl="0" eaLnBrk="0" fontAlgn="base" hangingPunct="0">
        <a:spcBef>
          <a:spcPct val="20000"/>
        </a:spcBef>
        <a:spcAft>
          <a:spcPct val="0"/>
        </a:spcAft>
        <a:buChar char="–"/>
        <a:defRPr sz="2800">
          <a:solidFill>
            <a:schemeClr val="tx1"/>
          </a:solidFill>
          <a:latin typeface="+mn-lt"/>
        </a:defRPr>
      </a:lvl2pPr>
      <a:lvl3pPr marL="1135063" indent="-227013" algn="l" rtl="0" eaLnBrk="0" fontAlgn="base" hangingPunct="0">
        <a:spcBef>
          <a:spcPct val="20000"/>
        </a:spcBef>
        <a:spcAft>
          <a:spcPct val="0"/>
        </a:spcAft>
        <a:buChar char="•"/>
        <a:defRPr sz="2400">
          <a:solidFill>
            <a:schemeClr val="tx1"/>
          </a:solidFill>
          <a:latin typeface="+mn-lt"/>
        </a:defRPr>
      </a:lvl3pPr>
      <a:lvl4pPr marL="1589088" indent="-227013" algn="l" rtl="0" eaLnBrk="0" fontAlgn="base" hangingPunct="0">
        <a:spcBef>
          <a:spcPct val="20000"/>
        </a:spcBef>
        <a:spcAft>
          <a:spcPct val="0"/>
        </a:spcAft>
        <a:buChar char="–"/>
        <a:defRPr sz="2000">
          <a:solidFill>
            <a:schemeClr val="tx1"/>
          </a:solidFill>
          <a:latin typeface="+mn-lt"/>
        </a:defRPr>
      </a:lvl4pPr>
      <a:lvl5pPr marL="2043113" indent="-228600" algn="l" rtl="0" eaLnBrk="0" fontAlgn="base" hangingPunct="0">
        <a:spcBef>
          <a:spcPct val="20000"/>
        </a:spcBef>
        <a:spcAft>
          <a:spcPct val="0"/>
        </a:spcAft>
        <a:buChar char="»"/>
        <a:defRPr sz="2000">
          <a:solidFill>
            <a:schemeClr val="tx1"/>
          </a:solidFill>
          <a:latin typeface="+mn-lt"/>
        </a:defRPr>
      </a:lvl5pPr>
      <a:lvl6pPr marL="2498512" indent="-228718" algn="l" rtl="0" eaLnBrk="0" fontAlgn="base" hangingPunct="0">
        <a:spcBef>
          <a:spcPct val="20000"/>
        </a:spcBef>
        <a:spcAft>
          <a:spcPct val="0"/>
        </a:spcAft>
        <a:buChar char="»"/>
        <a:defRPr sz="2000">
          <a:solidFill>
            <a:schemeClr val="tx1"/>
          </a:solidFill>
          <a:latin typeface="+mn-lt"/>
        </a:defRPr>
      </a:lvl6pPr>
      <a:lvl7pPr marL="2952790" indent="-228718" algn="l" rtl="0" eaLnBrk="0" fontAlgn="base" hangingPunct="0">
        <a:spcBef>
          <a:spcPct val="20000"/>
        </a:spcBef>
        <a:spcAft>
          <a:spcPct val="0"/>
        </a:spcAft>
        <a:buChar char="»"/>
        <a:defRPr sz="2000">
          <a:solidFill>
            <a:schemeClr val="tx1"/>
          </a:solidFill>
          <a:latin typeface="+mn-lt"/>
        </a:defRPr>
      </a:lvl7pPr>
      <a:lvl8pPr marL="3407064" indent="-228718" algn="l" rtl="0" eaLnBrk="0" fontAlgn="base" hangingPunct="0">
        <a:spcBef>
          <a:spcPct val="20000"/>
        </a:spcBef>
        <a:spcAft>
          <a:spcPct val="0"/>
        </a:spcAft>
        <a:buChar char="»"/>
        <a:defRPr sz="2000">
          <a:solidFill>
            <a:schemeClr val="tx1"/>
          </a:solidFill>
          <a:latin typeface="+mn-lt"/>
        </a:defRPr>
      </a:lvl8pPr>
      <a:lvl9pPr marL="3861341" indent="-228718"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08550" rtl="0" eaLnBrk="1" latinLnBrk="0" hangingPunct="1">
        <a:defRPr sz="1800" kern="1200">
          <a:solidFill>
            <a:schemeClr val="tx1"/>
          </a:solidFill>
          <a:latin typeface="+mn-lt"/>
          <a:ea typeface="+mn-ea"/>
          <a:cs typeface="+mn-cs"/>
        </a:defRPr>
      </a:lvl1pPr>
      <a:lvl2pPr marL="454280" algn="l" defTabSz="908550" rtl="0" eaLnBrk="1" latinLnBrk="0" hangingPunct="1">
        <a:defRPr sz="1800" kern="1200">
          <a:solidFill>
            <a:schemeClr val="tx1"/>
          </a:solidFill>
          <a:latin typeface="+mn-lt"/>
          <a:ea typeface="+mn-ea"/>
          <a:cs typeface="+mn-cs"/>
        </a:defRPr>
      </a:lvl2pPr>
      <a:lvl3pPr marL="908550" algn="l" defTabSz="908550" rtl="0" eaLnBrk="1" latinLnBrk="0" hangingPunct="1">
        <a:defRPr sz="1800" kern="1200">
          <a:solidFill>
            <a:schemeClr val="tx1"/>
          </a:solidFill>
          <a:latin typeface="+mn-lt"/>
          <a:ea typeface="+mn-ea"/>
          <a:cs typeface="+mn-cs"/>
        </a:defRPr>
      </a:lvl3pPr>
      <a:lvl4pPr marL="1362830" algn="l" defTabSz="908550" rtl="0" eaLnBrk="1" latinLnBrk="0" hangingPunct="1">
        <a:defRPr sz="1800" kern="1200">
          <a:solidFill>
            <a:schemeClr val="tx1"/>
          </a:solidFill>
          <a:latin typeface="+mn-lt"/>
          <a:ea typeface="+mn-ea"/>
          <a:cs typeface="+mn-cs"/>
        </a:defRPr>
      </a:lvl4pPr>
      <a:lvl5pPr marL="1817098" algn="l" defTabSz="908550" rtl="0" eaLnBrk="1" latinLnBrk="0" hangingPunct="1">
        <a:defRPr sz="1800" kern="1200">
          <a:solidFill>
            <a:schemeClr val="tx1"/>
          </a:solidFill>
          <a:latin typeface="+mn-lt"/>
          <a:ea typeface="+mn-ea"/>
          <a:cs typeface="+mn-cs"/>
        </a:defRPr>
      </a:lvl5pPr>
      <a:lvl6pPr marL="2271371" algn="l" defTabSz="908550" rtl="0" eaLnBrk="1" latinLnBrk="0" hangingPunct="1">
        <a:defRPr sz="1800" kern="1200">
          <a:solidFill>
            <a:schemeClr val="tx1"/>
          </a:solidFill>
          <a:latin typeface="+mn-lt"/>
          <a:ea typeface="+mn-ea"/>
          <a:cs typeface="+mn-cs"/>
        </a:defRPr>
      </a:lvl6pPr>
      <a:lvl7pPr marL="2725649" algn="l" defTabSz="908550" rtl="0" eaLnBrk="1" latinLnBrk="0" hangingPunct="1">
        <a:defRPr sz="1800" kern="1200">
          <a:solidFill>
            <a:schemeClr val="tx1"/>
          </a:solidFill>
          <a:latin typeface="+mn-lt"/>
          <a:ea typeface="+mn-ea"/>
          <a:cs typeface="+mn-cs"/>
        </a:defRPr>
      </a:lvl7pPr>
      <a:lvl8pPr marL="3179925" algn="l" defTabSz="908550" rtl="0" eaLnBrk="1" latinLnBrk="0" hangingPunct="1">
        <a:defRPr sz="1800" kern="1200">
          <a:solidFill>
            <a:schemeClr val="tx1"/>
          </a:solidFill>
          <a:latin typeface="+mn-lt"/>
          <a:ea typeface="+mn-ea"/>
          <a:cs typeface="+mn-cs"/>
        </a:defRPr>
      </a:lvl8pPr>
      <a:lvl9pPr marL="3634199" algn="l" defTabSz="90855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rgbClr val="000016"/>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bwMode="auto">
          <a:xfrm>
            <a:off x="0" y="261938"/>
            <a:ext cx="9142413" cy="1141412"/>
          </a:xfrm>
          <a:prstGeom prst="rect">
            <a:avLst/>
          </a:prstGeom>
          <a:noFill/>
          <a:ln w="9525">
            <a:noFill/>
            <a:miter lim="800000"/>
            <a:headEnd/>
            <a:tailEnd/>
          </a:ln>
        </p:spPr>
        <p:txBody>
          <a:bodyPr vert="horz" wrap="square" lIns="91491" tIns="45748" rIns="91491" bIns="45748" numCol="1" anchor="ctr" anchorCtr="0" compatLnSpc="1">
            <a:prstTxWarp prst="textNoShape">
              <a:avLst/>
            </a:prstTxWarp>
          </a:bodyPr>
          <a:lstStyle/>
          <a:p>
            <a:pPr lvl="0"/>
            <a:r>
              <a:rPr lang="en-US" altLang="it-IT" smtClean="0"/>
              <a:t>Click to edit Master title style</a:t>
            </a:r>
          </a:p>
        </p:txBody>
      </p:sp>
      <p:sp>
        <p:nvSpPr>
          <p:cNvPr id="120835" name="Rectangle 3"/>
          <p:cNvSpPr>
            <a:spLocks noGrp="1" noChangeArrowheads="1"/>
          </p:cNvSpPr>
          <p:nvPr>
            <p:ph type="body" idx="1"/>
          </p:nvPr>
        </p:nvSpPr>
        <p:spPr bwMode="auto">
          <a:xfrm>
            <a:off x="642938" y="2209800"/>
            <a:ext cx="7891462" cy="4114800"/>
          </a:xfrm>
          <a:prstGeom prst="rect">
            <a:avLst/>
          </a:prstGeom>
          <a:noFill/>
          <a:ln w="9525">
            <a:noFill/>
            <a:miter lim="800000"/>
            <a:headEnd/>
            <a:tailEnd/>
          </a:ln>
        </p:spPr>
        <p:txBody>
          <a:bodyPr vert="horz" wrap="square" lIns="91491" tIns="45748" rIns="91491" bIns="45748"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2521092" name="Rectangle 4"/>
          <p:cNvSpPr>
            <a:spLocks noGrp="1" noChangeArrowheads="1"/>
          </p:cNvSpPr>
          <p:nvPr>
            <p:ph type="dt" sz="half" idx="2"/>
          </p:nvPr>
        </p:nvSpPr>
        <p:spPr bwMode="auto">
          <a:xfrm>
            <a:off x="381000" y="6332538"/>
            <a:ext cx="1905000" cy="457200"/>
          </a:xfrm>
          <a:prstGeom prst="rect">
            <a:avLst/>
          </a:prstGeom>
          <a:noFill/>
          <a:ln w="9525">
            <a:noFill/>
            <a:miter lim="800000"/>
            <a:headEnd/>
            <a:tailEnd/>
          </a:ln>
          <a:effectLst/>
        </p:spPr>
        <p:txBody>
          <a:bodyPr vert="horz" wrap="none" lIns="91491" tIns="45748" rIns="91491" bIns="45748" numCol="1" anchor="ctr" anchorCtr="0" compatLnSpc="1">
            <a:prstTxWarp prst="textNoShape">
              <a:avLst/>
            </a:prstTxWarp>
          </a:bodyPr>
          <a:lstStyle>
            <a:lvl1pPr algn="l" eaLnBrk="0" hangingPunct="0">
              <a:defRPr sz="1900" b="1">
                <a:solidFill>
                  <a:srgbClr val="FFFFFF"/>
                </a:solidFill>
                <a:latin typeface="+mn-lt"/>
              </a:defRPr>
            </a:lvl1pPr>
          </a:lstStyle>
          <a:p>
            <a:pPr>
              <a:defRPr/>
            </a:pPr>
            <a:endParaRPr lang="en-US"/>
          </a:p>
        </p:txBody>
      </p:sp>
      <p:sp>
        <p:nvSpPr>
          <p:cNvPr id="2521093" name="Rectangle 5"/>
          <p:cNvSpPr>
            <a:spLocks noGrp="1" noChangeArrowheads="1"/>
          </p:cNvSpPr>
          <p:nvPr>
            <p:ph type="ftr" sz="quarter" idx="3"/>
          </p:nvPr>
        </p:nvSpPr>
        <p:spPr bwMode="auto">
          <a:xfrm>
            <a:off x="3124200" y="6332538"/>
            <a:ext cx="2895600" cy="457200"/>
          </a:xfrm>
          <a:prstGeom prst="rect">
            <a:avLst/>
          </a:prstGeom>
          <a:noFill/>
          <a:ln w="9525">
            <a:noFill/>
            <a:miter lim="800000"/>
            <a:headEnd/>
            <a:tailEnd/>
          </a:ln>
          <a:effectLst/>
        </p:spPr>
        <p:txBody>
          <a:bodyPr vert="horz" wrap="none" lIns="91491" tIns="45748" rIns="91491" bIns="45748" numCol="1" anchor="ctr" anchorCtr="0" compatLnSpc="1">
            <a:prstTxWarp prst="textNoShape">
              <a:avLst/>
            </a:prstTxWarp>
          </a:bodyPr>
          <a:lstStyle>
            <a:lvl1pPr algn="ctr" eaLnBrk="0" hangingPunct="0">
              <a:defRPr sz="1900" b="1">
                <a:solidFill>
                  <a:srgbClr val="FFFFFF"/>
                </a:solidFill>
                <a:latin typeface="+mn-lt"/>
              </a:defRPr>
            </a:lvl1pPr>
          </a:lstStyle>
          <a:p>
            <a:pPr>
              <a:defRPr/>
            </a:pPr>
            <a:endParaRPr lang="en-US"/>
          </a:p>
        </p:txBody>
      </p:sp>
      <p:sp>
        <p:nvSpPr>
          <p:cNvPr id="2521094" name="Rectangle 6"/>
          <p:cNvSpPr>
            <a:spLocks noGrp="1" noChangeArrowheads="1"/>
          </p:cNvSpPr>
          <p:nvPr>
            <p:ph type="sldNum" sz="quarter" idx="4"/>
          </p:nvPr>
        </p:nvSpPr>
        <p:spPr bwMode="auto">
          <a:xfrm>
            <a:off x="6858000" y="6332538"/>
            <a:ext cx="1905000" cy="457200"/>
          </a:xfrm>
          <a:prstGeom prst="rect">
            <a:avLst/>
          </a:prstGeom>
          <a:noFill/>
          <a:ln w="9525">
            <a:noFill/>
            <a:miter lim="800000"/>
            <a:headEnd/>
            <a:tailEnd/>
          </a:ln>
          <a:effectLst/>
        </p:spPr>
        <p:txBody>
          <a:bodyPr vert="horz" wrap="none" lIns="91491" tIns="45748" rIns="91491" bIns="45748" numCol="1" anchor="ctr" anchorCtr="0" compatLnSpc="1">
            <a:prstTxWarp prst="textNoShape">
              <a:avLst/>
            </a:prstTxWarp>
          </a:bodyPr>
          <a:lstStyle>
            <a:lvl1pPr algn="r" eaLnBrk="0" hangingPunct="0">
              <a:defRPr sz="1900" b="1">
                <a:solidFill>
                  <a:srgbClr val="FFFFFF"/>
                </a:solidFill>
                <a:latin typeface="+mn-lt"/>
              </a:defRPr>
            </a:lvl1pPr>
          </a:lstStyle>
          <a:p>
            <a:pPr>
              <a:defRPr/>
            </a:pPr>
            <a:fld id="{81764C78-CB23-4D41-A7F9-32AF474B0FB9}" type="slidenum">
              <a:rPr lang="en-US"/>
              <a:pPr>
                <a:defRPr/>
              </a:pPr>
              <a:t>‹Nº›</a:t>
            </a:fld>
            <a:endParaRPr lang="en-US"/>
          </a:p>
        </p:txBody>
      </p:sp>
    </p:spTree>
  </p:cSld>
  <p:clrMap bg1="dk2" tx1="lt1" bg2="dk1" tx2="lt2" accent1="accent1" accent2="accent2" accent3="accent3" accent4="accent4" accent5="accent5" accent6="accent6" hlink="hlink" folHlink="folHlink"/>
  <p:sldLayoutIdLst>
    <p:sldLayoutId id="2147491688" r:id="rId1"/>
  </p:sldLayoutIdLst>
  <p:txStyles>
    <p:titleStyle>
      <a:lvl1pPr algn="ctr" rtl="0" eaLnBrk="0" fontAlgn="base" hangingPunct="0">
        <a:spcBef>
          <a:spcPct val="0"/>
        </a:spcBef>
        <a:spcAft>
          <a:spcPct val="0"/>
        </a:spcAft>
        <a:defRPr sz="3500" b="1">
          <a:solidFill>
            <a:schemeClr val="tx2"/>
          </a:solidFill>
          <a:latin typeface="+mj-lt"/>
          <a:ea typeface="+mj-ea"/>
          <a:cs typeface="+mj-cs"/>
        </a:defRPr>
      </a:lvl1pPr>
      <a:lvl2pPr algn="ctr" rtl="0" eaLnBrk="0" fontAlgn="base" hangingPunct="0">
        <a:spcBef>
          <a:spcPct val="0"/>
        </a:spcBef>
        <a:spcAft>
          <a:spcPct val="0"/>
        </a:spcAft>
        <a:defRPr sz="3500" b="1">
          <a:solidFill>
            <a:schemeClr val="tx2"/>
          </a:solidFill>
          <a:latin typeface="Times New Roman" pitchFamily="18" charset="0"/>
        </a:defRPr>
      </a:lvl2pPr>
      <a:lvl3pPr algn="ctr" rtl="0" eaLnBrk="0" fontAlgn="base" hangingPunct="0">
        <a:spcBef>
          <a:spcPct val="0"/>
        </a:spcBef>
        <a:spcAft>
          <a:spcPct val="0"/>
        </a:spcAft>
        <a:defRPr sz="3500" b="1">
          <a:solidFill>
            <a:schemeClr val="tx2"/>
          </a:solidFill>
          <a:latin typeface="Times New Roman" pitchFamily="18" charset="0"/>
        </a:defRPr>
      </a:lvl3pPr>
      <a:lvl4pPr algn="ctr" rtl="0" eaLnBrk="0" fontAlgn="base" hangingPunct="0">
        <a:spcBef>
          <a:spcPct val="0"/>
        </a:spcBef>
        <a:spcAft>
          <a:spcPct val="0"/>
        </a:spcAft>
        <a:defRPr sz="3500" b="1">
          <a:solidFill>
            <a:schemeClr val="tx2"/>
          </a:solidFill>
          <a:latin typeface="Times New Roman" pitchFamily="18" charset="0"/>
        </a:defRPr>
      </a:lvl4pPr>
      <a:lvl5pPr algn="ctr" rtl="0" eaLnBrk="0" fontAlgn="base" hangingPunct="0">
        <a:spcBef>
          <a:spcPct val="0"/>
        </a:spcBef>
        <a:spcAft>
          <a:spcPct val="0"/>
        </a:spcAft>
        <a:defRPr sz="3500" b="1">
          <a:solidFill>
            <a:schemeClr val="tx2"/>
          </a:solidFill>
          <a:latin typeface="Times New Roman" pitchFamily="18" charset="0"/>
        </a:defRPr>
      </a:lvl5pPr>
      <a:lvl6pPr marL="454280" algn="ctr" rtl="0" eaLnBrk="0" fontAlgn="base" hangingPunct="0">
        <a:spcBef>
          <a:spcPct val="0"/>
        </a:spcBef>
        <a:spcAft>
          <a:spcPct val="0"/>
        </a:spcAft>
        <a:defRPr sz="3500" b="1">
          <a:solidFill>
            <a:schemeClr val="tx2"/>
          </a:solidFill>
          <a:latin typeface="Times New Roman" pitchFamily="18" charset="0"/>
        </a:defRPr>
      </a:lvl6pPr>
      <a:lvl7pPr marL="908550" algn="ctr" rtl="0" eaLnBrk="0" fontAlgn="base" hangingPunct="0">
        <a:spcBef>
          <a:spcPct val="0"/>
        </a:spcBef>
        <a:spcAft>
          <a:spcPct val="0"/>
        </a:spcAft>
        <a:defRPr sz="3500" b="1">
          <a:solidFill>
            <a:schemeClr val="tx2"/>
          </a:solidFill>
          <a:latin typeface="Times New Roman" pitchFamily="18" charset="0"/>
        </a:defRPr>
      </a:lvl7pPr>
      <a:lvl8pPr marL="1362830" algn="ctr" rtl="0" eaLnBrk="0" fontAlgn="base" hangingPunct="0">
        <a:spcBef>
          <a:spcPct val="0"/>
        </a:spcBef>
        <a:spcAft>
          <a:spcPct val="0"/>
        </a:spcAft>
        <a:defRPr sz="3500" b="1">
          <a:solidFill>
            <a:schemeClr val="tx2"/>
          </a:solidFill>
          <a:latin typeface="Times New Roman" pitchFamily="18" charset="0"/>
        </a:defRPr>
      </a:lvl8pPr>
      <a:lvl9pPr marL="1817098" algn="ctr" rtl="0" eaLnBrk="0" fontAlgn="base" hangingPunct="0">
        <a:spcBef>
          <a:spcPct val="0"/>
        </a:spcBef>
        <a:spcAft>
          <a:spcPct val="0"/>
        </a:spcAft>
        <a:defRPr sz="3500" b="1">
          <a:solidFill>
            <a:schemeClr val="tx2"/>
          </a:solidFill>
          <a:latin typeface="Times New Roman" pitchFamily="18" charset="0"/>
        </a:defRPr>
      </a:lvl9pPr>
    </p:titleStyle>
    <p:bodyStyle>
      <a:lvl1pPr marL="339725" indent="-339725" algn="l" rtl="0" eaLnBrk="0" fontAlgn="base" hangingPunct="0">
        <a:spcBef>
          <a:spcPct val="20000"/>
        </a:spcBef>
        <a:spcAft>
          <a:spcPct val="0"/>
        </a:spcAft>
        <a:buClr>
          <a:srgbClr val="FF00FF"/>
        </a:buClr>
        <a:buSzPct val="125000"/>
        <a:buFont typeface="Symbol" pitchFamily="18" charset="2"/>
        <a:buChar char="·"/>
        <a:defRPr sz="3100">
          <a:solidFill>
            <a:schemeClr val="tx1"/>
          </a:solidFill>
          <a:latin typeface="+mn-lt"/>
          <a:ea typeface="+mn-ea"/>
          <a:cs typeface="+mn-cs"/>
        </a:defRPr>
      </a:lvl1pPr>
      <a:lvl2pPr marL="738188" indent="-282575" algn="l" rtl="0" eaLnBrk="0" fontAlgn="base" hangingPunct="0">
        <a:spcBef>
          <a:spcPct val="20000"/>
        </a:spcBef>
        <a:spcAft>
          <a:spcPct val="0"/>
        </a:spcAft>
        <a:buClr>
          <a:srgbClr val="FF00FF"/>
        </a:buClr>
        <a:buSzPct val="125000"/>
        <a:buFont typeface="Symbol" pitchFamily="18" charset="2"/>
        <a:buChar char="-"/>
        <a:defRPr sz="2900">
          <a:solidFill>
            <a:schemeClr val="tx1"/>
          </a:solidFill>
          <a:latin typeface="+mn-lt"/>
        </a:defRPr>
      </a:lvl2pPr>
      <a:lvl3pPr marL="1135063" indent="-227013" algn="l" rtl="0" eaLnBrk="0" fontAlgn="base" hangingPunct="0">
        <a:spcBef>
          <a:spcPct val="20000"/>
        </a:spcBef>
        <a:spcAft>
          <a:spcPct val="0"/>
        </a:spcAft>
        <a:buClr>
          <a:srgbClr val="FF00FF"/>
        </a:buClr>
        <a:buFont typeface="Symbol" pitchFamily="18" charset="2"/>
        <a:buChar char="¨"/>
        <a:defRPr sz="2700">
          <a:solidFill>
            <a:schemeClr val="tx1"/>
          </a:solidFill>
          <a:latin typeface="+mn-lt"/>
        </a:defRPr>
      </a:lvl3pPr>
      <a:lvl4pPr marL="1589088" indent="-227013" algn="l" rtl="0" eaLnBrk="0" fontAlgn="base" hangingPunct="0">
        <a:spcBef>
          <a:spcPct val="20000"/>
        </a:spcBef>
        <a:spcAft>
          <a:spcPct val="0"/>
        </a:spcAft>
        <a:buClr>
          <a:srgbClr val="FF00FF"/>
        </a:buClr>
        <a:buSzPct val="125000"/>
        <a:buFont typeface="Symbol" pitchFamily="18" charset="2"/>
        <a:buChar char="·"/>
        <a:defRPr sz="2500">
          <a:solidFill>
            <a:schemeClr val="tx1"/>
          </a:solidFill>
          <a:latin typeface="+mn-lt"/>
        </a:defRPr>
      </a:lvl4pPr>
      <a:lvl5pPr marL="2043113" indent="-227013" algn="l" rtl="0" eaLnBrk="0" fontAlgn="base" hangingPunct="0">
        <a:spcBef>
          <a:spcPct val="20000"/>
        </a:spcBef>
        <a:spcAft>
          <a:spcPct val="0"/>
        </a:spcAft>
        <a:buClr>
          <a:srgbClr val="FF00FF"/>
        </a:buClr>
        <a:buSzPct val="125000"/>
        <a:buFont typeface="Symbol" pitchFamily="18" charset="2"/>
        <a:buChar char="·"/>
        <a:defRPr sz="2300">
          <a:solidFill>
            <a:schemeClr val="tx1"/>
          </a:solidFill>
          <a:latin typeface="+mn-lt"/>
        </a:defRPr>
      </a:lvl5pPr>
      <a:lvl6pPr marL="2498512" indent="-227142" algn="l" rtl="0" eaLnBrk="0" fontAlgn="base" hangingPunct="0">
        <a:spcBef>
          <a:spcPct val="20000"/>
        </a:spcBef>
        <a:spcAft>
          <a:spcPct val="0"/>
        </a:spcAft>
        <a:buClr>
          <a:srgbClr val="FF00FF"/>
        </a:buClr>
        <a:buSzPct val="125000"/>
        <a:buFont typeface="Symbol" pitchFamily="18" charset="2"/>
        <a:buChar char="·"/>
        <a:defRPr sz="2300">
          <a:solidFill>
            <a:schemeClr val="tx1"/>
          </a:solidFill>
          <a:latin typeface="+mn-lt"/>
        </a:defRPr>
      </a:lvl6pPr>
      <a:lvl7pPr marL="2952790" indent="-227142" algn="l" rtl="0" eaLnBrk="0" fontAlgn="base" hangingPunct="0">
        <a:spcBef>
          <a:spcPct val="20000"/>
        </a:spcBef>
        <a:spcAft>
          <a:spcPct val="0"/>
        </a:spcAft>
        <a:buClr>
          <a:srgbClr val="FF00FF"/>
        </a:buClr>
        <a:buSzPct val="125000"/>
        <a:buFont typeface="Symbol" pitchFamily="18" charset="2"/>
        <a:buChar char="·"/>
        <a:defRPr sz="2300">
          <a:solidFill>
            <a:schemeClr val="tx1"/>
          </a:solidFill>
          <a:latin typeface="+mn-lt"/>
        </a:defRPr>
      </a:lvl7pPr>
      <a:lvl8pPr marL="3407064" indent="-227142" algn="l" rtl="0" eaLnBrk="0" fontAlgn="base" hangingPunct="0">
        <a:spcBef>
          <a:spcPct val="20000"/>
        </a:spcBef>
        <a:spcAft>
          <a:spcPct val="0"/>
        </a:spcAft>
        <a:buClr>
          <a:srgbClr val="FF00FF"/>
        </a:buClr>
        <a:buSzPct val="125000"/>
        <a:buFont typeface="Symbol" pitchFamily="18" charset="2"/>
        <a:buChar char="·"/>
        <a:defRPr sz="2300">
          <a:solidFill>
            <a:schemeClr val="tx1"/>
          </a:solidFill>
          <a:latin typeface="+mn-lt"/>
        </a:defRPr>
      </a:lvl8pPr>
      <a:lvl9pPr marL="3861341" indent="-227142" algn="l" rtl="0" eaLnBrk="0" fontAlgn="base" hangingPunct="0">
        <a:spcBef>
          <a:spcPct val="20000"/>
        </a:spcBef>
        <a:spcAft>
          <a:spcPct val="0"/>
        </a:spcAft>
        <a:buClr>
          <a:srgbClr val="FF00FF"/>
        </a:buClr>
        <a:buSzPct val="125000"/>
        <a:buFont typeface="Symbol" pitchFamily="18" charset="2"/>
        <a:buChar char="·"/>
        <a:defRPr sz="2300">
          <a:solidFill>
            <a:schemeClr val="tx1"/>
          </a:solidFill>
          <a:latin typeface="+mn-lt"/>
        </a:defRPr>
      </a:lvl9pPr>
    </p:bodyStyle>
    <p:otherStyle>
      <a:defPPr>
        <a:defRPr lang="it-IT"/>
      </a:defPPr>
      <a:lvl1pPr marL="0" algn="l" defTabSz="908550" rtl="0" eaLnBrk="1" latinLnBrk="0" hangingPunct="1">
        <a:defRPr sz="1800" kern="1200">
          <a:solidFill>
            <a:schemeClr val="tx1"/>
          </a:solidFill>
          <a:latin typeface="+mn-lt"/>
          <a:ea typeface="+mn-ea"/>
          <a:cs typeface="+mn-cs"/>
        </a:defRPr>
      </a:lvl1pPr>
      <a:lvl2pPr marL="454280" algn="l" defTabSz="908550" rtl="0" eaLnBrk="1" latinLnBrk="0" hangingPunct="1">
        <a:defRPr sz="1800" kern="1200">
          <a:solidFill>
            <a:schemeClr val="tx1"/>
          </a:solidFill>
          <a:latin typeface="+mn-lt"/>
          <a:ea typeface="+mn-ea"/>
          <a:cs typeface="+mn-cs"/>
        </a:defRPr>
      </a:lvl2pPr>
      <a:lvl3pPr marL="908550" algn="l" defTabSz="908550" rtl="0" eaLnBrk="1" latinLnBrk="0" hangingPunct="1">
        <a:defRPr sz="1800" kern="1200">
          <a:solidFill>
            <a:schemeClr val="tx1"/>
          </a:solidFill>
          <a:latin typeface="+mn-lt"/>
          <a:ea typeface="+mn-ea"/>
          <a:cs typeface="+mn-cs"/>
        </a:defRPr>
      </a:lvl3pPr>
      <a:lvl4pPr marL="1362830" algn="l" defTabSz="908550" rtl="0" eaLnBrk="1" latinLnBrk="0" hangingPunct="1">
        <a:defRPr sz="1800" kern="1200">
          <a:solidFill>
            <a:schemeClr val="tx1"/>
          </a:solidFill>
          <a:latin typeface="+mn-lt"/>
          <a:ea typeface="+mn-ea"/>
          <a:cs typeface="+mn-cs"/>
        </a:defRPr>
      </a:lvl4pPr>
      <a:lvl5pPr marL="1817098" algn="l" defTabSz="908550" rtl="0" eaLnBrk="1" latinLnBrk="0" hangingPunct="1">
        <a:defRPr sz="1800" kern="1200">
          <a:solidFill>
            <a:schemeClr val="tx1"/>
          </a:solidFill>
          <a:latin typeface="+mn-lt"/>
          <a:ea typeface="+mn-ea"/>
          <a:cs typeface="+mn-cs"/>
        </a:defRPr>
      </a:lvl5pPr>
      <a:lvl6pPr marL="2271371" algn="l" defTabSz="908550" rtl="0" eaLnBrk="1" latinLnBrk="0" hangingPunct="1">
        <a:defRPr sz="1800" kern="1200">
          <a:solidFill>
            <a:schemeClr val="tx1"/>
          </a:solidFill>
          <a:latin typeface="+mn-lt"/>
          <a:ea typeface="+mn-ea"/>
          <a:cs typeface="+mn-cs"/>
        </a:defRPr>
      </a:lvl6pPr>
      <a:lvl7pPr marL="2725649" algn="l" defTabSz="908550" rtl="0" eaLnBrk="1" latinLnBrk="0" hangingPunct="1">
        <a:defRPr sz="1800" kern="1200">
          <a:solidFill>
            <a:schemeClr val="tx1"/>
          </a:solidFill>
          <a:latin typeface="+mn-lt"/>
          <a:ea typeface="+mn-ea"/>
          <a:cs typeface="+mn-cs"/>
        </a:defRPr>
      </a:lvl7pPr>
      <a:lvl8pPr marL="3179925" algn="l" defTabSz="908550" rtl="0" eaLnBrk="1" latinLnBrk="0" hangingPunct="1">
        <a:defRPr sz="1800" kern="1200">
          <a:solidFill>
            <a:schemeClr val="tx1"/>
          </a:solidFill>
          <a:latin typeface="+mn-lt"/>
          <a:ea typeface="+mn-ea"/>
          <a:cs typeface="+mn-cs"/>
        </a:defRPr>
      </a:lvl8pPr>
      <a:lvl9pPr marL="3634199" algn="l" defTabSz="90855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rgbClr val="004884"/>
        </a:solidFill>
        <a:effectLst/>
      </p:bgPr>
    </p:bg>
    <p:spTree>
      <p:nvGrpSpPr>
        <p:cNvPr id="1" name=""/>
        <p:cNvGrpSpPr/>
        <p:nvPr/>
      </p:nvGrpSpPr>
      <p:grpSpPr>
        <a:xfrm>
          <a:off x="0" y="0"/>
          <a:ext cx="0" cy="0"/>
          <a:chOff x="0" y="0"/>
          <a:chExt cx="0" cy="0"/>
        </a:xfrm>
      </p:grpSpPr>
      <p:sp>
        <p:nvSpPr>
          <p:cNvPr id="29698" name="Rectangle 2"/>
          <p:cNvSpPr>
            <a:spLocks noChangeArrowheads="1"/>
          </p:cNvSpPr>
          <p:nvPr userDrawn="1"/>
        </p:nvSpPr>
        <p:spPr bwMode="auto">
          <a:xfrm>
            <a:off x="0" y="0"/>
            <a:ext cx="9144000" cy="796925"/>
          </a:xfrm>
          <a:prstGeom prst="rect">
            <a:avLst/>
          </a:prstGeom>
          <a:solidFill>
            <a:srgbClr val="019FC7"/>
          </a:solidFill>
          <a:ln>
            <a:noFill/>
          </a:ln>
          <a:extLst/>
        </p:spPr>
        <p:txBody>
          <a:bodyPr wrap="none" anchor="ctr"/>
          <a:lstStyle/>
          <a:p>
            <a:pPr algn="ctr" eaLnBrk="0" hangingPunct="0">
              <a:defRPr/>
            </a:pPr>
            <a:endParaRPr lang="it-IT">
              <a:solidFill>
                <a:srgbClr val="E5E5FF"/>
              </a:solidFill>
              <a:latin typeface="Arial" charset="0"/>
            </a:endParaRPr>
          </a:p>
        </p:txBody>
      </p:sp>
      <p:sp>
        <p:nvSpPr>
          <p:cNvPr id="29699" name="Rectangle 3"/>
          <p:cNvSpPr>
            <a:spLocks noChangeArrowheads="1"/>
          </p:cNvSpPr>
          <p:nvPr userDrawn="1"/>
        </p:nvSpPr>
        <p:spPr bwMode="auto">
          <a:xfrm rot="5400000">
            <a:off x="-2864643" y="3650456"/>
            <a:ext cx="6081712" cy="352425"/>
          </a:xfrm>
          <a:prstGeom prst="rect">
            <a:avLst/>
          </a:prstGeom>
          <a:gradFill rotWithShape="0">
            <a:gsLst>
              <a:gs pos="0">
                <a:srgbClr val="FBC4CB"/>
              </a:gs>
              <a:gs pos="100000">
                <a:srgbClr val="ED2F3F"/>
              </a:gs>
            </a:gsLst>
            <a:lin ang="5400000" scaled="1"/>
          </a:gradFill>
          <a:ln>
            <a:noFill/>
          </a:ln>
          <a:extLst/>
        </p:spPr>
        <p:txBody>
          <a:bodyPr wrap="none" anchor="ctr"/>
          <a:lstStyle/>
          <a:p>
            <a:pPr algn="ctr" eaLnBrk="0" hangingPunct="0">
              <a:defRPr/>
            </a:pPr>
            <a:endParaRPr lang="it-IT">
              <a:solidFill>
                <a:srgbClr val="E5E5FF"/>
              </a:solidFill>
              <a:latin typeface="Arial" charset="0"/>
            </a:endParaRPr>
          </a:p>
        </p:txBody>
      </p:sp>
      <p:sp>
        <p:nvSpPr>
          <p:cNvPr id="29700" name="Rectangle 4"/>
          <p:cNvSpPr>
            <a:spLocks noChangeArrowheads="1"/>
          </p:cNvSpPr>
          <p:nvPr userDrawn="1"/>
        </p:nvSpPr>
        <p:spPr bwMode="auto">
          <a:xfrm>
            <a:off x="0" y="0"/>
            <a:ext cx="1849438" cy="795338"/>
          </a:xfrm>
          <a:prstGeom prst="rect">
            <a:avLst/>
          </a:prstGeom>
          <a:gradFill rotWithShape="0">
            <a:gsLst>
              <a:gs pos="0">
                <a:srgbClr val="FBC4CB"/>
              </a:gs>
              <a:gs pos="100000">
                <a:srgbClr val="019FC7"/>
              </a:gs>
            </a:gsLst>
            <a:lin ang="0" scaled="1"/>
          </a:gradFill>
          <a:ln>
            <a:noFill/>
          </a:ln>
          <a:extLst/>
        </p:spPr>
        <p:txBody>
          <a:bodyPr wrap="none" anchor="ctr"/>
          <a:lstStyle/>
          <a:p>
            <a:pPr algn="ctr" eaLnBrk="0" hangingPunct="0">
              <a:defRPr/>
            </a:pPr>
            <a:endParaRPr lang="it-IT">
              <a:solidFill>
                <a:srgbClr val="E5E5FF"/>
              </a:solidFill>
              <a:latin typeface="Arial" charset="0"/>
            </a:endParaRPr>
          </a:p>
        </p:txBody>
      </p:sp>
    </p:spTree>
  </p:cSld>
  <p:clrMap bg1="dk2" tx1="lt1" bg2="dk1" tx2="lt2" accent1="accent1" accent2="accent2" accent3="accent3" accent4="accent4" accent5="accent5" accent6="accent6" hlink="hlink" folHlink="folHlink"/>
  <p:sldLayoutIdLst>
    <p:sldLayoutId id="2147491690" r:id="rId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3970" name="Picture 2" descr="Back slide 2"/>
          <p:cNvPicPr>
            <a:picLocks noChangeAspect="1" noChangeArrowheads="1"/>
          </p:cNvPicPr>
          <p:nvPr userDrawn="1"/>
        </p:nvPicPr>
        <p:blipFill>
          <a:blip r:embed="rId3" cstate="print"/>
          <a:srcRect/>
          <a:stretch>
            <a:fillRect/>
          </a:stretch>
        </p:blipFill>
        <p:spPr bwMode="auto">
          <a:xfrm>
            <a:off x="-1588" y="0"/>
            <a:ext cx="9148763" cy="6859588"/>
          </a:xfrm>
          <a:prstGeom prst="rect">
            <a:avLst/>
          </a:prstGeom>
          <a:noFill/>
          <a:ln w="9525">
            <a:noFill/>
            <a:miter lim="800000"/>
            <a:headEnd/>
            <a:tailEnd/>
          </a:ln>
        </p:spPr>
      </p:pic>
      <p:sp>
        <p:nvSpPr>
          <p:cNvPr id="83971" name="Rectangle 3"/>
          <p:cNvSpPr>
            <a:spLocks noGrp="1" noChangeArrowheads="1"/>
          </p:cNvSpPr>
          <p:nvPr>
            <p:ph type="title"/>
          </p:nvPr>
        </p:nvSpPr>
        <p:spPr bwMode="auto">
          <a:xfrm>
            <a:off x="338138" y="139700"/>
            <a:ext cx="8464550" cy="1384300"/>
          </a:xfrm>
          <a:prstGeom prst="rect">
            <a:avLst/>
          </a:prstGeom>
          <a:noFill/>
          <a:ln w="9525">
            <a:noFill/>
            <a:miter lim="800000"/>
            <a:headEnd/>
            <a:tailEnd/>
          </a:ln>
        </p:spPr>
        <p:txBody>
          <a:bodyPr vert="horz" wrap="square" lIns="98604" tIns="49301" rIns="98604" bIns="49301" numCol="1" anchor="ctr" anchorCtr="0" compatLnSpc="1">
            <a:prstTxWarp prst="textNoShape">
              <a:avLst/>
            </a:prstTxWarp>
          </a:bodyPr>
          <a:lstStyle/>
          <a:p>
            <a:pPr lvl="0"/>
            <a:r>
              <a:rPr lang="en-US" smtClean="0"/>
              <a:t>Fare clic per modificare stile</a:t>
            </a:r>
          </a:p>
        </p:txBody>
      </p:sp>
      <p:sp>
        <p:nvSpPr>
          <p:cNvPr id="83972" name="Rectangle 4"/>
          <p:cNvSpPr>
            <a:spLocks noGrp="1" noChangeArrowheads="1"/>
          </p:cNvSpPr>
          <p:nvPr>
            <p:ph type="body" idx="1"/>
          </p:nvPr>
        </p:nvSpPr>
        <p:spPr bwMode="auto">
          <a:xfrm>
            <a:off x="361950" y="1828800"/>
            <a:ext cx="8420100" cy="4222750"/>
          </a:xfrm>
          <a:prstGeom prst="rect">
            <a:avLst/>
          </a:prstGeom>
          <a:noFill/>
          <a:ln w="9525">
            <a:noFill/>
            <a:miter lim="800000"/>
            <a:headEnd/>
            <a:tailEnd/>
          </a:ln>
        </p:spPr>
        <p:txBody>
          <a:bodyPr vert="horz" wrap="square" lIns="98604" tIns="49301" rIns="98604" bIns="49301"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14341" name="Rectangle 5"/>
          <p:cNvSpPr>
            <a:spLocks noChangeArrowheads="1"/>
          </p:cNvSpPr>
          <p:nvPr/>
        </p:nvSpPr>
        <p:spPr bwMode="auto">
          <a:xfrm>
            <a:off x="1006475" y="6530975"/>
            <a:ext cx="7978775" cy="304800"/>
          </a:xfrm>
          <a:prstGeom prst="rect">
            <a:avLst/>
          </a:prstGeom>
          <a:noFill/>
          <a:ln>
            <a:noFill/>
          </a:ln>
          <a:extLst/>
        </p:spPr>
        <p:txBody>
          <a:bodyPr lIns="98604" tIns="49301" rIns="98604" bIns="49301"/>
          <a:lstStyle/>
          <a:p>
            <a:pPr marL="368300" indent="-368300" defTabSz="979488" eaLnBrk="0" hangingPunct="0">
              <a:spcBef>
                <a:spcPct val="20000"/>
              </a:spcBef>
              <a:buClr>
                <a:srgbClr val="FFFF00"/>
              </a:buClr>
              <a:buSzPct val="125000"/>
              <a:buFont typeface="Symbol" pitchFamily="18" charset="2"/>
              <a:buNone/>
              <a:defRPr/>
            </a:pPr>
            <a:r>
              <a:rPr lang="en-US" sz="900" b="1">
                <a:solidFill>
                  <a:srgbClr val="81DEFF"/>
                </a:solidFill>
                <a:latin typeface="Verdana" pitchFamily="34" charset="0"/>
                <a:cs typeface="+mn-cs"/>
              </a:rPr>
              <a:t>Clinica di Mal. App. Respiratorio - Università di Modena e Reggio Emilia - Az. Ospedaliero-Universitaria - Policlinico di Modena</a:t>
            </a:r>
          </a:p>
        </p:txBody>
      </p:sp>
      <p:sp>
        <p:nvSpPr>
          <p:cNvPr id="497670" name="Rectangle 6"/>
          <p:cNvSpPr>
            <a:spLocks noChangeArrowheads="1"/>
          </p:cNvSpPr>
          <p:nvPr/>
        </p:nvSpPr>
        <p:spPr bwMode="auto">
          <a:xfrm>
            <a:off x="1019175" y="6283325"/>
            <a:ext cx="1846263" cy="277813"/>
          </a:xfrm>
          <a:prstGeom prst="rect">
            <a:avLst/>
          </a:prstGeom>
          <a:noFill/>
          <a:ln w="9525">
            <a:noFill/>
            <a:miter lim="800000"/>
            <a:headEnd/>
            <a:tailEnd/>
          </a:ln>
          <a:effectLst/>
        </p:spPr>
        <p:txBody>
          <a:bodyPr wrap="none" anchor="ctr">
            <a:spAutoFit/>
          </a:bodyPr>
          <a:lstStyle/>
          <a:p>
            <a:pPr eaLnBrk="0" hangingPunct="0">
              <a:defRPr/>
            </a:pPr>
            <a:r>
              <a:rPr lang="en-US" sz="1200" b="1" i="1">
                <a:solidFill>
                  <a:srgbClr val="FFFFFF"/>
                </a:solidFill>
                <a:effectLst>
                  <a:outerShdw blurRad="38100" dist="38100" dir="2700000" algn="tl">
                    <a:srgbClr val="000099"/>
                  </a:outerShdw>
                </a:effectLst>
                <a:latin typeface="Verdana" pitchFamily="34" charset="0"/>
                <a:cs typeface="+mn-cs"/>
              </a:rPr>
              <a:t>Leonardo M. Fabbri</a:t>
            </a:r>
            <a:endParaRPr lang="it-IT" sz="1200" b="1" i="1">
              <a:solidFill>
                <a:srgbClr val="FFFFFF"/>
              </a:solidFill>
              <a:effectLst>
                <a:outerShdw blurRad="38100" dist="38100" dir="2700000" algn="tl">
                  <a:srgbClr val="000099"/>
                </a:outerShdw>
              </a:effectLst>
              <a:latin typeface="Verdana" pitchFamily="34" charset="0"/>
              <a:cs typeface="+mn-cs"/>
            </a:endParaRPr>
          </a:p>
        </p:txBody>
      </p:sp>
    </p:spTree>
  </p:cSld>
  <p:clrMap bg1="lt1" tx1="dk1" bg2="lt2" tx2="dk2" accent1="accent1" accent2="accent2" accent3="accent3" accent4="accent4" accent5="accent5" accent6="accent6" hlink="hlink" folHlink="folHlink"/>
  <p:sldLayoutIdLst>
    <p:sldLayoutId id="2147491692" r:id="rId1"/>
  </p:sldLayoutIdLst>
  <p:txStyles>
    <p:titleStyle>
      <a:lvl1pPr algn="ctr" defTabSz="979488" rtl="0" eaLnBrk="0" fontAlgn="base" hangingPunct="0">
        <a:spcBef>
          <a:spcPct val="0"/>
        </a:spcBef>
        <a:spcAft>
          <a:spcPct val="0"/>
        </a:spcAft>
        <a:defRPr sz="3600" b="1">
          <a:solidFill>
            <a:srgbClr val="FFFF00"/>
          </a:solidFill>
          <a:latin typeface="+mj-lt"/>
          <a:ea typeface="+mj-ea"/>
          <a:cs typeface="+mj-cs"/>
        </a:defRPr>
      </a:lvl1pPr>
      <a:lvl2pPr algn="ctr" defTabSz="979488" rtl="0" eaLnBrk="0" fontAlgn="base" hangingPunct="0">
        <a:spcBef>
          <a:spcPct val="0"/>
        </a:spcBef>
        <a:spcAft>
          <a:spcPct val="0"/>
        </a:spcAft>
        <a:defRPr sz="3600" b="1">
          <a:solidFill>
            <a:srgbClr val="FFFF00"/>
          </a:solidFill>
          <a:latin typeface="Verdana" pitchFamily="34" charset="0"/>
        </a:defRPr>
      </a:lvl2pPr>
      <a:lvl3pPr algn="ctr" defTabSz="979488" rtl="0" eaLnBrk="0" fontAlgn="base" hangingPunct="0">
        <a:spcBef>
          <a:spcPct val="0"/>
        </a:spcBef>
        <a:spcAft>
          <a:spcPct val="0"/>
        </a:spcAft>
        <a:defRPr sz="3600" b="1">
          <a:solidFill>
            <a:srgbClr val="FFFF00"/>
          </a:solidFill>
          <a:latin typeface="Verdana" pitchFamily="34" charset="0"/>
        </a:defRPr>
      </a:lvl3pPr>
      <a:lvl4pPr algn="ctr" defTabSz="979488" rtl="0" eaLnBrk="0" fontAlgn="base" hangingPunct="0">
        <a:spcBef>
          <a:spcPct val="0"/>
        </a:spcBef>
        <a:spcAft>
          <a:spcPct val="0"/>
        </a:spcAft>
        <a:defRPr sz="3600" b="1">
          <a:solidFill>
            <a:srgbClr val="FFFF00"/>
          </a:solidFill>
          <a:latin typeface="Verdana" pitchFamily="34" charset="0"/>
        </a:defRPr>
      </a:lvl4pPr>
      <a:lvl5pPr algn="ctr" defTabSz="979488" rtl="0" eaLnBrk="0" fontAlgn="base" hangingPunct="0">
        <a:spcBef>
          <a:spcPct val="0"/>
        </a:spcBef>
        <a:spcAft>
          <a:spcPct val="0"/>
        </a:spcAft>
        <a:defRPr sz="3600" b="1">
          <a:solidFill>
            <a:srgbClr val="FFFF00"/>
          </a:solidFill>
          <a:latin typeface="Verdana" pitchFamily="34" charset="0"/>
        </a:defRPr>
      </a:lvl5pPr>
      <a:lvl6pPr marL="457200" algn="ctr" defTabSz="979488" rtl="0" eaLnBrk="0" fontAlgn="base" hangingPunct="0">
        <a:spcBef>
          <a:spcPct val="0"/>
        </a:spcBef>
        <a:spcAft>
          <a:spcPct val="0"/>
        </a:spcAft>
        <a:defRPr sz="3600" b="1">
          <a:solidFill>
            <a:srgbClr val="FFFF00"/>
          </a:solidFill>
          <a:latin typeface="Verdana" pitchFamily="34" charset="0"/>
        </a:defRPr>
      </a:lvl6pPr>
      <a:lvl7pPr marL="914400" algn="ctr" defTabSz="979488" rtl="0" eaLnBrk="0" fontAlgn="base" hangingPunct="0">
        <a:spcBef>
          <a:spcPct val="0"/>
        </a:spcBef>
        <a:spcAft>
          <a:spcPct val="0"/>
        </a:spcAft>
        <a:defRPr sz="3600" b="1">
          <a:solidFill>
            <a:srgbClr val="FFFF00"/>
          </a:solidFill>
          <a:latin typeface="Verdana" pitchFamily="34" charset="0"/>
        </a:defRPr>
      </a:lvl7pPr>
      <a:lvl8pPr marL="1371600" algn="ctr" defTabSz="979488" rtl="0" eaLnBrk="0" fontAlgn="base" hangingPunct="0">
        <a:spcBef>
          <a:spcPct val="0"/>
        </a:spcBef>
        <a:spcAft>
          <a:spcPct val="0"/>
        </a:spcAft>
        <a:defRPr sz="3600" b="1">
          <a:solidFill>
            <a:srgbClr val="FFFF00"/>
          </a:solidFill>
          <a:latin typeface="Verdana" pitchFamily="34" charset="0"/>
        </a:defRPr>
      </a:lvl8pPr>
      <a:lvl9pPr marL="1828800" algn="ctr" defTabSz="979488" rtl="0" eaLnBrk="0" fontAlgn="base" hangingPunct="0">
        <a:spcBef>
          <a:spcPct val="0"/>
        </a:spcBef>
        <a:spcAft>
          <a:spcPct val="0"/>
        </a:spcAft>
        <a:defRPr sz="3600" b="1">
          <a:solidFill>
            <a:srgbClr val="FFFF00"/>
          </a:solidFill>
          <a:latin typeface="Verdana" pitchFamily="34" charset="0"/>
        </a:defRPr>
      </a:lvl9pPr>
    </p:titleStyle>
    <p:bodyStyle>
      <a:lvl1pPr marL="368300" indent="-368300" algn="l" defTabSz="979488" rtl="0" eaLnBrk="0" fontAlgn="base" hangingPunct="0">
        <a:spcBef>
          <a:spcPct val="20000"/>
        </a:spcBef>
        <a:spcAft>
          <a:spcPct val="0"/>
        </a:spcAft>
        <a:buClr>
          <a:srgbClr val="FFFF00"/>
        </a:buClr>
        <a:buSzPct val="125000"/>
        <a:buFont typeface="Symbol" pitchFamily="18" charset="2"/>
        <a:buChar char="•"/>
        <a:defRPr sz="900" b="1">
          <a:solidFill>
            <a:srgbClr val="81DEFF"/>
          </a:solidFill>
          <a:latin typeface="+mn-lt"/>
          <a:ea typeface="+mn-ea"/>
          <a:cs typeface="+mn-cs"/>
        </a:defRPr>
      </a:lvl1pPr>
      <a:lvl2pPr marL="796925" indent="-306388" algn="l" defTabSz="979488" rtl="0" eaLnBrk="0" fontAlgn="base" hangingPunct="0">
        <a:spcBef>
          <a:spcPct val="20000"/>
        </a:spcBef>
        <a:spcAft>
          <a:spcPct val="0"/>
        </a:spcAft>
        <a:buClr>
          <a:srgbClr val="FFFF00"/>
        </a:buClr>
        <a:buSzPct val="125000"/>
        <a:buFont typeface="Symbol" pitchFamily="18" charset="2"/>
        <a:buChar char="-"/>
        <a:defRPr sz="2400">
          <a:solidFill>
            <a:schemeClr val="tx1"/>
          </a:solidFill>
          <a:latin typeface="+mn-lt"/>
        </a:defRPr>
      </a:lvl2pPr>
      <a:lvl3pPr marL="1223963" indent="-244475" algn="l" defTabSz="979488" rtl="0" eaLnBrk="0" fontAlgn="base" hangingPunct="0">
        <a:spcBef>
          <a:spcPct val="20000"/>
        </a:spcBef>
        <a:spcAft>
          <a:spcPct val="0"/>
        </a:spcAft>
        <a:buClr>
          <a:srgbClr val="FFFF00"/>
        </a:buClr>
        <a:buFont typeface="Symbol" pitchFamily="18" charset="2"/>
        <a:buChar char="¨"/>
        <a:defRPr sz="2500">
          <a:solidFill>
            <a:schemeClr val="tx1"/>
          </a:solidFill>
          <a:latin typeface="+mn-lt"/>
        </a:defRPr>
      </a:lvl3pPr>
      <a:lvl4pPr marL="1660525" indent="-246063" algn="l" defTabSz="979488" rtl="0" eaLnBrk="0" fontAlgn="base" hangingPunct="0">
        <a:spcBef>
          <a:spcPct val="20000"/>
        </a:spcBef>
        <a:spcAft>
          <a:spcPct val="0"/>
        </a:spcAft>
        <a:buClr>
          <a:srgbClr val="FFFF00"/>
        </a:buClr>
        <a:buSzPct val="125000"/>
        <a:buFont typeface="Symbol" pitchFamily="18" charset="2"/>
        <a:buChar char="·"/>
        <a:defRPr sz="2300">
          <a:solidFill>
            <a:schemeClr val="tx1"/>
          </a:solidFill>
          <a:latin typeface="+mn-lt"/>
        </a:defRPr>
      </a:lvl4pPr>
      <a:lvl5pPr marL="2097088" indent="-246063" algn="l" defTabSz="979488" rtl="0" eaLnBrk="0" fontAlgn="base" hangingPunct="0">
        <a:spcBef>
          <a:spcPct val="20000"/>
        </a:spcBef>
        <a:spcAft>
          <a:spcPct val="0"/>
        </a:spcAft>
        <a:buClr>
          <a:srgbClr val="FFFF00"/>
        </a:buClr>
        <a:buSzPct val="125000"/>
        <a:buFont typeface="Symbol" pitchFamily="18" charset="2"/>
        <a:buChar char="·"/>
        <a:defRPr sz="2100">
          <a:solidFill>
            <a:schemeClr val="tx1"/>
          </a:solidFill>
          <a:latin typeface="+mn-lt"/>
        </a:defRPr>
      </a:lvl5pPr>
      <a:lvl6pPr marL="2554288" indent="-246063" algn="l" defTabSz="979488" rtl="0" eaLnBrk="0" fontAlgn="base" hangingPunct="0">
        <a:spcBef>
          <a:spcPct val="20000"/>
        </a:spcBef>
        <a:spcAft>
          <a:spcPct val="0"/>
        </a:spcAft>
        <a:buClr>
          <a:srgbClr val="FFFF00"/>
        </a:buClr>
        <a:buSzPct val="125000"/>
        <a:buFont typeface="Symbol" pitchFamily="18" charset="2"/>
        <a:buChar char="·"/>
        <a:defRPr sz="2100">
          <a:solidFill>
            <a:schemeClr val="tx1"/>
          </a:solidFill>
          <a:latin typeface="+mn-lt"/>
        </a:defRPr>
      </a:lvl6pPr>
      <a:lvl7pPr marL="3011488" indent="-246063" algn="l" defTabSz="979488" rtl="0" eaLnBrk="0" fontAlgn="base" hangingPunct="0">
        <a:spcBef>
          <a:spcPct val="20000"/>
        </a:spcBef>
        <a:spcAft>
          <a:spcPct val="0"/>
        </a:spcAft>
        <a:buClr>
          <a:srgbClr val="FFFF00"/>
        </a:buClr>
        <a:buSzPct val="125000"/>
        <a:buFont typeface="Symbol" pitchFamily="18" charset="2"/>
        <a:buChar char="·"/>
        <a:defRPr sz="2100">
          <a:solidFill>
            <a:schemeClr val="tx1"/>
          </a:solidFill>
          <a:latin typeface="+mn-lt"/>
        </a:defRPr>
      </a:lvl7pPr>
      <a:lvl8pPr marL="3468688" indent="-246063" algn="l" defTabSz="979488" rtl="0" eaLnBrk="0" fontAlgn="base" hangingPunct="0">
        <a:spcBef>
          <a:spcPct val="20000"/>
        </a:spcBef>
        <a:spcAft>
          <a:spcPct val="0"/>
        </a:spcAft>
        <a:buClr>
          <a:srgbClr val="FFFF00"/>
        </a:buClr>
        <a:buSzPct val="125000"/>
        <a:buFont typeface="Symbol" pitchFamily="18" charset="2"/>
        <a:buChar char="·"/>
        <a:defRPr sz="2100">
          <a:solidFill>
            <a:schemeClr val="tx1"/>
          </a:solidFill>
          <a:latin typeface="+mn-lt"/>
        </a:defRPr>
      </a:lvl8pPr>
      <a:lvl9pPr marL="3925888" indent="-246063" algn="l" defTabSz="979488" rtl="0" eaLnBrk="0" fontAlgn="base" hangingPunct="0">
        <a:spcBef>
          <a:spcPct val="20000"/>
        </a:spcBef>
        <a:spcAft>
          <a:spcPct val="0"/>
        </a:spcAft>
        <a:buClr>
          <a:srgbClr val="FFFF00"/>
        </a:buClr>
        <a:buSzPct val="125000"/>
        <a:buFont typeface="Symbol" pitchFamily="18" charset="2"/>
        <a:buChar char="·"/>
        <a:defRPr sz="21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Click to edit Master title style</a:t>
            </a:r>
          </a:p>
        </p:txBody>
      </p:sp>
      <p:sp>
        <p:nvSpPr>
          <p:cNvPr id="327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pitchFamily="18" charset="0"/>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imes" pitchFamily="18" charset="0"/>
                <a:cs typeface="+mn-cs"/>
              </a:defRPr>
            </a:lvl1pPr>
          </a:lstStyle>
          <a:p>
            <a:pPr>
              <a:defRPr/>
            </a:pPr>
            <a:endParaRPr lang="it-IT"/>
          </a:p>
        </p:txBody>
      </p:sp>
    </p:spTree>
  </p:cSld>
  <p:clrMap bg1="dk2" tx1="lt1" bg2="dk1" tx2="lt2" accent1="accent1" accent2="accent2" accent3="accent3" accent4="accent4" accent5="accent5" accent6="accent6" hlink="hlink" folHlink="folHlink"/>
  <p:sldLayoutIdLst>
    <p:sldLayoutId id="2147491538" r:id="rId1"/>
    <p:sldLayoutId id="2147491539" r:id="rId2"/>
    <p:sldLayoutId id="2147491540" r:id="rId3"/>
    <p:sldLayoutId id="2147491541" r:id="rId4"/>
    <p:sldLayoutId id="2147491542" r:id="rId5"/>
    <p:sldLayoutId id="2147491543" r:id="rId6"/>
    <p:sldLayoutId id="2147491544" r:id="rId7"/>
    <p:sldLayoutId id="2147491545" r:id="rId8"/>
    <p:sldLayoutId id="2147491546" r:id="rId9"/>
    <p:sldLayoutId id="2147491547" r:id="rId1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9" tIns="45714" rIns="91429" bIns="45714" numCol="1" anchor="ctr" anchorCtr="0" compatLnSpc="1">
            <a:prstTxWarp prst="textNoShape">
              <a:avLst/>
            </a:prstTxWarp>
          </a:bodyPr>
          <a:lstStyle/>
          <a:p>
            <a:pPr lvl="0"/>
            <a:r>
              <a:rPr lang="en-US"/>
              <a:t>Fare clic per modificare stile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29" tIns="45714" rIns="91429" bIns="45714" numCol="1" anchor="t" anchorCtr="0" compatLnSpc="1">
            <a:prstTxWarp prst="textNoShape">
              <a:avLst/>
            </a:prstTxWarp>
          </a:body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p>
        </p:txBody>
      </p:sp>
    </p:spTree>
  </p:cSld>
  <p:clrMap bg1="dk2" tx1="lt1" bg2="dk1" tx2="lt2" accent1="accent1" accent2="accent2" accent3="accent3" accent4="accent4" accent5="accent5" accent6="accent6" hlink="hlink" folHlink="folHlink"/>
  <p:sldLayoutIdLst>
    <p:sldLayoutId id="2147491694" r:id="rId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30188"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30188" algn="l" rtl="0" eaLnBrk="0" fontAlgn="base" hangingPunct="0">
        <a:spcBef>
          <a:spcPct val="20000"/>
        </a:spcBef>
        <a:spcAft>
          <a:spcPct val="0"/>
        </a:spcAft>
        <a:buChar char="»"/>
        <a:defRPr sz="2000">
          <a:solidFill>
            <a:schemeClr val="tx1"/>
          </a:solidFill>
          <a:latin typeface="+mn-lt"/>
        </a:defRPr>
      </a:lvl6pPr>
      <a:lvl7pPr marL="2971800" indent="-230188" algn="l" rtl="0" eaLnBrk="0" fontAlgn="base" hangingPunct="0">
        <a:spcBef>
          <a:spcPct val="20000"/>
        </a:spcBef>
        <a:spcAft>
          <a:spcPct val="0"/>
        </a:spcAft>
        <a:buChar char="»"/>
        <a:defRPr sz="2000">
          <a:solidFill>
            <a:schemeClr val="tx1"/>
          </a:solidFill>
          <a:latin typeface="+mn-lt"/>
        </a:defRPr>
      </a:lvl7pPr>
      <a:lvl8pPr marL="3429000" indent="-230188" algn="l" rtl="0" eaLnBrk="0" fontAlgn="base" hangingPunct="0">
        <a:spcBef>
          <a:spcPct val="20000"/>
        </a:spcBef>
        <a:spcAft>
          <a:spcPct val="0"/>
        </a:spcAft>
        <a:buChar char="»"/>
        <a:defRPr sz="2000">
          <a:solidFill>
            <a:schemeClr val="tx1"/>
          </a:solidFill>
          <a:latin typeface="+mn-lt"/>
        </a:defRPr>
      </a:lvl8pPr>
      <a:lvl9pPr marL="3886200" indent="-230188"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318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9169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8437" name="Rectangle 5"/>
          <p:cNvSpPr>
            <a:spLocks noGrp="1" noChangeArrowheads="1"/>
          </p:cNvSpPr>
          <p:nvPr>
            <p:ph type="title"/>
          </p:nvPr>
        </p:nvSpPr>
        <p:spPr bwMode="auto">
          <a:xfrm>
            <a:off x="457200" y="304800"/>
            <a:ext cx="8686800" cy="1143000"/>
          </a:xfrm>
          <a:prstGeom prst="rect">
            <a:avLst/>
          </a:prstGeom>
          <a:noFill/>
          <a:ln>
            <a:noFill/>
          </a:ln>
          <a:effectLst/>
          <a:extLst/>
        </p:spPr>
        <p:txBody>
          <a:bodyPr vert="horz" wrap="square" lIns="91149" tIns="45579" rIns="91149" bIns="45579" numCol="1" anchor="ctr" anchorCtr="0" compatLnSpc="1">
            <a:prstTxWarp prst="textNoShape">
              <a:avLst/>
            </a:prstTxWarp>
          </a:bodyPr>
          <a:lstStyle/>
          <a:p>
            <a:pPr lvl="0"/>
            <a:r>
              <a:rPr lang="en-US"/>
              <a:t>Click to edit Master title style</a:t>
            </a:r>
          </a:p>
        </p:txBody>
      </p:sp>
      <p:sp>
        <p:nvSpPr>
          <p:cNvPr id="18438" name="Rectangle 6"/>
          <p:cNvSpPr>
            <a:spLocks noGrp="1" noChangeArrowheads="1"/>
          </p:cNvSpPr>
          <p:nvPr>
            <p:ph type="body" idx="1"/>
          </p:nvPr>
        </p:nvSpPr>
        <p:spPr bwMode="auto">
          <a:xfrm>
            <a:off x="457200" y="1600200"/>
            <a:ext cx="8229600" cy="4495800"/>
          </a:xfrm>
          <a:prstGeom prst="rect">
            <a:avLst/>
          </a:prstGeom>
          <a:noFill/>
          <a:ln>
            <a:noFill/>
          </a:ln>
          <a:effectLst/>
          <a:extLst/>
        </p:spPr>
        <p:txBody>
          <a:bodyPr vert="horz" wrap="square" lIns="91149" tIns="45579" rIns="91149" bIns="455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9" name="Rectangle 7"/>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149" tIns="45579" rIns="91149" bIns="45579" numCol="1" anchor="b" anchorCtr="0" compatLnSpc="1">
            <a:prstTxWarp prst="textNoShape">
              <a:avLst/>
            </a:prstTxWarp>
          </a:bodyPr>
          <a:lstStyle>
            <a:lvl1pPr algn="l" eaLnBrk="1" hangingPunct="1">
              <a:defRPr sz="1200">
                <a:effectLst>
                  <a:outerShdw blurRad="38100" dist="38100" dir="2700000" algn="tl">
                    <a:srgbClr val="000000"/>
                  </a:outerShdw>
                </a:effectLst>
                <a:latin typeface="+mn-lt"/>
                <a:ea typeface="+mn-ea"/>
                <a:cs typeface="+mn-cs"/>
              </a:defRPr>
            </a:lvl1pPr>
          </a:lstStyle>
          <a:p>
            <a:pPr>
              <a:defRPr/>
            </a:pPr>
            <a:endParaRPr lang="en-US">
              <a:solidFill>
                <a:srgbClr val="FFFFFF"/>
              </a:solidFill>
            </a:endParaRPr>
          </a:p>
        </p:txBody>
      </p:sp>
      <p:sp>
        <p:nvSpPr>
          <p:cNvPr id="18440" name="Rectangle 8"/>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149" tIns="45579" rIns="91149" bIns="45579"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ea typeface="+mn-ea"/>
                <a:cs typeface="+mn-cs"/>
              </a:defRPr>
            </a:lvl1pPr>
          </a:lstStyle>
          <a:p>
            <a:pPr>
              <a:defRPr/>
            </a:pPr>
            <a:endParaRPr lang="en-US">
              <a:solidFill>
                <a:srgbClr val="FFFFFF"/>
              </a:solidFill>
            </a:endParaRPr>
          </a:p>
        </p:txBody>
      </p:sp>
      <p:sp>
        <p:nvSpPr>
          <p:cNvPr id="18441" name="Rectangle 9"/>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149" tIns="45579" rIns="91149" bIns="45579" numCol="1" anchor="b" anchorCtr="0" compatLnSpc="1">
            <a:prstTxWarp prst="textNoShape">
              <a:avLst/>
            </a:prstTxWarp>
          </a:bodyPr>
          <a:lstStyle>
            <a:lvl1pPr algn="r">
              <a:defRPr sz="1200">
                <a:effectLst>
                  <a:outerShdw blurRad="38100" dist="38100" dir="2700000" algn="tl">
                    <a:srgbClr val="000000"/>
                  </a:outerShdw>
                </a:effectLst>
                <a:latin typeface="+mn-lt"/>
                <a:ea typeface="+mn-ea"/>
              </a:defRPr>
            </a:lvl1pPr>
          </a:lstStyle>
          <a:p>
            <a:fld id="{6F6E168D-9B02-4B36-A046-637DC393FF5E}" type="slidenum">
              <a:rPr lang="en-US">
                <a:solidFill>
                  <a:srgbClr val="FFFFFF"/>
                </a:solidFill>
              </a:rPr>
              <a:pPr/>
              <a:t>‹Nº›</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91700" r:id="rId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ahoma" pitchFamily="34" charset="0"/>
          <a:ea typeface="ＭＳ Ｐゴシック" pitchFamily="34" charset="-128"/>
        </a:defRPr>
      </a:lvl2pPr>
      <a:lvl3pPr algn="ctr" rtl="0" eaLnBrk="0" fontAlgn="base" hangingPunct="0">
        <a:spcBef>
          <a:spcPct val="0"/>
        </a:spcBef>
        <a:spcAft>
          <a:spcPct val="0"/>
        </a:spcAft>
        <a:defRPr sz="4400" b="1">
          <a:solidFill>
            <a:schemeClr val="tx2"/>
          </a:solidFill>
          <a:latin typeface="Tahoma" pitchFamily="34" charset="0"/>
          <a:ea typeface="ＭＳ Ｐゴシック" pitchFamily="34" charset="-128"/>
        </a:defRPr>
      </a:lvl3pPr>
      <a:lvl4pPr algn="ctr" rtl="0" eaLnBrk="0" fontAlgn="base" hangingPunct="0">
        <a:spcBef>
          <a:spcPct val="0"/>
        </a:spcBef>
        <a:spcAft>
          <a:spcPct val="0"/>
        </a:spcAft>
        <a:defRPr sz="4400" b="1">
          <a:solidFill>
            <a:schemeClr val="tx2"/>
          </a:solidFill>
          <a:latin typeface="Tahoma" pitchFamily="34" charset="0"/>
          <a:ea typeface="ＭＳ Ｐゴシック" pitchFamily="34" charset="-128"/>
        </a:defRPr>
      </a:lvl4pPr>
      <a:lvl5pPr algn="ctr" rtl="0" eaLnBrk="0" fontAlgn="base" hangingPunct="0">
        <a:spcBef>
          <a:spcPct val="0"/>
        </a:spcBef>
        <a:spcAft>
          <a:spcPct val="0"/>
        </a:spcAft>
        <a:defRPr sz="4400" b="1">
          <a:solidFill>
            <a:schemeClr val="tx2"/>
          </a:solidFill>
          <a:latin typeface="Tahoma" pitchFamily="34" charset="0"/>
          <a:ea typeface="ＭＳ Ｐゴシック" pitchFamily="34" charset="-128"/>
        </a:defRPr>
      </a:lvl5pPr>
      <a:lvl6pPr marL="457200" algn="ctr" rtl="0" eaLnBrk="0" fontAlgn="base" hangingPunct="0">
        <a:spcBef>
          <a:spcPct val="0"/>
        </a:spcBef>
        <a:spcAft>
          <a:spcPct val="0"/>
        </a:spcAft>
        <a:defRPr sz="4400" b="1">
          <a:solidFill>
            <a:schemeClr val="tx2"/>
          </a:solidFill>
          <a:latin typeface="Tahoma" pitchFamily="34" charset="0"/>
          <a:ea typeface="ＭＳ Ｐゴシック" pitchFamily="34" charset="-128"/>
        </a:defRPr>
      </a:lvl6pPr>
      <a:lvl7pPr marL="914400" algn="ctr" rtl="0" eaLnBrk="0" fontAlgn="base" hangingPunct="0">
        <a:spcBef>
          <a:spcPct val="0"/>
        </a:spcBef>
        <a:spcAft>
          <a:spcPct val="0"/>
        </a:spcAft>
        <a:defRPr sz="4400" b="1">
          <a:solidFill>
            <a:schemeClr val="tx2"/>
          </a:solidFill>
          <a:latin typeface="Tahoma" pitchFamily="34" charset="0"/>
          <a:ea typeface="ＭＳ Ｐゴシック" pitchFamily="34" charset="-128"/>
        </a:defRPr>
      </a:lvl7pPr>
      <a:lvl8pPr marL="1371600" algn="ctr" rtl="0" eaLnBrk="0" fontAlgn="base" hangingPunct="0">
        <a:spcBef>
          <a:spcPct val="0"/>
        </a:spcBef>
        <a:spcAft>
          <a:spcPct val="0"/>
        </a:spcAft>
        <a:defRPr sz="4400" b="1">
          <a:solidFill>
            <a:schemeClr val="tx2"/>
          </a:solidFill>
          <a:latin typeface="Tahoma" pitchFamily="34" charset="0"/>
          <a:ea typeface="ＭＳ Ｐゴシック" pitchFamily="34" charset="-128"/>
        </a:defRPr>
      </a:lvl8pPr>
      <a:lvl9pPr marL="1828800" algn="ctr" rtl="0" eaLnBrk="0" fontAlgn="base" hangingPunct="0">
        <a:spcBef>
          <a:spcPct val="0"/>
        </a:spcBef>
        <a:spcAft>
          <a:spcPct val="0"/>
        </a:spcAft>
        <a:defRPr sz="4400" b="1">
          <a:solidFill>
            <a:schemeClr val="tx2"/>
          </a:solidFill>
          <a:latin typeface="Tahoma" pitchFamily="34" charset="0"/>
          <a:ea typeface="ＭＳ Ｐゴシック" pitchFamily="34" charset="-128"/>
        </a:defRPr>
      </a:lvl9pPr>
    </p:titleStyle>
    <p:bodyStyle>
      <a:lvl1pPr marL="341313" indent="-341313"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latin typeface="+mn-lt"/>
          <a:ea typeface="+mn-ea"/>
          <a:cs typeface="+mn-cs"/>
        </a:defRPr>
      </a:lvl1pPr>
      <a:lvl2pPr marL="739775" indent="-284163" algn="l" rtl="0" eaLnBrk="0" fontAlgn="base" hangingPunct="0">
        <a:spcBef>
          <a:spcPct val="20000"/>
        </a:spcBef>
        <a:spcAft>
          <a:spcPct val="0"/>
        </a:spcAft>
        <a:buClr>
          <a:schemeClr val="tx1"/>
        </a:buClr>
        <a:buChar char="–"/>
        <a:defRPr sz="2800">
          <a:solidFill>
            <a:schemeClr val="tx1"/>
          </a:solidFill>
          <a:latin typeface="+mn-lt"/>
          <a:ea typeface="+mn-ea"/>
        </a:defRPr>
      </a:lvl2pPr>
      <a:lvl3pPr marL="1138238" indent="-227013" algn="l" rtl="0" eaLnBrk="0" fontAlgn="base" hangingPunct="0">
        <a:spcBef>
          <a:spcPct val="20000"/>
        </a:spcBef>
        <a:spcAft>
          <a:spcPct val="0"/>
        </a:spcAft>
        <a:buClr>
          <a:schemeClr val="hlink"/>
        </a:buClr>
        <a:buFont typeface="Wingdings" pitchFamily="2" charset="2"/>
        <a:buChar char="§"/>
        <a:defRPr sz="2400">
          <a:solidFill>
            <a:schemeClr val="tx1"/>
          </a:solidFill>
          <a:latin typeface="+mn-lt"/>
          <a:ea typeface="+mn-ea"/>
        </a:defRPr>
      </a:lvl3pPr>
      <a:lvl4pPr marL="1593850" indent="-227013" algn="l" rtl="0" eaLnBrk="0" fontAlgn="base" hangingPunct="0">
        <a:spcBef>
          <a:spcPct val="20000"/>
        </a:spcBef>
        <a:spcAft>
          <a:spcPct val="0"/>
        </a:spcAft>
        <a:buChar char="–"/>
        <a:defRPr sz="2000">
          <a:solidFill>
            <a:schemeClr val="tx1"/>
          </a:solidFill>
          <a:latin typeface="+mn-lt"/>
          <a:ea typeface="+mn-ea"/>
        </a:defRPr>
      </a:lvl4pPr>
      <a:lvl5pPr marL="2049463" indent="-227013"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ea typeface="+mn-ea"/>
        </a:defRPr>
      </a:lvl5pPr>
      <a:lvl6pPr marL="2506663" indent="-227013"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ea typeface="+mn-ea"/>
        </a:defRPr>
      </a:lvl6pPr>
      <a:lvl7pPr marL="2963863" indent="-227013"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ea typeface="+mn-ea"/>
        </a:defRPr>
      </a:lvl7pPr>
      <a:lvl8pPr marL="3421063" indent="-227013"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ea typeface="+mn-ea"/>
        </a:defRPr>
      </a:lvl8pPr>
      <a:lvl9pPr marL="3878263" indent="-227013" algn="l" rtl="0" eaLnBrk="0" fontAlgn="base" hangingPunct="0">
        <a:spcBef>
          <a:spcPct val="20000"/>
        </a:spcBef>
        <a:spcAft>
          <a:spcPct val="0"/>
        </a:spcAft>
        <a:buClr>
          <a:schemeClr val="hlink"/>
        </a:buClr>
        <a:buFont typeface="Wingdings" pitchFamily="2" charset="2"/>
        <a:buChar char="§"/>
        <a:defRPr sz="2000">
          <a:solidFill>
            <a:schemeClr val="tx1"/>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914400" y="512763"/>
            <a:ext cx="7772400" cy="914400"/>
          </a:xfrm>
          <a:prstGeom prst="rect">
            <a:avLst/>
          </a:prstGeom>
        </p:spPr>
        <p:txBody>
          <a:bodyPr vert="horz" anchor="t">
            <a:noAutofit/>
          </a:bodyPr>
          <a:lstStyle>
            <a:extLst/>
          </a:lstStyle>
          <a:p>
            <a:r>
              <a:rPr lang="it-IT" smtClean="0"/>
              <a:t>Fare clic per modificare lo stile del titolo</a:t>
            </a:r>
            <a:endParaRPr lang="en-US"/>
          </a:p>
        </p:txBody>
      </p:sp>
      <p:sp>
        <p:nvSpPr>
          <p:cNvPr id="936963" name="Segnaposto testo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7" name="Segnaposto data 1"/>
          <p:cNvSpPr>
            <a:spLocks noGrp="1"/>
          </p:cNvSpPr>
          <p:nvPr>
            <p:ph type="dt" sz="half" idx="2"/>
          </p:nvPr>
        </p:nvSpPr>
        <p:spPr>
          <a:xfrm>
            <a:off x="6477000" y="6416675"/>
            <a:ext cx="2133600" cy="365125"/>
          </a:xfrm>
          <a:prstGeom prst="rect">
            <a:avLst/>
          </a:prstGeom>
        </p:spPr>
        <p:txBody>
          <a:bodyPr vert="horz" anchor="b"/>
          <a:lstStyle>
            <a:lvl1pPr>
              <a:defRPr sz="1100">
                <a:solidFill>
                  <a:srgbClr val="D6ECFF"/>
                </a:solidFill>
                <a:effectLst>
                  <a:outerShdw blurRad="38100" dist="38100" dir="2700000" algn="tl">
                    <a:srgbClr val="000000">
                      <a:alpha val="43137"/>
                    </a:srgbClr>
                  </a:outerShdw>
                </a:effectLst>
                <a:latin typeface="Times New Roman" pitchFamily="18" charset="0"/>
                <a:cs typeface="+mn-cs"/>
              </a:defRPr>
            </a:lvl1pPr>
            <a:extLst/>
          </a:lstStyle>
          <a:p>
            <a:pPr>
              <a:defRPr/>
            </a:pPr>
            <a:endParaRPr lang="it-IT"/>
          </a:p>
        </p:txBody>
      </p:sp>
      <p:sp>
        <p:nvSpPr>
          <p:cNvPr id="8" name="Segnaposto piè di pagina 2"/>
          <p:cNvSpPr>
            <a:spLocks noGrp="1"/>
          </p:cNvSpPr>
          <p:nvPr>
            <p:ph type="ftr" sz="quarter" idx="3"/>
          </p:nvPr>
        </p:nvSpPr>
        <p:spPr>
          <a:xfrm>
            <a:off x="914400" y="6416675"/>
            <a:ext cx="5562600" cy="365125"/>
          </a:xfrm>
          <a:prstGeom prst="rect">
            <a:avLst/>
          </a:prstGeom>
        </p:spPr>
        <p:txBody>
          <a:bodyPr vert="horz" anchor="b"/>
          <a:lstStyle>
            <a:lvl1pPr algn="r">
              <a:defRPr sz="1100">
                <a:solidFill>
                  <a:srgbClr val="D6ECFF"/>
                </a:solidFill>
                <a:effectLst>
                  <a:outerShdw blurRad="38100" dist="38100" dir="2700000" algn="tl">
                    <a:srgbClr val="000000">
                      <a:alpha val="43137"/>
                    </a:srgbClr>
                  </a:outerShdw>
                </a:effectLst>
                <a:latin typeface="Times New Roman" pitchFamily="18" charset="0"/>
                <a:cs typeface="+mn-cs"/>
              </a:defRPr>
            </a:lvl1pPr>
            <a:extLst/>
          </a:lstStyle>
          <a:p>
            <a:pPr>
              <a:defRPr/>
            </a:pPr>
            <a:endParaRPr lang="it-IT"/>
          </a:p>
        </p:txBody>
      </p:sp>
      <p:sp>
        <p:nvSpPr>
          <p:cNvPr id="9" name="Segnaposto numero diapositiva 3"/>
          <p:cNvSpPr>
            <a:spLocks noGrp="1"/>
          </p:cNvSpPr>
          <p:nvPr>
            <p:ph type="sldNum" sz="quarter" idx="4"/>
          </p:nvPr>
        </p:nvSpPr>
        <p:spPr>
          <a:xfrm>
            <a:off x="8610600" y="6416675"/>
            <a:ext cx="457200" cy="365125"/>
          </a:xfrm>
          <a:prstGeom prst="rect">
            <a:avLst/>
          </a:prstGeom>
        </p:spPr>
        <p:txBody>
          <a:bodyPr vert="horz" anchor="b"/>
          <a:lstStyle>
            <a:lvl1pPr>
              <a:defRPr sz="1200">
                <a:solidFill>
                  <a:srgbClr val="D6ECFF"/>
                </a:solidFill>
                <a:effectLst>
                  <a:outerShdw blurRad="38100" dist="38100" dir="2700000" algn="tl">
                    <a:srgbClr val="000000">
                      <a:alpha val="43137"/>
                    </a:srgbClr>
                  </a:outerShdw>
                </a:effectLst>
                <a:latin typeface="Times New Roman" pitchFamily="18" charset="0"/>
                <a:cs typeface="+mn-cs"/>
              </a:defRPr>
            </a:lvl1pPr>
            <a:extLst/>
          </a:lstStyle>
          <a:p>
            <a:pPr>
              <a:defRPr/>
            </a:pPr>
            <a:fld id="{19A8EDFC-0455-441B-AA13-95C68A95FA3C}" type="slidenum">
              <a:rPr lang="it-IT"/>
              <a:pPr>
                <a:defRPr/>
              </a:pPr>
              <a:t>‹Nº›</a:t>
            </a:fld>
            <a:endParaRPr lang="it-IT"/>
          </a:p>
        </p:txBody>
      </p:sp>
    </p:spTree>
  </p:cSld>
  <p:clrMap bg1="dk2" tx1="lt1" bg2="dk1" tx2="lt2" accent1="accent1" accent2="accent2" accent3="accent3" accent4="accent4" accent5="accent5" accent6="accent6" hlink="hlink" folHlink="folHlink"/>
  <p:sldLayoutIdLst>
    <p:sldLayoutId id="2147491704" r:id="rId1"/>
  </p:sldLayoutIdLst>
  <p:txStyles>
    <p:titleStyle>
      <a:lvl1pPr algn="l" rtl="0" eaLnBrk="0" fontAlgn="base" hangingPunct="0">
        <a:spcBef>
          <a:spcPct val="0"/>
        </a:spcBef>
        <a:spcAft>
          <a:spcPct val="0"/>
        </a:spcAft>
        <a:defRPr sz="40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Arial" charset="0"/>
        </a:defRPr>
      </a:lvl2pPr>
      <a:lvl3pPr algn="l" rtl="0" eaLnBrk="0" fontAlgn="base" hangingPunct="0">
        <a:spcBef>
          <a:spcPct val="0"/>
        </a:spcBef>
        <a:spcAft>
          <a:spcPct val="0"/>
        </a:spcAft>
        <a:defRPr sz="4000">
          <a:solidFill>
            <a:srgbClr val="C1EEFF"/>
          </a:solidFill>
          <a:latin typeface="Arial" charset="0"/>
        </a:defRPr>
      </a:lvl3pPr>
      <a:lvl4pPr algn="l" rtl="0" eaLnBrk="0" fontAlgn="base" hangingPunct="0">
        <a:spcBef>
          <a:spcPct val="0"/>
        </a:spcBef>
        <a:spcAft>
          <a:spcPct val="0"/>
        </a:spcAft>
        <a:defRPr sz="4000">
          <a:solidFill>
            <a:srgbClr val="C1EEFF"/>
          </a:solidFill>
          <a:latin typeface="Arial" charset="0"/>
        </a:defRPr>
      </a:lvl4pPr>
      <a:lvl5pPr algn="l" rtl="0" eaLnBrk="0" fontAlgn="base" hangingPunct="0">
        <a:spcBef>
          <a:spcPct val="0"/>
        </a:spcBef>
        <a:spcAft>
          <a:spcPct val="0"/>
        </a:spcAft>
        <a:defRPr sz="4000">
          <a:solidFill>
            <a:srgbClr val="C1EEFF"/>
          </a:solidFill>
          <a:latin typeface="Arial" charset="0"/>
        </a:defRPr>
      </a:lvl5pPr>
      <a:lvl6pPr marL="457200" algn="l" rtl="0" eaLnBrk="0" fontAlgn="base" hangingPunct="0">
        <a:spcBef>
          <a:spcPct val="0"/>
        </a:spcBef>
        <a:spcAft>
          <a:spcPct val="0"/>
        </a:spcAft>
        <a:defRPr sz="4000">
          <a:solidFill>
            <a:srgbClr val="C1EEFF"/>
          </a:solidFill>
          <a:latin typeface="Arial" charset="0"/>
        </a:defRPr>
      </a:lvl6pPr>
      <a:lvl7pPr marL="914400" algn="l" rtl="0" eaLnBrk="0" fontAlgn="base" hangingPunct="0">
        <a:spcBef>
          <a:spcPct val="0"/>
        </a:spcBef>
        <a:spcAft>
          <a:spcPct val="0"/>
        </a:spcAft>
        <a:defRPr sz="4000">
          <a:solidFill>
            <a:srgbClr val="C1EEFF"/>
          </a:solidFill>
          <a:latin typeface="Arial" charset="0"/>
        </a:defRPr>
      </a:lvl7pPr>
      <a:lvl8pPr marL="1371600" algn="l" rtl="0" eaLnBrk="0" fontAlgn="base" hangingPunct="0">
        <a:spcBef>
          <a:spcPct val="0"/>
        </a:spcBef>
        <a:spcAft>
          <a:spcPct val="0"/>
        </a:spcAft>
        <a:defRPr sz="4000">
          <a:solidFill>
            <a:srgbClr val="C1EEFF"/>
          </a:solidFill>
          <a:latin typeface="Arial" charset="0"/>
        </a:defRPr>
      </a:lvl8pPr>
      <a:lvl9pPr marL="1828800" algn="l" rtl="0" eaLnBrk="0" fontAlgn="base" hangingPunct="0">
        <a:spcBef>
          <a:spcPct val="0"/>
        </a:spcBef>
        <a:spcAft>
          <a:spcPct val="0"/>
        </a:spcAft>
        <a:defRPr sz="4000">
          <a:solidFill>
            <a:srgbClr val="C1EEFF"/>
          </a:solidFill>
          <a:latin typeface="Arial" charset="0"/>
        </a:defRPr>
      </a:lvl9pPr>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a:solidFill>
            <a:schemeClr val="tx1"/>
          </a:solidFill>
          <a:latin typeface="+mn-lt"/>
        </a:defRPr>
      </a:lvl2pPr>
      <a:lvl3pPr marL="995363" indent="-228600" algn="l" rtl="0" eaLnBrk="0" fontAlgn="base" hangingPunct="0">
        <a:spcBef>
          <a:spcPct val="20000"/>
        </a:spcBef>
        <a:spcAft>
          <a:spcPct val="0"/>
        </a:spcAft>
        <a:buClr>
          <a:schemeClr val="accent2"/>
        </a:buClr>
        <a:buFont typeface="Wingdings 2" pitchFamily="18" charset="2"/>
        <a:buChar char=""/>
        <a:defRPr sz="2400">
          <a:solidFill>
            <a:schemeClr val="tx1"/>
          </a:solidFill>
          <a:latin typeface="+mn-lt"/>
        </a:defRPr>
      </a:lvl3pPr>
      <a:lvl4pPr marL="1260475" indent="-228600" algn="l" rtl="0" eaLnBrk="0" fontAlgn="base" hangingPunct="0">
        <a:spcBef>
          <a:spcPct val="20000"/>
        </a:spcBef>
        <a:spcAft>
          <a:spcPct val="0"/>
        </a:spcAft>
        <a:buClr>
          <a:srgbClr val="FEB80A"/>
        </a:buClr>
        <a:buFont typeface="Wingdings 3" pitchFamily="18" charset="2"/>
        <a:buChar char=""/>
        <a:defRPr sz="2200">
          <a:solidFill>
            <a:schemeClr val="tx1"/>
          </a:solidFill>
          <a:latin typeface="+mn-lt"/>
        </a:defRPr>
      </a:lvl4pPr>
      <a:lvl5pPr marL="1481138" indent="-209550" algn="l" rtl="0" eaLnBrk="0" fontAlgn="base" hangingPunct="0">
        <a:spcBef>
          <a:spcPct val="20000"/>
        </a:spcBef>
        <a:spcAft>
          <a:spcPct val="0"/>
        </a:spcAft>
        <a:buClr>
          <a:srgbClr val="FEB80A"/>
        </a:buClr>
        <a:buFont typeface="Wingdings 2" pitchFamily="18" charset="2"/>
        <a:buChar char=""/>
        <a:defRPr sz="2000">
          <a:solidFill>
            <a:schemeClr val="tx1"/>
          </a:solidFill>
          <a:latin typeface="+mn-lt"/>
        </a:defRPr>
      </a:lvl5pPr>
      <a:lvl6pPr marL="1938338" indent="-209550" algn="l" rtl="0" eaLnBrk="0" fontAlgn="base" hangingPunct="0">
        <a:spcBef>
          <a:spcPct val="20000"/>
        </a:spcBef>
        <a:spcAft>
          <a:spcPct val="0"/>
        </a:spcAft>
        <a:buClr>
          <a:srgbClr val="FEB80A"/>
        </a:buClr>
        <a:buFont typeface="Wingdings 2" pitchFamily="18" charset="2"/>
        <a:buChar char=""/>
        <a:defRPr sz="2000">
          <a:solidFill>
            <a:schemeClr val="tx1"/>
          </a:solidFill>
          <a:latin typeface="+mn-lt"/>
        </a:defRPr>
      </a:lvl6pPr>
      <a:lvl7pPr marL="2395538" indent="-209550" algn="l" rtl="0" eaLnBrk="0" fontAlgn="base" hangingPunct="0">
        <a:spcBef>
          <a:spcPct val="20000"/>
        </a:spcBef>
        <a:spcAft>
          <a:spcPct val="0"/>
        </a:spcAft>
        <a:buClr>
          <a:srgbClr val="FEB80A"/>
        </a:buClr>
        <a:buFont typeface="Wingdings 2" pitchFamily="18" charset="2"/>
        <a:buChar char=""/>
        <a:defRPr sz="2000">
          <a:solidFill>
            <a:schemeClr val="tx1"/>
          </a:solidFill>
          <a:latin typeface="+mn-lt"/>
        </a:defRPr>
      </a:lvl7pPr>
      <a:lvl8pPr marL="2852738" indent="-209550" algn="l" rtl="0" eaLnBrk="0" fontAlgn="base" hangingPunct="0">
        <a:spcBef>
          <a:spcPct val="20000"/>
        </a:spcBef>
        <a:spcAft>
          <a:spcPct val="0"/>
        </a:spcAft>
        <a:buClr>
          <a:srgbClr val="FEB80A"/>
        </a:buClr>
        <a:buFont typeface="Wingdings 2" pitchFamily="18" charset="2"/>
        <a:buChar char=""/>
        <a:defRPr sz="2000">
          <a:solidFill>
            <a:schemeClr val="tx1"/>
          </a:solidFill>
          <a:latin typeface="+mn-lt"/>
        </a:defRPr>
      </a:lvl8pPr>
      <a:lvl9pPr marL="3309938" indent="-209550" algn="l" rtl="0" eaLnBrk="0" fontAlgn="base" hangingPunct="0">
        <a:spcBef>
          <a:spcPct val="20000"/>
        </a:spcBef>
        <a:spcAft>
          <a:spcPct val="0"/>
        </a:spcAft>
        <a:buClr>
          <a:srgbClr val="FEB80A"/>
        </a:buClr>
        <a:buFont typeface="Wingdings 2" pitchFamily="18"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it-IT"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Tree>
  </p:cSld>
  <p:clrMap bg1="dk2" tx1="lt1" bg2="dk1" tx2="lt2" accent1="accent1" accent2="accent2" accent3="accent3" accent4="accent4" accent5="accent5" accent6="accent6" hlink="hlink" folHlink="folHlink"/>
  <p:sldLayoutIdLst>
    <p:sldLayoutId id="2147491706"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30188" algn="l" rtl="0" eaLnBrk="0" fontAlgn="base" hangingPunct="0">
        <a:spcBef>
          <a:spcPct val="20000"/>
        </a:spcBef>
        <a:spcAft>
          <a:spcPct val="0"/>
        </a:spcAft>
        <a:buChar char="»"/>
        <a:defRPr sz="2000">
          <a:solidFill>
            <a:schemeClr val="tx1"/>
          </a:solidFill>
          <a:latin typeface="+mn-lt"/>
        </a:defRPr>
      </a:lvl5pPr>
      <a:lvl6pPr marL="2514600" indent="-230188" algn="l" rtl="0" eaLnBrk="0" fontAlgn="base" hangingPunct="0">
        <a:spcBef>
          <a:spcPct val="20000"/>
        </a:spcBef>
        <a:spcAft>
          <a:spcPct val="0"/>
        </a:spcAft>
        <a:buChar char="»"/>
        <a:defRPr sz="2000">
          <a:solidFill>
            <a:schemeClr val="tx1"/>
          </a:solidFill>
          <a:latin typeface="+mn-lt"/>
        </a:defRPr>
      </a:lvl6pPr>
      <a:lvl7pPr marL="2971800" indent="-230188" algn="l" rtl="0" eaLnBrk="0" fontAlgn="base" hangingPunct="0">
        <a:spcBef>
          <a:spcPct val="20000"/>
        </a:spcBef>
        <a:spcAft>
          <a:spcPct val="0"/>
        </a:spcAft>
        <a:buChar char="»"/>
        <a:defRPr sz="2000">
          <a:solidFill>
            <a:schemeClr val="tx1"/>
          </a:solidFill>
          <a:latin typeface="+mn-lt"/>
        </a:defRPr>
      </a:lvl7pPr>
      <a:lvl8pPr marL="3429000" indent="-230188" algn="l" rtl="0" eaLnBrk="0" fontAlgn="base" hangingPunct="0">
        <a:spcBef>
          <a:spcPct val="20000"/>
        </a:spcBef>
        <a:spcAft>
          <a:spcPct val="0"/>
        </a:spcAft>
        <a:buChar char="»"/>
        <a:defRPr sz="2000">
          <a:solidFill>
            <a:schemeClr val="tx1"/>
          </a:solidFill>
          <a:latin typeface="+mn-lt"/>
        </a:defRPr>
      </a:lvl8pPr>
      <a:lvl9pPr marL="3886200" indent="-230188"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rgbClr val="003566"/>
        </a:solidFill>
        <a:effectLst/>
      </p:bgPr>
    </p:bg>
    <p:spTree>
      <p:nvGrpSpPr>
        <p:cNvPr id="1" name=""/>
        <p:cNvGrpSpPr/>
        <p:nvPr/>
      </p:nvGrpSpPr>
      <p:grpSpPr>
        <a:xfrm>
          <a:off x="0" y="0"/>
          <a:ext cx="0" cy="0"/>
          <a:chOff x="0" y="0"/>
          <a:chExt cx="0" cy="0"/>
        </a:xfrm>
      </p:grpSpPr>
      <p:pic>
        <p:nvPicPr>
          <p:cNvPr id="131074" name="Picture 2" descr="2 logo umc kwart donker blauw volg1"/>
          <p:cNvPicPr>
            <a:picLocks noChangeAspect="1" noChangeArrowheads="1"/>
          </p:cNvPicPr>
          <p:nvPr/>
        </p:nvPicPr>
        <p:blipFill>
          <a:blip r:embed="rId3" cstate="print"/>
          <a:srcRect/>
          <a:stretch>
            <a:fillRect/>
          </a:stretch>
        </p:blipFill>
        <p:spPr bwMode="auto">
          <a:xfrm>
            <a:off x="0" y="0"/>
            <a:ext cx="9144000" cy="6850063"/>
          </a:xfrm>
          <a:prstGeom prst="rect">
            <a:avLst/>
          </a:prstGeom>
          <a:noFill/>
          <a:ln w="9525">
            <a:noFill/>
            <a:miter lim="800000"/>
            <a:headEnd/>
            <a:tailEnd/>
          </a:ln>
        </p:spPr>
      </p:pic>
      <p:sp>
        <p:nvSpPr>
          <p:cNvPr id="131075" name="Rectangle 3"/>
          <p:cNvSpPr>
            <a:spLocks noGrp="1" noChangeArrowheads="1"/>
          </p:cNvSpPr>
          <p:nvPr>
            <p:ph type="title"/>
          </p:nvPr>
        </p:nvSpPr>
        <p:spPr bwMode="auto">
          <a:xfrm>
            <a:off x="685800" y="593725"/>
            <a:ext cx="777240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nl-NL" smtClean="0"/>
              <a:t>Klik om het opmaakprofiel van de modeltitel te bewerken</a:t>
            </a:r>
          </a:p>
        </p:txBody>
      </p:sp>
      <p:sp>
        <p:nvSpPr>
          <p:cNvPr id="131076" name="Rectangle 4"/>
          <p:cNvSpPr>
            <a:spLocks noGrp="1" noChangeArrowheads="1"/>
          </p:cNvSpPr>
          <p:nvPr>
            <p:ph type="body" idx="1"/>
          </p:nvPr>
        </p:nvSpPr>
        <p:spPr bwMode="auto">
          <a:xfrm>
            <a:off x="685800" y="1965325"/>
            <a:ext cx="7772400" cy="41148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nl-NL" smtClean="0"/>
              <a:t>Klik om het opmaakprofiel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2018309" name="Rectangle 5"/>
          <p:cNvSpPr>
            <a:spLocks noGrp="1" noChangeArrowheads="1"/>
          </p:cNvSpPr>
          <p:nvPr>
            <p:ph type="dt" sz="half" idx="2"/>
          </p:nvPr>
        </p:nvSpPr>
        <p:spPr bwMode="auto">
          <a:xfrm>
            <a:off x="685800" y="6232525"/>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l" eaLnBrk="0" hangingPunct="0">
              <a:defRPr sz="1400">
                <a:solidFill>
                  <a:srgbClr val="CCFFFF"/>
                </a:solidFill>
                <a:latin typeface="+mj-lt"/>
                <a:cs typeface="+mn-cs"/>
              </a:defRPr>
            </a:lvl1pPr>
          </a:lstStyle>
          <a:p>
            <a:pPr>
              <a:defRPr/>
            </a:pPr>
            <a:endParaRPr lang="nl-NL"/>
          </a:p>
        </p:txBody>
      </p:sp>
      <p:sp>
        <p:nvSpPr>
          <p:cNvPr id="2018310" name="Rectangle 6"/>
          <p:cNvSpPr>
            <a:spLocks noGrp="1" noChangeArrowheads="1"/>
          </p:cNvSpPr>
          <p:nvPr>
            <p:ph type="ftr" sz="quarter" idx="3"/>
          </p:nvPr>
        </p:nvSpPr>
        <p:spPr bwMode="auto">
          <a:xfrm>
            <a:off x="3124200" y="6232525"/>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eaLnBrk="0" hangingPunct="0">
              <a:defRPr sz="1400">
                <a:solidFill>
                  <a:srgbClr val="CCFFFF"/>
                </a:solidFill>
                <a:latin typeface="+mj-lt"/>
                <a:cs typeface="+mn-cs"/>
              </a:defRPr>
            </a:lvl1pPr>
          </a:lstStyle>
          <a:p>
            <a:pPr>
              <a:defRPr/>
            </a:pPr>
            <a:endParaRPr lang="nl-NL"/>
          </a:p>
        </p:txBody>
      </p:sp>
      <p:sp>
        <p:nvSpPr>
          <p:cNvPr id="2018311" name="Rectangle 7"/>
          <p:cNvSpPr>
            <a:spLocks noGrp="1" noChangeArrowheads="1"/>
          </p:cNvSpPr>
          <p:nvPr>
            <p:ph type="sldNum" sz="quarter" idx="4"/>
          </p:nvPr>
        </p:nvSpPr>
        <p:spPr bwMode="auto">
          <a:xfrm>
            <a:off x="6553200" y="6232525"/>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sz="1400">
                <a:solidFill>
                  <a:srgbClr val="CCFFFF"/>
                </a:solidFill>
                <a:latin typeface="+mj-lt"/>
                <a:cs typeface="+mn-cs"/>
              </a:defRPr>
            </a:lvl1pPr>
          </a:lstStyle>
          <a:p>
            <a:pPr>
              <a:defRPr/>
            </a:pPr>
            <a:fld id="{6EA90D29-CD51-4716-A6AC-D9EA918C7623}" type="slidenum">
              <a:rPr lang="nl-NL"/>
              <a:pPr>
                <a:defRPr/>
              </a:pPr>
              <a:t>‹Nº›</a:t>
            </a:fld>
            <a:endParaRPr lang="nl-NL"/>
          </a:p>
        </p:txBody>
      </p:sp>
    </p:spTree>
  </p:cSld>
  <p:clrMap bg1="lt1" tx1="dk1" bg2="lt2" tx2="dk2" accent1="accent1" accent2="accent2" accent3="accent3" accent4="accent4" accent5="accent5" accent6="accent6" hlink="hlink" folHlink="folHlink"/>
  <p:sldLayoutIdLst>
    <p:sldLayoutId id="2147491712" r:id="rId1"/>
  </p:sldLayoutIdLst>
  <p:timing>
    <p:tnLst>
      <p:par>
        <p:cTn id="1" dur="indefinite" restart="never" nodeType="tmRoot"/>
      </p:par>
    </p:tnLst>
  </p:timing>
  <p:txStyles>
    <p:titleStyle>
      <a:lvl1pPr algn="ctr" rtl="0" eaLnBrk="0" fontAlgn="base" hangingPunct="0">
        <a:spcBef>
          <a:spcPct val="0"/>
        </a:spcBef>
        <a:spcAft>
          <a:spcPct val="0"/>
        </a:spcAft>
        <a:defRPr sz="4000" b="1">
          <a:solidFill>
            <a:srgbClr val="FFFF99"/>
          </a:solidFill>
          <a:latin typeface="+mj-lt"/>
          <a:ea typeface="+mj-ea"/>
          <a:cs typeface="+mj-cs"/>
        </a:defRPr>
      </a:lvl1pPr>
      <a:lvl2pPr algn="ctr" rtl="0" eaLnBrk="0" fontAlgn="base" hangingPunct="0">
        <a:spcBef>
          <a:spcPct val="0"/>
        </a:spcBef>
        <a:spcAft>
          <a:spcPct val="0"/>
        </a:spcAft>
        <a:defRPr sz="4000" b="1">
          <a:solidFill>
            <a:srgbClr val="FFFF99"/>
          </a:solidFill>
          <a:latin typeface="Times New Roman" pitchFamily="18" charset="0"/>
        </a:defRPr>
      </a:lvl2pPr>
      <a:lvl3pPr algn="ctr" rtl="0" eaLnBrk="0" fontAlgn="base" hangingPunct="0">
        <a:spcBef>
          <a:spcPct val="0"/>
        </a:spcBef>
        <a:spcAft>
          <a:spcPct val="0"/>
        </a:spcAft>
        <a:defRPr sz="4000" b="1">
          <a:solidFill>
            <a:srgbClr val="FFFF99"/>
          </a:solidFill>
          <a:latin typeface="Times New Roman" pitchFamily="18" charset="0"/>
        </a:defRPr>
      </a:lvl3pPr>
      <a:lvl4pPr algn="ctr" rtl="0" eaLnBrk="0" fontAlgn="base" hangingPunct="0">
        <a:spcBef>
          <a:spcPct val="0"/>
        </a:spcBef>
        <a:spcAft>
          <a:spcPct val="0"/>
        </a:spcAft>
        <a:defRPr sz="4000" b="1">
          <a:solidFill>
            <a:srgbClr val="FFFF99"/>
          </a:solidFill>
          <a:latin typeface="Times New Roman" pitchFamily="18" charset="0"/>
        </a:defRPr>
      </a:lvl4pPr>
      <a:lvl5pPr algn="ctr" rtl="0" eaLnBrk="0" fontAlgn="base" hangingPunct="0">
        <a:spcBef>
          <a:spcPct val="0"/>
        </a:spcBef>
        <a:spcAft>
          <a:spcPct val="0"/>
        </a:spcAft>
        <a:defRPr sz="4000" b="1">
          <a:solidFill>
            <a:srgbClr val="FFFF99"/>
          </a:solidFill>
          <a:latin typeface="Times New Roman" pitchFamily="18" charset="0"/>
        </a:defRPr>
      </a:lvl5pPr>
      <a:lvl6pPr marL="457200" algn="ctr" rtl="0" eaLnBrk="0" fontAlgn="base" hangingPunct="0">
        <a:spcBef>
          <a:spcPct val="0"/>
        </a:spcBef>
        <a:spcAft>
          <a:spcPct val="0"/>
        </a:spcAft>
        <a:defRPr sz="4000" b="1">
          <a:solidFill>
            <a:srgbClr val="FFFF99"/>
          </a:solidFill>
          <a:latin typeface="Times New Roman" pitchFamily="18" charset="0"/>
        </a:defRPr>
      </a:lvl6pPr>
      <a:lvl7pPr marL="914400" algn="ctr" rtl="0" eaLnBrk="0" fontAlgn="base" hangingPunct="0">
        <a:spcBef>
          <a:spcPct val="0"/>
        </a:spcBef>
        <a:spcAft>
          <a:spcPct val="0"/>
        </a:spcAft>
        <a:defRPr sz="4000" b="1">
          <a:solidFill>
            <a:srgbClr val="FFFF99"/>
          </a:solidFill>
          <a:latin typeface="Times New Roman" pitchFamily="18" charset="0"/>
        </a:defRPr>
      </a:lvl7pPr>
      <a:lvl8pPr marL="1371600" algn="ctr" rtl="0" eaLnBrk="0" fontAlgn="base" hangingPunct="0">
        <a:spcBef>
          <a:spcPct val="0"/>
        </a:spcBef>
        <a:spcAft>
          <a:spcPct val="0"/>
        </a:spcAft>
        <a:defRPr sz="4000" b="1">
          <a:solidFill>
            <a:srgbClr val="FFFF99"/>
          </a:solidFill>
          <a:latin typeface="Times New Roman" pitchFamily="18" charset="0"/>
        </a:defRPr>
      </a:lvl8pPr>
      <a:lvl9pPr marL="1828800" algn="ctr" rtl="0" eaLnBrk="0" fontAlgn="base" hangingPunct="0">
        <a:spcBef>
          <a:spcPct val="0"/>
        </a:spcBef>
        <a:spcAft>
          <a:spcPct val="0"/>
        </a:spcAft>
        <a:defRPr sz="4000" b="1">
          <a:solidFill>
            <a:srgbClr val="FFFF99"/>
          </a:solidFill>
          <a:latin typeface="Times New Roman" pitchFamily="18" charset="0"/>
        </a:defRPr>
      </a:lvl9pPr>
    </p:titleStyle>
    <p:bodyStyle>
      <a:lvl1pPr marL="342900" indent="-342900" algn="l" rtl="0" eaLnBrk="0" fontAlgn="base" hangingPunct="0">
        <a:spcBef>
          <a:spcPct val="20000"/>
        </a:spcBef>
        <a:spcAft>
          <a:spcPct val="0"/>
        </a:spcAft>
        <a:buClr>
          <a:srgbClr val="FF9933"/>
        </a:buClr>
        <a:buChar char="•"/>
        <a:defRPr sz="3000">
          <a:solidFill>
            <a:srgbClr val="CCFFFF"/>
          </a:solidFill>
          <a:latin typeface="+mn-lt"/>
          <a:ea typeface="+mn-ea"/>
          <a:cs typeface="+mn-cs"/>
        </a:defRPr>
      </a:lvl1pPr>
      <a:lvl2pPr marL="742950" indent="-285750" algn="l" rtl="0" eaLnBrk="0" fontAlgn="base" hangingPunct="0">
        <a:spcBef>
          <a:spcPct val="20000"/>
        </a:spcBef>
        <a:spcAft>
          <a:spcPct val="0"/>
        </a:spcAft>
        <a:buClr>
          <a:srgbClr val="FF9933"/>
        </a:buClr>
        <a:buChar char="–"/>
        <a:defRPr sz="2600">
          <a:solidFill>
            <a:srgbClr val="CCFFFF"/>
          </a:solidFill>
          <a:latin typeface="+mn-lt"/>
        </a:defRPr>
      </a:lvl2pPr>
      <a:lvl3pPr marL="1143000" indent="-228600" algn="l" rtl="0" eaLnBrk="0" fontAlgn="base" hangingPunct="0">
        <a:spcBef>
          <a:spcPct val="20000"/>
        </a:spcBef>
        <a:spcAft>
          <a:spcPct val="0"/>
        </a:spcAft>
        <a:buClr>
          <a:srgbClr val="FF9933"/>
        </a:buClr>
        <a:buChar char="•"/>
        <a:defRPr sz="2200">
          <a:solidFill>
            <a:srgbClr val="CCFFFF"/>
          </a:solidFill>
          <a:latin typeface="+mn-lt"/>
        </a:defRPr>
      </a:lvl3pPr>
      <a:lvl4pPr marL="1600200" indent="-228600" algn="l" rtl="0" eaLnBrk="0" fontAlgn="base" hangingPunct="0">
        <a:spcBef>
          <a:spcPct val="20000"/>
        </a:spcBef>
        <a:spcAft>
          <a:spcPct val="0"/>
        </a:spcAft>
        <a:buClr>
          <a:srgbClr val="FF9933"/>
        </a:buClr>
        <a:buChar char="–"/>
        <a:defRPr sz="2000">
          <a:solidFill>
            <a:srgbClr val="CCFFFF"/>
          </a:solidFill>
          <a:latin typeface="+mn-lt"/>
        </a:defRPr>
      </a:lvl4pPr>
      <a:lvl5pPr marL="2057400" indent="-230188" algn="l" rtl="0" eaLnBrk="0" fontAlgn="base" hangingPunct="0">
        <a:spcBef>
          <a:spcPct val="20000"/>
        </a:spcBef>
        <a:spcAft>
          <a:spcPct val="0"/>
        </a:spcAft>
        <a:buClr>
          <a:srgbClr val="FF9933"/>
        </a:buClr>
        <a:buChar char="»"/>
        <a:defRPr sz="2000">
          <a:solidFill>
            <a:srgbClr val="CCFFFF"/>
          </a:solidFill>
          <a:latin typeface="+mn-lt"/>
        </a:defRPr>
      </a:lvl5pPr>
      <a:lvl6pPr marL="2514600" indent="-230188" algn="l" rtl="0" eaLnBrk="0" fontAlgn="base" hangingPunct="0">
        <a:spcBef>
          <a:spcPct val="20000"/>
        </a:spcBef>
        <a:spcAft>
          <a:spcPct val="0"/>
        </a:spcAft>
        <a:buClr>
          <a:srgbClr val="FF9933"/>
        </a:buClr>
        <a:buChar char="»"/>
        <a:defRPr>
          <a:solidFill>
            <a:srgbClr val="CCFFFF"/>
          </a:solidFill>
          <a:latin typeface="+mn-lt"/>
        </a:defRPr>
      </a:lvl6pPr>
      <a:lvl7pPr marL="2971800" indent="-230188" algn="l" rtl="0" eaLnBrk="0" fontAlgn="base" hangingPunct="0">
        <a:spcBef>
          <a:spcPct val="20000"/>
        </a:spcBef>
        <a:spcAft>
          <a:spcPct val="0"/>
        </a:spcAft>
        <a:buClr>
          <a:srgbClr val="FF9933"/>
        </a:buClr>
        <a:buChar char="»"/>
        <a:defRPr>
          <a:solidFill>
            <a:srgbClr val="CCFFFF"/>
          </a:solidFill>
          <a:latin typeface="+mn-lt"/>
        </a:defRPr>
      </a:lvl7pPr>
      <a:lvl8pPr marL="3429000" indent="-230188" algn="l" rtl="0" eaLnBrk="0" fontAlgn="base" hangingPunct="0">
        <a:spcBef>
          <a:spcPct val="20000"/>
        </a:spcBef>
        <a:spcAft>
          <a:spcPct val="0"/>
        </a:spcAft>
        <a:buClr>
          <a:srgbClr val="FF9933"/>
        </a:buClr>
        <a:buChar char="»"/>
        <a:defRPr>
          <a:solidFill>
            <a:srgbClr val="CCFFFF"/>
          </a:solidFill>
          <a:latin typeface="+mn-lt"/>
        </a:defRPr>
      </a:lvl8pPr>
      <a:lvl9pPr marL="3886200" indent="-230188" algn="l" rtl="0" eaLnBrk="0" fontAlgn="base" hangingPunct="0">
        <a:spcBef>
          <a:spcPct val="20000"/>
        </a:spcBef>
        <a:spcAft>
          <a:spcPct val="0"/>
        </a:spcAft>
        <a:buClr>
          <a:srgbClr val="FF9933"/>
        </a:buClr>
        <a:buChar char="»"/>
        <a:defRPr>
          <a:solidFill>
            <a:srgbClr val="CCFFFF"/>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Fare clic per modificare stile</a:t>
            </a:r>
          </a:p>
        </p:txBody>
      </p:sp>
      <p:sp>
        <p:nvSpPr>
          <p:cNvPr id="16998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Tree>
  </p:cSld>
  <p:clrMap bg1="dk2" tx1="lt1" bg2="dk1" tx2="lt2" accent1="accent1" accent2="accent2" accent3="accent3" accent4="accent4" accent5="accent5" accent6="accent6" hlink="hlink" folHlink="folHlink"/>
  <p:sldLayoutIdLst>
    <p:sldLayoutId id="2147491714" r:id="rId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30188" algn="l" rtl="0" eaLnBrk="0" fontAlgn="base" hangingPunct="0">
        <a:spcBef>
          <a:spcPct val="20000"/>
        </a:spcBef>
        <a:spcAft>
          <a:spcPct val="0"/>
        </a:spcAft>
        <a:buChar char="»"/>
        <a:defRPr sz="2000">
          <a:solidFill>
            <a:schemeClr val="tx1"/>
          </a:solidFill>
          <a:latin typeface="+mn-lt"/>
        </a:defRPr>
      </a:lvl5pPr>
      <a:lvl6pPr marL="2514600" indent="-230188" algn="l" rtl="0" eaLnBrk="0" fontAlgn="base" hangingPunct="0">
        <a:spcBef>
          <a:spcPct val="20000"/>
        </a:spcBef>
        <a:spcAft>
          <a:spcPct val="0"/>
        </a:spcAft>
        <a:buChar char="»"/>
        <a:defRPr sz="2000">
          <a:solidFill>
            <a:schemeClr val="tx1"/>
          </a:solidFill>
          <a:latin typeface="+mn-lt"/>
        </a:defRPr>
      </a:lvl6pPr>
      <a:lvl7pPr marL="2971800" indent="-230188" algn="l" rtl="0" eaLnBrk="0" fontAlgn="base" hangingPunct="0">
        <a:spcBef>
          <a:spcPct val="20000"/>
        </a:spcBef>
        <a:spcAft>
          <a:spcPct val="0"/>
        </a:spcAft>
        <a:buChar char="»"/>
        <a:defRPr sz="2000">
          <a:solidFill>
            <a:schemeClr val="tx1"/>
          </a:solidFill>
          <a:latin typeface="+mn-lt"/>
        </a:defRPr>
      </a:lvl7pPr>
      <a:lvl8pPr marL="3429000" indent="-230188" algn="l" rtl="0" eaLnBrk="0" fontAlgn="base" hangingPunct="0">
        <a:spcBef>
          <a:spcPct val="20000"/>
        </a:spcBef>
        <a:spcAft>
          <a:spcPct val="0"/>
        </a:spcAft>
        <a:buChar char="»"/>
        <a:defRPr sz="2000">
          <a:solidFill>
            <a:schemeClr val="tx1"/>
          </a:solidFill>
          <a:latin typeface="+mn-lt"/>
        </a:defRPr>
      </a:lvl8pPr>
      <a:lvl9pPr marL="3886200" indent="-230188"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3730" name="Picture 2" descr="Back slide 2"/>
          <p:cNvPicPr>
            <a:picLocks noChangeAspect="1" noChangeArrowheads="1"/>
          </p:cNvPicPr>
          <p:nvPr userDrawn="1"/>
        </p:nvPicPr>
        <p:blipFill>
          <a:blip r:embed="rId3" cstate="print"/>
          <a:srcRect/>
          <a:stretch>
            <a:fillRect/>
          </a:stretch>
        </p:blipFill>
        <p:spPr bwMode="auto">
          <a:xfrm>
            <a:off x="-1588" y="0"/>
            <a:ext cx="9148763" cy="6859588"/>
          </a:xfrm>
          <a:prstGeom prst="rect">
            <a:avLst/>
          </a:prstGeom>
          <a:noFill/>
          <a:ln w="9525">
            <a:noFill/>
            <a:miter lim="800000"/>
            <a:headEnd/>
            <a:tailEnd/>
          </a:ln>
        </p:spPr>
      </p:pic>
      <p:sp>
        <p:nvSpPr>
          <p:cNvPr id="73731" name="Rectangle 3"/>
          <p:cNvSpPr>
            <a:spLocks noGrp="1" noChangeArrowheads="1"/>
          </p:cNvSpPr>
          <p:nvPr>
            <p:ph type="title"/>
          </p:nvPr>
        </p:nvSpPr>
        <p:spPr bwMode="auto">
          <a:xfrm>
            <a:off x="338138" y="139700"/>
            <a:ext cx="8464550" cy="1384300"/>
          </a:xfrm>
          <a:prstGeom prst="rect">
            <a:avLst/>
          </a:prstGeom>
          <a:noFill/>
          <a:ln w="9525">
            <a:noFill/>
            <a:miter lim="800000"/>
            <a:headEnd/>
            <a:tailEnd/>
          </a:ln>
        </p:spPr>
        <p:txBody>
          <a:bodyPr vert="horz" wrap="square" lIns="98604" tIns="49301" rIns="98604" bIns="49301" numCol="1" anchor="ctr" anchorCtr="0" compatLnSpc="1">
            <a:prstTxWarp prst="textNoShape">
              <a:avLst/>
            </a:prstTxWarp>
          </a:bodyPr>
          <a:lstStyle/>
          <a:p>
            <a:pPr lvl="0"/>
            <a:r>
              <a:rPr lang="en-US" smtClean="0"/>
              <a:t>Fare clic per modificare stile</a:t>
            </a:r>
          </a:p>
        </p:txBody>
      </p:sp>
      <p:sp>
        <p:nvSpPr>
          <p:cNvPr id="73732" name="Rectangle 4"/>
          <p:cNvSpPr>
            <a:spLocks noGrp="1" noChangeArrowheads="1"/>
          </p:cNvSpPr>
          <p:nvPr>
            <p:ph type="body" idx="1"/>
          </p:nvPr>
        </p:nvSpPr>
        <p:spPr bwMode="auto">
          <a:xfrm>
            <a:off x="361950" y="1828800"/>
            <a:ext cx="8420100" cy="4222750"/>
          </a:xfrm>
          <a:prstGeom prst="rect">
            <a:avLst/>
          </a:prstGeom>
          <a:noFill/>
          <a:ln w="9525">
            <a:noFill/>
            <a:miter lim="800000"/>
            <a:headEnd/>
            <a:tailEnd/>
          </a:ln>
        </p:spPr>
        <p:txBody>
          <a:bodyPr vert="horz" wrap="square" lIns="98604" tIns="49301" rIns="98604" bIns="49301"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14341" name="Rectangle 5"/>
          <p:cNvSpPr>
            <a:spLocks noChangeArrowheads="1"/>
          </p:cNvSpPr>
          <p:nvPr/>
        </p:nvSpPr>
        <p:spPr bwMode="auto">
          <a:xfrm>
            <a:off x="1006475" y="6530975"/>
            <a:ext cx="7978775" cy="304800"/>
          </a:xfrm>
          <a:prstGeom prst="rect">
            <a:avLst/>
          </a:prstGeom>
          <a:noFill/>
          <a:ln>
            <a:noFill/>
          </a:ln>
          <a:extLst/>
        </p:spPr>
        <p:txBody>
          <a:bodyPr lIns="98604" tIns="49301" rIns="98604" bIns="49301"/>
          <a:lstStyle/>
          <a:p>
            <a:pPr marL="368300" indent="-368300" defTabSz="979488" eaLnBrk="0" hangingPunct="0">
              <a:spcBef>
                <a:spcPct val="20000"/>
              </a:spcBef>
              <a:buClr>
                <a:srgbClr val="FFFF00"/>
              </a:buClr>
              <a:buSzPct val="125000"/>
              <a:buFont typeface="Symbol" pitchFamily="18" charset="2"/>
              <a:buNone/>
              <a:defRPr/>
            </a:pPr>
            <a:r>
              <a:rPr lang="en-US" sz="900" b="1">
                <a:solidFill>
                  <a:srgbClr val="81DEFF"/>
                </a:solidFill>
                <a:latin typeface="Verdana" pitchFamily="34" charset="0"/>
                <a:cs typeface="+mn-cs"/>
              </a:rPr>
              <a:t>Clinica di Mal. App. Respiratorio - Università di Modena e Reggio Emilia - Az. Ospedaliero-Universitaria - Policlinico di Modena</a:t>
            </a:r>
          </a:p>
        </p:txBody>
      </p:sp>
      <p:sp>
        <p:nvSpPr>
          <p:cNvPr id="497670" name="Rectangle 6"/>
          <p:cNvSpPr>
            <a:spLocks noChangeArrowheads="1"/>
          </p:cNvSpPr>
          <p:nvPr/>
        </p:nvSpPr>
        <p:spPr bwMode="auto">
          <a:xfrm>
            <a:off x="1019175" y="6283325"/>
            <a:ext cx="1846263" cy="277813"/>
          </a:xfrm>
          <a:prstGeom prst="rect">
            <a:avLst/>
          </a:prstGeom>
          <a:noFill/>
          <a:ln w="9525">
            <a:noFill/>
            <a:miter lim="800000"/>
            <a:headEnd/>
            <a:tailEnd/>
          </a:ln>
          <a:effectLst/>
        </p:spPr>
        <p:txBody>
          <a:bodyPr wrap="none" anchor="ctr">
            <a:spAutoFit/>
          </a:bodyPr>
          <a:lstStyle/>
          <a:p>
            <a:pPr eaLnBrk="0" hangingPunct="0">
              <a:defRPr/>
            </a:pPr>
            <a:r>
              <a:rPr lang="en-US" sz="1200" b="1" i="1">
                <a:solidFill>
                  <a:srgbClr val="FFFFFF"/>
                </a:solidFill>
                <a:effectLst>
                  <a:outerShdw blurRad="38100" dist="38100" dir="2700000" algn="tl">
                    <a:srgbClr val="000099"/>
                  </a:outerShdw>
                </a:effectLst>
                <a:latin typeface="Verdana" pitchFamily="34" charset="0"/>
                <a:cs typeface="+mn-cs"/>
              </a:rPr>
              <a:t>Leonardo M. Fabbri</a:t>
            </a:r>
            <a:endParaRPr lang="it-IT" sz="1200" b="1" i="1">
              <a:solidFill>
                <a:srgbClr val="FFFFFF"/>
              </a:solidFill>
              <a:effectLst>
                <a:outerShdw blurRad="38100" dist="38100" dir="2700000" algn="tl">
                  <a:srgbClr val="000099"/>
                </a:outerShdw>
              </a:effectLst>
              <a:latin typeface="Verdana" pitchFamily="34" charset="0"/>
              <a:cs typeface="+mn-cs"/>
            </a:endParaRPr>
          </a:p>
        </p:txBody>
      </p:sp>
    </p:spTree>
  </p:cSld>
  <p:clrMap bg1="dk2" tx1="lt1" bg2="dk1" tx2="lt2" accent1="accent1" accent2="accent2" accent3="accent3" accent4="accent4" accent5="accent5" accent6="accent6" hlink="hlink" folHlink="folHlink"/>
  <p:sldLayoutIdLst>
    <p:sldLayoutId id="2147491716" r:id="rId1"/>
  </p:sldLayoutIdLst>
  <p:txStyles>
    <p:titleStyle>
      <a:lvl1pPr algn="ctr" defTabSz="979488" rtl="0" eaLnBrk="0" fontAlgn="base" hangingPunct="0">
        <a:spcBef>
          <a:spcPct val="0"/>
        </a:spcBef>
        <a:spcAft>
          <a:spcPct val="0"/>
        </a:spcAft>
        <a:defRPr sz="3600" b="1">
          <a:solidFill>
            <a:srgbClr val="FFFF00"/>
          </a:solidFill>
          <a:latin typeface="+mj-lt"/>
          <a:ea typeface="+mj-ea"/>
          <a:cs typeface="+mj-cs"/>
        </a:defRPr>
      </a:lvl1pPr>
      <a:lvl2pPr algn="ctr" defTabSz="979488" rtl="0" eaLnBrk="0" fontAlgn="base" hangingPunct="0">
        <a:spcBef>
          <a:spcPct val="0"/>
        </a:spcBef>
        <a:spcAft>
          <a:spcPct val="0"/>
        </a:spcAft>
        <a:defRPr sz="3600" b="1">
          <a:solidFill>
            <a:srgbClr val="FFFF00"/>
          </a:solidFill>
          <a:latin typeface="Verdana" pitchFamily="34" charset="0"/>
        </a:defRPr>
      </a:lvl2pPr>
      <a:lvl3pPr algn="ctr" defTabSz="979488" rtl="0" eaLnBrk="0" fontAlgn="base" hangingPunct="0">
        <a:spcBef>
          <a:spcPct val="0"/>
        </a:spcBef>
        <a:spcAft>
          <a:spcPct val="0"/>
        </a:spcAft>
        <a:defRPr sz="3600" b="1">
          <a:solidFill>
            <a:srgbClr val="FFFF00"/>
          </a:solidFill>
          <a:latin typeface="Verdana" pitchFamily="34" charset="0"/>
        </a:defRPr>
      </a:lvl3pPr>
      <a:lvl4pPr algn="ctr" defTabSz="979488" rtl="0" eaLnBrk="0" fontAlgn="base" hangingPunct="0">
        <a:spcBef>
          <a:spcPct val="0"/>
        </a:spcBef>
        <a:spcAft>
          <a:spcPct val="0"/>
        </a:spcAft>
        <a:defRPr sz="3600" b="1">
          <a:solidFill>
            <a:srgbClr val="FFFF00"/>
          </a:solidFill>
          <a:latin typeface="Verdana" pitchFamily="34" charset="0"/>
        </a:defRPr>
      </a:lvl4pPr>
      <a:lvl5pPr algn="ctr" defTabSz="979488" rtl="0" eaLnBrk="0" fontAlgn="base" hangingPunct="0">
        <a:spcBef>
          <a:spcPct val="0"/>
        </a:spcBef>
        <a:spcAft>
          <a:spcPct val="0"/>
        </a:spcAft>
        <a:defRPr sz="3600" b="1">
          <a:solidFill>
            <a:srgbClr val="FFFF00"/>
          </a:solidFill>
          <a:latin typeface="Verdana" pitchFamily="34" charset="0"/>
        </a:defRPr>
      </a:lvl5pPr>
      <a:lvl6pPr marL="457200" algn="ctr" defTabSz="979488" rtl="0" eaLnBrk="0" fontAlgn="base" hangingPunct="0">
        <a:spcBef>
          <a:spcPct val="0"/>
        </a:spcBef>
        <a:spcAft>
          <a:spcPct val="0"/>
        </a:spcAft>
        <a:defRPr sz="3600" b="1">
          <a:solidFill>
            <a:srgbClr val="FFFF00"/>
          </a:solidFill>
          <a:latin typeface="Verdana" pitchFamily="34" charset="0"/>
        </a:defRPr>
      </a:lvl6pPr>
      <a:lvl7pPr marL="914400" algn="ctr" defTabSz="979488" rtl="0" eaLnBrk="0" fontAlgn="base" hangingPunct="0">
        <a:spcBef>
          <a:spcPct val="0"/>
        </a:spcBef>
        <a:spcAft>
          <a:spcPct val="0"/>
        </a:spcAft>
        <a:defRPr sz="3600" b="1">
          <a:solidFill>
            <a:srgbClr val="FFFF00"/>
          </a:solidFill>
          <a:latin typeface="Verdana" pitchFamily="34" charset="0"/>
        </a:defRPr>
      </a:lvl7pPr>
      <a:lvl8pPr marL="1371600" algn="ctr" defTabSz="979488" rtl="0" eaLnBrk="0" fontAlgn="base" hangingPunct="0">
        <a:spcBef>
          <a:spcPct val="0"/>
        </a:spcBef>
        <a:spcAft>
          <a:spcPct val="0"/>
        </a:spcAft>
        <a:defRPr sz="3600" b="1">
          <a:solidFill>
            <a:srgbClr val="FFFF00"/>
          </a:solidFill>
          <a:latin typeface="Verdana" pitchFamily="34" charset="0"/>
        </a:defRPr>
      </a:lvl8pPr>
      <a:lvl9pPr marL="1828800" algn="ctr" defTabSz="979488" rtl="0" eaLnBrk="0" fontAlgn="base" hangingPunct="0">
        <a:spcBef>
          <a:spcPct val="0"/>
        </a:spcBef>
        <a:spcAft>
          <a:spcPct val="0"/>
        </a:spcAft>
        <a:defRPr sz="3600" b="1">
          <a:solidFill>
            <a:srgbClr val="FFFF00"/>
          </a:solidFill>
          <a:latin typeface="Verdana" pitchFamily="34" charset="0"/>
        </a:defRPr>
      </a:lvl9pPr>
    </p:titleStyle>
    <p:bodyStyle>
      <a:lvl1pPr marL="368300" indent="-368300" algn="l" defTabSz="979488" rtl="0" eaLnBrk="0" fontAlgn="base" hangingPunct="0">
        <a:spcBef>
          <a:spcPct val="20000"/>
        </a:spcBef>
        <a:spcAft>
          <a:spcPct val="0"/>
        </a:spcAft>
        <a:buClr>
          <a:srgbClr val="FFFF00"/>
        </a:buClr>
        <a:buSzPct val="125000"/>
        <a:buFont typeface="Symbol" pitchFamily="18" charset="2"/>
        <a:buChar char="•"/>
        <a:defRPr sz="900" b="1">
          <a:solidFill>
            <a:srgbClr val="81DEFF"/>
          </a:solidFill>
          <a:latin typeface="+mn-lt"/>
          <a:ea typeface="+mn-ea"/>
          <a:cs typeface="+mn-cs"/>
        </a:defRPr>
      </a:lvl1pPr>
      <a:lvl2pPr marL="796925" indent="-306388" algn="l" defTabSz="979488" rtl="0" eaLnBrk="0" fontAlgn="base" hangingPunct="0">
        <a:spcBef>
          <a:spcPct val="20000"/>
        </a:spcBef>
        <a:spcAft>
          <a:spcPct val="0"/>
        </a:spcAft>
        <a:buClr>
          <a:srgbClr val="FFFF00"/>
        </a:buClr>
        <a:buSzPct val="125000"/>
        <a:buFont typeface="Symbol" pitchFamily="18" charset="2"/>
        <a:buChar char="-"/>
        <a:defRPr sz="2400">
          <a:solidFill>
            <a:schemeClr val="tx1"/>
          </a:solidFill>
          <a:latin typeface="+mn-lt"/>
        </a:defRPr>
      </a:lvl2pPr>
      <a:lvl3pPr marL="1223963" indent="-244475" algn="l" defTabSz="979488" rtl="0" eaLnBrk="0" fontAlgn="base" hangingPunct="0">
        <a:spcBef>
          <a:spcPct val="20000"/>
        </a:spcBef>
        <a:spcAft>
          <a:spcPct val="0"/>
        </a:spcAft>
        <a:buClr>
          <a:srgbClr val="FFFF00"/>
        </a:buClr>
        <a:buFont typeface="Symbol" pitchFamily="18" charset="2"/>
        <a:buChar char="¨"/>
        <a:defRPr sz="2500">
          <a:solidFill>
            <a:schemeClr val="tx1"/>
          </a:solidFill>
          <a:latin typeface="+mn-lt"/>
        </a:defRPr>
      </a:lvl3pPr>
      <a:lvl4pPr marL="1660525" indent="-246063" algn="l" defTabSz="979488" rtl="0" eaLnBrk="0" fontAlgn="base" hangingPunct="0">
        <a:spcBef>
          <a:spcPct val="20000"/>
        </a:spcBef>
        <a:spcAft>
          <a:spcPct val="0"/>
        </a:spcAft>
        <a:buClr>
          <a:srgbClr val="FFFF00"/>
        </a:buClr>
        <a:buSzPct val="125000"/>
        <a:buFont typeface="Symbol" pitchFamily="18" charset="2"/>
        <a:buChar char="·"/>
        <a:defRPr sz="2300">
          <a:solidFill>
            <a:schemeClr val="tx1"/>
          </a:solidFill>
          <a:latin typeface="+mn-lt"/>
        </a:defRPr>
      </a:lvl4pPr>
      <a:lvl5pPr marL="2097088" indent="-246063" algn="l" defTabSz="979488" rtl="0" eaLnBrk="0" fontAlgn="base" hangingPunct="0">
        <a:spcBef>
          <a:spcPct val="20000"/>
        </a:spcBef>
        <a:spcAft>
          <a:spcPct val="0"/>
        </a:spcAft>
        <a:buClr>
          <a:srgbClr val="FFFF00"/>
        </a:buClr>
        <a:buSzPct val="125000"/>
        <a:buFont typeface="Symbol" pitchFamily="18" charset="2"/>
        <a:buChar char="·"/>
        <a:defRPr sz="2100">
          <a:solidFill>
            <a:schemeClr val="tx1"/>
          </a:solidFill>
          <a:latin typeface="+mn-lt"/>
        </a:defRPr>
      </a:lvl5pPr>
      <a:lvl6pPr marL="2554288" indent="-246063" algn="l" defTabSz="979488" rtl="0" eaLnBrk="0" fontAlgn="base" hangingPunct="0">
        <a:spcBef>
          <a:spcPct val="20000"/>
        </a:spcBef>
        <a:spcAft>
          <a:spcPct val="0"/>
        </a:spcAft>
        <a:buClr>
          <a:srgbClr val="FFFF00"/>
        </a:buClr>
        <a:buSzPct val="125000"/>
        <a:buFont typeface="Symbol" pitchFamily="18" charset="2"/>
        <a:buChar char="·"/>
        <a:defRPr sz="2100">
          <a:solidFill>
            <a:schemeClr val="tx1"/>
          </a:solidFill>
          <a:latin typeface="+mn-lt"/>
        </a:defRPr>
      </a:lvl6pPr>
      <a:lvl7pPr marL="3011488" indent="-246063" algn="l" defTabSz="979488" rtl="0" eaLnBrk="0" fontAlgn="base" hangingPunct="0">
        <a:spcBef>
          <a:spcPct val="20000"/>
        </a:spcBef>
        <a:spcAft>
          <a:spcPct val="0"/>
        </a:spcAft>
        <a:buClr>
          <a:srgbClr val="FFFF00"/>
        </a:buClr>
        <a:buSzPct val="125000"/>
        <a:buFont typeface="Symbol" pitchFamily="18" charset="2"/>
        <a:buChar char="·"/>
        <a:defRPr sz="2100">
          <a:solidFill>
            <a:schemeClr val="tx1"/>
          </a:solidFill>
          <a:latin typeface="+mn-lt"/>
        </a:defRPr>
      </a:lvl7pPr>
      <a:lvl8pPr marL="3468688" indent="-246063" algn="l" defTabSz="979488" rtl="0" eaLnBrk="0" fontAlgn="base" hangingPunct="0">
        <a:spcBef>
          <a:spcPct val="20000"/>
        </a:spcBef>
        <a:spcAft>
          <a:spcPct val="0"/>
        </a:spcAft>
        <a:buClr>
          <a:srgbClr val="FFFF00"/>
        </a:buClr>
        <a:buSzPct val="125000"/>
        <a:buFont typeface="Symbol" pitchFamily="18" charset="2"/>
        <a:buChar char="·"/>
        <a:defRPr sz="2100">
          <a:solidFill>
            <a:schemeClr val="tx1"/>
          </a:solidFill>
          <a:latin typeface="+mn-lt"/>
        </a:defRPr>
      </a:lvl8pPr>
      <a:lvl9pPr marL="3925888" indent="-246063" algn="l" defTabSz="979488" rtl="0" eaLnBrk="0" fontAlgn="base" hangingPunct="0">
        <a:spcBef>
          <a:spcPct val="20000"/>
        </a:spcBef>
        <a:spcAft>
          <a:spcPct val="0"/>
        </a:spcAft>
        <a:buClr>
          <a:srgbClr val="FFFF00"/>
        </a:buClr>
        <a:buSzPct val="125000"/>
        <a:buFont typeface="Symbol" pitchFamily="18" charset="2"/>
        <a:buChar char="·"/>
        <a:defRPr sz="21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9144000" cy="6872288"/>
          </a:xfrm>
          <a:prstGeom prst="rect">
            <a:avLst/>
          </a:prstGeom>
          <a:gradFill rotWithShape="1">
            <a:gsLst>
              <a:gs pos="0">
                <a:srgbClr val="03397B"/>
              </a:gs>
              <a:gs pos="100000">
                <a:srgbClr val="011932"/>
              </a:gs>
            </a:gsLst>
            <a:lin ang="5400000" scaled="1"/>
          </a:gradFill>
          <a:ln w="9525" algn="ctr">
            <a:noFill/>
            <a:miter lim="800000"/>
            <a:headEnd/>
            <a:tailEnd/>
          </a:ln>
        </p:spPr>
        <p:txBody>
          <a:bodyPr wrap="none" anchor="ctr"/>
          <a:lstStyle/>
          <a:p>
            <a:pPr>
              <a:buClr>
                <a:srgbClr val="000000"/>
              </a:buClr>
              <a:buFont typeface="Arial" pitchFamily="34" charset="0"/>
              <a:buNone/>
              <a:defRPr/>
            </a:pPr>
            <a:endParaRPr lang="it-IT" sz="1800" b="1">
              <a:solidFill>
                <a:srgbClr val="000000"/>
              </a:solidFill>
              <a:latin typeface="Arial" pitchFamily="34" charset="0"/>
              <a:cs typeface="Arial" pitchFamily="34" charset="0"/>
              <a:sym typeface="Arial" pitchFamily="34" charset="0"/>
            </a:endParaRPr>
          </a:p>
        </p:txBody>
      </p:sp>
      <p:sp>
        <p:nvSpPr>
          <p:cNvPr id="44035" name="Rectangle 3"/>
          <p:cNvSpPr>
            <a:spLocks noGrp="1" noChangeArrowheads="1"/>
          </p:cNvSpPr>
          <p:nvPr>
            <p:ph type="title"/>
          </p:nvPr>
        </p:nvSpPr>
        <p:spPr bwMode="auto">
          <a:xfrm>
            <a:off x="361950" y="165100"/>
            <a:ext cx="7016750" cy="1039813"/>
          </a:xfrm>
          <a:prstGeom prst="rect">
            <a:avLst/>
          </a:prstGeom>
          <a:noFill/>
          <a:ln w="9525">
            <a:noFill/>
            <a:miter lim="800000"/>
            <a:headEnd/>
            <a:tailEnd/>
          </a:ln>
        </p:spPr>
        <p:txBody>
          <a:bodyPr vert="horz" wrap="square" lIns="78629" tIns="39315" rIns="78629" bIns="39315" numCol="1" anchor="b" anchorCtr="0" compatLnSpc="1">
            <a:prstTxWarp prst="textNoShape">
              <a:avLst/>
            </a:prstTxWarp>
          </a:bodyPr>
          <a:lstStyle/>
          <a:p>
            <a:pPr lvl="0"/>
            <a:r>
              <a:rPr lang="en-US" smtClean="0"/>
              <a:t>Click to edit Master title style</a:t>
            </a:r>
          </a:p>
        </p:txBody>
      </p:sp>
      <p:sp>
        <p:nvSpPr>
          <p:cNvPr id="44036" name="Rectangle 4"/>
          <p:cNvSpPr>
            <a:spLocks noGrp="1" noChangeArrowheads="1"/>
          </p:cNvSpPr>
          <p:nvPr>
            <p:ph type="body" idx="1"/>
          </p:nvPr>
        </p:nvSpPr>
        <p:spPr bwMode="auto">
          <a:xfrm>
            <a:off x="314325" y="1574800"/>
            <a:ext cx="8424863" cy="4525963"/>
          </a:xfrm>
          <a:prstGeom prst="rect">
            <a:avLst/>
          </a:prstGeom>
          <a:noFill/>
          <a:ln w="9525">
            <a:noFill/>
            <a:miter lim="800000"/>
            <a:headEnd/>
            <a:tailEnd/>
          </a:ln>
        </p:spPr>
        <p:txBody>
          <a:bodyPr vert="horz" wrap="square" lIns="78629" tIns="39315" rIns="78629" bIns="39315"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35845" name="Line 23"/>
          <p:cNvSpPr>
            <a:spLocks noChangeShapeType="1"/>
          </p:cNvSpPr>
          <p:nvPr/>
        </p:nvSpPr>
        <p:spPr bwMode="auto">
          <a:xfrm flipV="1">
            <a:off x="284163" y="1381125"/>
            <a:ext cx="8577262" cy="14288"/>
          </a:xfrm>
          <a:prstGeom prst="line">
            <a:avLst/>
          </a:prstGeom>
          <a:noFill/>
          <a:ln w="28575">
            <a:solidFill>
              <a:srgbClr val="F89646"/>
            </a:solidFill>
            <a:round/>
            <a:headEnd/>
            <a:tailEnd/>
          </a:ln>
        </p:spPr>
        <p:txBody>
          <a:bodyPr/>
          <a:lstStyle/>
          <a:p>
            <a:pPr>
              <a:defRPr/>
            </a:pPr>
            <a:endParaRPr lang="it-IT" sz="1800">
              <a:solidFill>
                <a:srgbClr val="000000"/>
              </a:solidFill>
              <a:latin typeface="Arial" pitchFamily="34" charset="0"/>
              <a:cs typeface="+mn-cs"/>
            </a:endParaRPr>
          </a:p>
        </p:txBody>
      </p:sp>
      <p:sp>
        <p:nvSpPr>
          <p:cNvPr id="35846" name="Line 24"/>
          <p:cNvSpPr>
            <a:spLocks noChangeShapeType="1"/>
          </p:cNvSpPr>
          <p:nvPr/>
        </p:nvSpPr>
        <p:spPr bwMode="auto">
          <a:xfrm flipV="1">
            <a:off x="311150" y="6132513"/>
            <a:ext cx="8575675" cy="12700"/>
          </a:xfrm>
          <a:prstGeom prst="line">
            <a:avLst/>
          </a:prstGeom>
          <a:noFill/>
          <a:ln w="28575">
            <a:solidFill>
              <a:srgbClr val="F89646"/>
            </a:solidFill>
            <a:round/>
            <a:headEnd/>
            <a:tailEnd/>
          </a:ln>
        </p:spPr>
        <p:txBody>
          <a:bodyPr/>
          <a:lstStyle/>
          <a:p>
            <a:pPr>
              <a:defRPr/>
            </a:pPr>
            <a:endParaRPr lang="it-IT" sz="1800">
              <a:solidFill>
                <a:srgbClr val="000000"/>
              </a:solidFill>
              <a:latin typeface="Arial" pitchFamily="34" charset="0"/>
              <a:cs typeface="+mn-cs"/>
            </a:endParaRPr>
          </a:p>
        </p:txBody>
      </p:sp>
      <p:grpSp>
        <p:nvGrpSpPr>
          <p:cNvPr id="44039" name="Group 38"/>
          <p:cNvGrpSpPr>
            <a:grpSpLocks/>
          </p:cNvGrpSpPr>
          <p:nvPr/>
        </p:nvGrpSpPr>
        <p:grpSpPr bwMode="auto">
          <a:xfrm>
            <a:off x="7231063" y="139700"/>
            <a:ext cx="1757362" cy="406400"/>
            <a:chOff x="4555" y="88"/>
            <a:chExt cx="1107" cy="256"/>
          </a:xfrm>
        </p:grpSpPr>
        <p:sp>
          <p:nvSpPr>
            <p:cNvPr id="35848" name="AutoShape 39"/>
            <p:cNvSpPr>
              <a:spLocks noChangeAspect="1" noChangeArrowheads="1" noTextEdit="1"/>
            </p:cNvSpPr>
            <p:nvPr userDrawn="1"/>
          </p:nvSpPr>
          <p:spPr bwMode="auto">
            <a:xfrm>
              <a:off x="4555" y="88"/>
              <a:ext cx="1107" cy="256"/>
            </a:xfrm>
            <a:prstGeom prst="rect">
              <a:avLst/>
            </a:prstGeom>
            <a:noFill/>
            <a:ln w="9525">
              <a:noFill/>
              <a:miter lim="800000"/>
              <a:headEnd/>
              <a:tailEnd/>
            </a:ln>
          </p:spPr>
          <p:txBody>
            <a:bodyPr/>
            <a:lstStyle/>
            <a:p>
              <a:pPr>
                <a:defRPr/>
              </a:pPr>
              <a:endParaRPr lang="it-IT" sz="1800">
                <a:solidFill>
                  <a:srgbClr val="000000"/>
                </a:solidFill>
                <a:latin typeface="Arial" pitchFamily="34" charset="0"/>
                <a:cs typeface="+mn-cs"/>
              </a:endParaRPr>
            </a:p>
          </p:txBody>
        </p:sp>
        <p:sp>
          <p:nvSpPr>
            <p:cNvPr id="35849" name="Freeform 40"/>
            <p:cNvSpPr>
              <a:spLocks/>
            </p:cNvSpPr>
            <p:nvPr userDrawn="1"/>
          </p:nvSpPr>
          <p:spPr bwMode="auto">
            <a:xfrm>
              <a:off x="4555" y="88"/>
              <a:ext cx="1107" cy="256"/>
            </a:xfrm>
            <a:custGeom>
              <a:avLst/>
              <a:gdLst>
                <a:gd name="T0" fmla="*/ 1524 w 1862"/>
                <a:gd name="T1" fmla="*/ 0 h 430"/>
                <a:gd name="T2" fmla="*/ 1804 w 1862"/>
                <a:gd name="T3" fmla="*/ 22 h 430"/>
                <a:gd name="T4" fmla="*/ 1810 w 1862"/>
                <a:gd name="T5" fmla="*/ 22 h 430"/>
                <a:gd name="T6" fmla="*/ 1824 w 1862"/>
                <a:gd name="T7" fmla="*/ 28 h 430"/>
                <a:gd name="T8" fmla="*/ 1834 w 1862"/>
                <a:gd name="T9" fmla="*/ 36 h 430"/>
                <a:gd name="T10" fmla="*/ 1838 w 1862"/>
                <a:gd name="T11" fmla="*/ 48 h 430"/>
                <a:gd name="T12" fmla="*/ 1840 w 1862"/>
                <a:gd name="T13" fmla="*/ 376 h 430"/>
                <a:gd name="T14" fmla="*/ 1838 w 1862"/>
                <a:gd name="T15" fmla="*/ 382 h 430"/>
                <a:gd name="T16" fmla="*/ 1834 w 1862"/>
                <a:gd name="T17" fmla="*/ 394 h 430"/>
                <a:gd name="T18" fmla="*/ 1824 w 1862"/>
                <a:gd name="T19" fmla="*/ 402 h 430"/>
                <a:gd name="T20" fmla="*/ 1810 w 1862"/>
                <a:gd name="T21" fmla="*/ 408 h 430"/>
                <a:gd name="T22" fmla="*/ 58 w 1862"/>
                <a:gd name="T23" fmla="*/ 408 h 430"/>
                <a:gd name="T24" fmla="*/ 50 w 1862"/>
                <a:gd name="T25" fmla="*/ 408 h 430"/>
                <a:gd name="T26" fmla="*/ 38 w 1862"/>
                <a:gd name="T27" fmla="*/ 402 h 430"/>
                <a:gd name="T28" fmla="*/ 28 w 1862"/>
                <a:gd name="T29" fmla="*/ 394 h 430"/>
                <a:gd name="T30" fmla="*/ 22 w 1862"/>
                <a:gd name="T31" fmla="*/ 382 h 430"/>
                <a:gd name="T32" fmla="*/ 22 w 1862"/>
                <a:gd name="T33" fmla="*/ 54 h 430"/>
                <a:gd name="T34" fmla="*/ 22 w 1862"/>
                <a:gd name="T35" fmla="*/ 48 h 430"/>
                <a:gd name="T36" fmla="*/ 28 w 1862"/>
                <a:gd name="T37" fmla="*/ 36 h 430"/>
                <a:gd name="T38" fmla="*/ 38 w 1862"/>
                <a:gd name="T39" fmla="*/ 28 h 430"/>
                <a:gd name="T40" fmla="*/ 50 w 1862"/>
                <a:gd name="T41" fmla="*/ 22 h 430"/>
                <a:gd name="T42" fmla="*/ 1386 w 1862"/>
                <a:gd name="T43" fmla="*/ 22 h 430"/>
                <a:gd name="T44" fmla="*/ 58 w 1862"/>
                <a:gd name="T45" fmla="*/ 0 h 430"/>
                <a:gd name="T46" fmla="*/ 46 w 1862"/>
                <a:gd name="T47" fmla="*/ 0 h 430"/>
                <a:gd name="T48" fmla="*/ 26 w 1862"/>
                <a:gd name="T49" fmla="*/ 8 h 430"/>
                <a:gd name="T50" fmla="*/ 10 w 1862"/>
                <a:gd name="T51" fmla="*/ 24 h 430"/>
                <a:gd name="T52" fmla="*/ 2 w 1862"/>
                <a:gd name="T53" fmla="*/ 44 h 430"/>
                <a:gd name="T54" fmla="*/ 0 w 1862"/>
                <a:gd name="T55" fmla="*/ 376 h 430"/>
                <a:gd name="T56" fmla="*/ 2 w 1862"/>
                <a:gd name="T57" fmla="*/ 386 h 430"/>
                <a:gd name="T58" fmla="*/ 10 w 1862"/>
                <a:gd name="T59" fmla="*/ 406 h 430"/>
                <a:gd name="T60" fmla="*/ 26 w 1862"/>
                <a:gd name="T61" fmla="*/ 420 h 430"/>
                <a:gd name="T62" fmla="*/ 46 w 1862"/>
                <a:gd name="T63" fmla="*/ 430 h 430"/>
                <a:gd name="T64" fmla="*/ 1804 w 1862"/>
                <a:gd name="T65" fmla="*/ 430 h 430"/>
                <a:gd name="T66" fmla="*/ 1814 w 1862"/>
                <a:gd name="T67" fmla="*/ 430 h 430"/>
                <a:gd name="T68" fmla="*/ 1836 w 1862"/>
                <a:gd name="T69" fmla="*/ 420 h 430"/>
                <a:gd name="T70" fmla="*/ 1852 w 1862"/>
                <a:gd name="T71" fmla="*/ 406 h 430"/>
                <a:gd name="T72" fmla="*/ 1860 w 1862"/>
                <a:gd name="T73" fmla="*/ 386 h 430"/>
                <a:gd name="T74" fmla="*/ 1862 w 1862"/>
                <a:gd name="T75" fmla="*/ 54 h 430"/>
                <a:gd name="T76" fmla="*/ 1860 w 1862"/>
                <a:gd name="T77" fmla="*/ 44 h 430"/>
                <a:gd name="T78" fmla="*/ 1852 w 1862"/>
                <a:gd name="T79" fmla="*/ 24 h 430"/>
                <a:gd name="T80" fmla="*/ 1836 w 1862"/>
                <a:gd name="T81" fmla="*/ 8 h 430"/>
                <a:gd name="T82" fmla="*/ 1814 w 1862"/>
                <a:gd name="T83" fmla="*/ 0 h 430"/>
                <a:gd name="T84" fmla="*/ 1804 w 1862"/>
                <a:gd name="T85" fmla="*/ 0 h 4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62"/>
                <a:gd name="T130" fmla="*/ 0 h 430"/>
                <a:gd name="T131" fmla="*/ 1862 w 1862"/>
                <a:gd name="T132" fmla="*/ 430 h 4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62" h="430">
                  <a:moveTo>
                    <a:pt x="1804" y="0"/>
                  </a:moveTo>
                  <a:lnTo>
                    <a:pt x="1524" y="0"/>
                  </a:lnTo>
                  <a:lnTo>
                    <a:pt x="1508" y="22"/>
                  </a:lnTo>
                  <a:lnTo>
                    <a:pt x="1804" y="22"/>
                  </a:lnTo>
                  <a:lnTo>
                    <a:pt x="1810" y="22"/>
                  </a:lnTo>
                  <a:lnTo>
                    <a:pt x="1818" y="24"/>
                  </a:lnTo>
                  <a:lnTo>
                    <a:pt x="1824" y="28"/>
                  </a:lnTo>
                  <a:lnTo>
                    <a:pt x="1830" y="32"/>
                  </a:lnTo>
                  <a:lnTo>
                    <a:pt x="1834" y="36"/>
                  </a:lnTo>
                  <a:lnTo>
                    <a:pt x="1836" y="42"/>
                  </a:lnTo>
                  <a:lnTo>
                    <a:pt x="1838" y="48"/>
                  </a:lnTo>
                  <a:lnTo>
                    <a:pt x="1840" y="54"/>
                  </a:lnTo>
                  <a:lnTo>
                    <a:pt x="1840" y="376"/>
                  </a:lnTo>
                  <a:lnTo>
                    <a:pt x="1838" y="382"/>
                  </a:lnTo>
                  <a:lnTo>
                    <a:pt x="1836" y="388"/>
                  </a:lnTo>
                  <a:lnTo>
                    <a:pt x="1834" y="394"/>
                  </a:lnTo>
                  <a:lnTo>
                    <a:pt x="1830" y="398"/>
                  </a:lnTo>
                  <a:lnTo>
                    <a:pt x="1824" y="402"/>
                  </a:lnTo>
                  <a:lnTo>
                    <a:pt x="1818" y="406"/>
                  </a:lnTo>
                  <a:lnTo>
                    <a:pt x="1810" y="408"/>
                  </a:lnTo>
                  <a:lnTo>
                    <a:pt x="1804" y="408"/>
                  </a:lnTo>
                  <a:lnTo>
                    <a:pt x="58" y="408"/>
                  </a:lnTo>
                  <a:lnTo>
                    <a:pt x="50" y="408"/>
                  </a:lnTo>
                  <a:lnTo>
                    <a:pt x="44" y="406"/>
                  </a:lnTo>
                  <a:lnTo>
                    <a:pt x="38" y="402"/>
                  </a:lnTo>
                  <a:lnTo>
                    <a:pt x="32" y="398"/>
                  </a:lnTo>
                  <a:lnTo>
                    <a:pt x="28" y="394"/>
                  </a:lnTo>
                  <a:lnTo>
                    <a:pt x="24" y="388"/>
                  </a:lnTo>
                  <a:lnTo>
                    <a:pt x="22" y="382"/>
                  </a:lnTo>
                  <a:lnTo>
                    <a:pt x="22" y="376"/>
                  </a:lnTo>
                  <a:lnTo>
                    <a:pt x="22" y="54"/>
                  </a:lnTo>
                  <a:lnTo>
                    <a:pt x="22" y="48"/>
                  </a:lnTo>
                  <a:lnTo>
                    <a:pt x="24" y="42"/>
                  </a:lnTo>
                  <a:lnTo>
                    <a:pt x="28" y="36"/>
                  </a:lnTo>
                  <a:lnTo>
                    <a:pt x="32" y="32"/>
                  </a:lnTo>
                  <a:lnTo>
                    <a:pt x="38" y="28"/>
                  </a:lnTo>
                  <a:lnTo>
                    <a:pt x="44" y="24"/>
                  </a:lnTo>
                  <a:lnTo>
                    <a:pt x="50" y="22"/>
                  </a:lnTo>
                  <a:lnTo>
                    <a:pt x="58" y="22"/>
                  </a:lnTo>
                  <a:lnTo>
                    <a:pt x="1386" y="22"/>
                  </a:lnTo>
                  <a:lnTo>
                    <a:pt x="1402" y="0"/>
                  </a:lnTo>
                  <a:lnTo>
                    <a:pt x="58" y="0"/>
                  </a:lnTo>
                  <a:lnTo>
                    <a:pt x="46" y="0"/>
                  </a:lnTo>
                  <a:lnTo>
                    <a:pt x="36" y="4"/>
                  </a:lnTo>
                  <a:lnTo>
                    <a:pt x="26" y="8"/>
                  </a:lnTo>
                  <a:lnTo>
                    <a:pt x="18" y="16"/>
                  </a:lnTo>
                  <a:lnTo>
                    <a:pt x="10" y="24"/>
                  </a:lnTo>
                  <a:lnTo>
                    <a:pt x="4" y="32"/>
                  </a:lnTo>
                  <a:lnTo>
                    <a:pt x="2" y="44"/>
                  </a:lnTo>
                  <a:lnTo>
                    <a:pt x="0" y="54"/>
                  </a:lnTo>
                  <a:lnTo>
                    <a:pt x="0" y="376"/>
                  </a:lnTo>
                  <a:lnTo>
                    <a:pt x="2" y="386"/>
                  </a:lnTo>
                  <a:lnTo>
                    <a:pt x="4" y="398"/>
                  </a:lnTo>
                  <a:lnTo>
                    <a:pt x="10" y="406"/>
                  </a:lnTo>
                  <a:lnTo>
                    <a:pt x="18" y="414"/>
                  </a:lnTo>
                  <a:lnTo>
                    <a:pt x="26" y="420"/>
                  </a:lnTo>
                  <a:lnTo>
                    <a:pt x="36" y="426"/>
                  </a:lnTo>
                  <a:lnTo>
                    <a:pt x="46" y="430"/>
                  </a:lnTo>
                  <a:lnTo>
                    <a:pt x="58" y="430"/>
                  </a:lnTo>
                  <a:lnTo>
                    <a:pt x="1804" y="430"/>
                  </a:lnTo>
                  <a:lnTo>
                    <a:pt x="1814" y="430"/>
                  </a:lnTo>
                  <a:lnTo>
                    <a:pt x="1826" y="426"/>
                  </a:lnTo>
                  <a:lnTo>
                    <a:pt x="1836" y="420"/>
                  </a:lnTo>
                  <a:lnTo>
                    <a:pt x="1844" y="414"/>
                  </a:lnTo>
                  <a:lnTo>
                    <a:pt x="1852" y="406"/>
                  </a:lnTo>
                  <a:lnTo>
                    <a:pt x="1856" y="398"/>
                  </a:lnTo>
                  <a:lnTo>
                    <a:pt x="1860" y="386"/>
                  </a:lnTo>
                  <a:lnTo>
                    <a:pt x="1862" y="376"/>
                  </a:lnTo>
                  <a:lnTo>
                    <a:pt x="1862" y="54"/>
                  </a:lnTo>
                  <a:lnTo>
                    <a:pt x="1860" y="44"/>
                  </a:lnTo>
                  <a:lnTo>
                    <a:pt x="1856" y="32"/>
                  </a:lnTo>
                  <a:lnTo>
                    <a:pt x="1852" y="24"/>
                  </a:lnTo>
                  <a:lnTo>
                    <a:pt x="1844" y="16"/>
                  </a:lnTo>
                  <a:lnTo>
                    <a:pt x="1836" y="8"/>
                  </a:lnTo>
                  <a:lnTo>
                    <a:pt x="1826" y="4"/>
                  </a:lnTo>
                  <a:lnTo>
                    <a:pt x="1814" y="0"/>
                  </a:lnTo>
                  <a:lnTo>
                    <a:pt x="1804" y="0"/>
                  </a:lnTo>
                  <a:close/>
                </a:path>
              </a:pathLst>
            </a:custGeom>
            <a:solidFill>
              <a:srgbClr val="F58220"/>
            </a:solidFill>
            <a:ln w="9525">
              <a:noFill/>
              <a:round/>
              <a:headEnd/>
              <a:tailEnd/>
            </a:ln>
          </p:spPr>
          <p:txBody>
            <a:bodyPr/>
            <a:lstStyle/>
            <a:p>
              <a:pPr>
                <a:spcBef>
                  <a:spcPct val="50000"/>
                </a:spcBef>
                <a:buClr>
                  <a:srgbClr val="00305C"/>
                </a:buClr>
                <a:buSzPct val="110000"/>
                <a:buFont typeface="Symbol" pitchFamily="18" charset="2"/>
                <a:buChar char="·"/>
                <a:defRPr/>
              </a:pPr>
              <a:endParaRPr lang="it-IT" sz="2000">
                <a:solidFill>
                  <a:srgbClr val="000000"/>
                </a:solidFill>
                <a:latin typeface="Arial" pitchFamily="34" charset="0"/>
                <a:cs typeface="Arial" pitchFamily="34" charset="0"/>
                <a:sym typeface="Arial" pitchFamily="34" charset="0"/>
              </a:endParaRPr>
            </a:p>
          </p:txBody>
        </p:sp>
        <p:sp>
          <p:nvSpPr>
            <p:cNvPr id="35850" name="Freeform 41"/>
            <p:cNvSpPr>
              <a:spLocks/>
            </p:cNvSpPr>
            <p:nvPr userDrawn="1"/>
          </p:nvSpPr>
          <p:spPr bwMode="auto">
            <a:xfrm>
              <a:off x="5159" y="156"/>
              <a:ext cx="61" cy="121"/>
            </a:xfrm>
            <a:custGeom>
              <a:avLst/>
              <a:gdLst>
                <a:gd name="T0" fmla="*/ 102 w 102"/>
                <a:gd name="T1" fmla="*/ 30 h 204"/>
                <a:gd name="T2" fmla="*/ 102 w 102"/>
                <a:gd name="T3" fmla="*/ 30 h 204"/>
                <a:gd name="T4" fmla="*/ 90 w 102"/>
                <a:gd name="T5" fmla="*/ 26 h 204"/>
                <a:gd name="T6" fmla="*/ 90 w 102"/>
                <a:gd name="T7" fmla="*/ 26 h 204"/>
                <a:gd name="T8" fmla="*/ 80 w 102"/>
                <a:gd name="T9" fmla="*/ 26 h 204"/>
                <a:gd name="T10" fmla="*/ 80 w 102"/>
                <a:gd name="T11" fmla="*/ 26 h 204"/>
                <a:gd name="T12" fmla="*/ 70 w 102"/>
                <a:gd name="T13" fmla="*/ 28 h 204"/>
                <a:gd name="T14" fmla="*/ 70 w 102"/>
                <a:gd name="T15" fmla="*/ 28 h 204"/>
                <a:gd name="T16" fmla="*/ 62 w 102"/>
                <a:gd name="T17" fmla="*/ 32 h 204"/>
                <a:gd name="T18" fmla="*/ 62 w 102"/>
                <a:gd name="T19" fmla="*/ 32 h 204"/>
                <a:gd name="T20" fmla="*/ 58 w 102"/>
                <a:gd name="T21" fmla="*/ 40 h 204"/>
                <a:gd name="T22" fmla="*/ 58 w 102"/>
                <a:gd name="T23" fmla="*/ 40 h 204"/>
                <a:gd name="T24" fmla="*/ 56 w 102"/>
                <a:gd name="T25" fmla="*/ 52 h 204"/>
                <a:gd name="T26" fmla="*/ 56 w 102"/>
                <a:gd name="T27" fmla="*/ 70 h 204"/>
                <a:gd name="T28" fmla="*/ 90 w 102"/>
                <a:gd name="T29" fmla="*/ 70 h 204"/>
                <a:gd name="T30" fmla="*/ 90 w 102"/>
                <a:gd name="T31" fmla="*/ 96 h 204"/>
                <a:gd name="T32" fmla="*/ 56 w 102"/>
                <a:gd name="T33" fmla="*/ 96 h 204"/>
                <a:gd name="T34" fmla="*/ 56 w 102"/>
                <a:gd name="T35" fmla="*/ 204 h 204"/>
                <a:gd name="T36" fmla="*/ 24 w 102"/>
                <a:gd name="T37" fmla="*/ 204 h 204"/>
                <a:gd name="T38" fmla="*/ 24 w 102"/>
                <a:gd name="T39" fmla="*/ 96 h 204"/>
                <a:gd name="T40" fmla="*/ 0 w 102"/>
                <a:gd name="T41" fmla="*/ 96 h 204"/>
                <a:gd name="T42" fmla="*/ 0 w 102"/>
                <a:gd name="T43" fmla="*/ 70 h 204"/>
                <a:gd name="T44" fmla="*/ 24 w 102"/>
                <a:gd name="T45" fmla="*/ 70 h 204"/>
                <a:gd name="T46" fmla="*/ 24 w 102"/>
                <a:gd name="T47" fmla="*/ 54 h 204"/>
                <a:gd name="T48" fmla="*/ 24 w 102"/>
                <a:gd name="T49" fmla="*/ 54 h 204"/>
                <a:gd name="T50" fmla="*/ 24 w 102"/>
                <a:gd name="T51" fmla="*/ 40 h 204"/>
                <a:gd name="T52" fmla="*/ 28 w 102"/>
                <a:gd name="T53" fmla="*/ 28 h 204"/>
                <a:gd name="T54" fmla="*/ 28 w 102"/>
                <a:gd name="T55" fmla="*/ 28 h 204"/>
                <a:gd name="T56" fmla="*/ 32 w 102"/>
                <a:gd name="T57" fmla="*/ 20 h 204"/>
                <a:gd name="T58" fmla="*/ 38 w 102"/>
                <a:gd name="T59" fmla="*/ 12 h 204"/>
                <a:gd name="T60" fmla="*/ 38 w 102"/>
                <a:gd name="T61" fmla="*/ 12 h 204"/>
                <a:gd name="T62" fmla="*/ 46 w 102"/>
                <a:gd name="T63" fmla="*/ 6 h 204"/>
                <a:gd name="T64" fmla="*/ 56 w 102"/>
                <a:gd name="T65" fmla="*/ 2 h 204"/>
                <a:gd name="T66" fmla="*/ 56 w 102"/>
                <a:gd name="T67" fmla="*/ 2 h 204"/>
                <a:gd name="T68" fmla="*/ 66 w 102"/>
                <a:gd name="T69" fmla="*/ 0 h 204"/>
                <a:gd name="T70" fmla="*/ 76 w 102"/>
                <a:gd name="T71" fmla="*/ 0 h 204"/>
                <a:gd name="T72" fmla="*/ 76 w 102"/>
                <a:gd name="T73" fmla="*/ 0 h 204"/>
                <a:gd name="T74" fmla="*/ 90 w 102"/>
                <a:gd name="T75" fmla="*/ 0 h 204"/>
                <a:gd name="T76" fmla="*/ 90 w 102"/>
                <a:gd name="T77" fmla="*/ 0 h 204"/>
                <a:gd name="T78" fmla="*/ 102 w 102"/>
                <a:gd name="T79" fmla="*/ 4 h 204"/>
                <a:gd name="T80" fmla="*/ 102 w 102"/>
                <a:gd name="T81" fmla="*/ 30 h 2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
                <a:gd name="T124" fmla="*/ 0 h 204"/>
                <a:gd name="T125" fmla="*/ 102 w 102"/>
                <a:gd name="T126" fmla="*/ 204 h 2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 h="204">
                  <a:moveTo>
                    <a:pt x="102" y="30"/>
                  </a:moveTo>
                  <a:lnTo>
                    <a:pt x="102" y="30"/>
                  </a:lnTo>
                  <a:lnTo>
                    <a:pt x="90" y="26"/>
                  </a:lnTo>
                  <a:lnTo>
                    <a:pt x="80" y="26"/>
                  </a:lnTo>
                  <a:lnTo>
                    <a:pt x="70" y="28"/>
                  </a:lnTo>
                  <a:lnTo>
                    <a:pt x="62" y="32"/>
                  </a:lnTo>
                  <a:lnTo>
                    <a:pt x="58" y="40"/>
                  </a:lnTo>
                  <a:lnTo>
                    <a:pt x="56" y="52"/>
                  </a:lnTo>
                  <a:lnTo>
                    <a:pt x="56" y="70"/>
                  </a:lnTo>
                  <a:lnTo>
                    <a:pt x="90" y="70"/>
                  </a:lnTo>
                  <a:lnTo>
                    <a:pt x="90" y="96"/>
                  </a:lnTo>
                  <a:lnTo>
                    <a:pt x="56" y="96"/>
                  </a:lnTo>
                  <a:lnTo>
                    <a:pt x="56" y="204"/>
                  </a:lnTo>
                  <a:lnTo>
                    <a:pt x="24" y="204"/>
                  </a:lnTo>
                  <a:lnTo>
                    <a:pt x="24" y="96"/>
                  </a:lnTo>
                  <a:lnTo>
                    <a:pt x="0" y="96"/>
                  </a:lnTo>
                  <a:lnTo>
                    <a:pt x="0" y="70"/>
                  </a:lnTo>
                  <a:lnTo>
                    <a:pt x="24" y="70"/>
                  </a:lnTo>
                  <a:lnTo>
                    <a:pt x="24" y="54"/>
                  </a:lnTo>
                  <a:lnTo>
                    <a:pt x="24" y="40"/>
                  </a:lnTo>
                  <a:lnTo>
                    <a:pt x="28" y="28"/>
                  </a:lnTo>
                  <a:lnTo>
                    <a:pt x="32" y="20"/>
                  </a:lnTo>
                  <a:lnTo>
                    <a:pt x="38" y="12"/>
                  </a:lnTo>
                  <a:lnTo>
                    <a:pt x="46" y="6"/>
                  </a:lnTo>
                  <a:lnTo>
                    <a:pt x="56" y="2"/>
                  </a:lnTo>
                  <a:lnTo>
                    <a:pt x="66" y="0"/>
                  </a:lnTo>
                  <a:lnTo>
                    <a:pt x="76" y="0"/>
                  </a:lnTo>
                  <a:lnTo>
                    <a:pt x="90" y="0"/>
                  </a:lnTo>
                  <a:lnTo>
                    <a:pt x="102" y="4"/>
                  </a:lnTo>
                  <a:lnTo>
                    <a:pt x="102" y="30"/>
                  </a:lnTo>
                  <a:close/>
                </a:path>
              </a:pathLst>
            </a:custGeom>
            <a:solidFill>
              <a:srgbClr val="F58220"/>
            </a:solidFill>
            <a:ln w="9525">
              <a:noFill/>
              <a:round/>
              <a:headEnd/>
              <a:tailEnd/>
            </a:ln>
          </p:spPr>
          <p:txBody>
            <a:bodyPr/>
            <a:lstStyle/>
            <a:p>
              <a:pPr>
                <a:spcBef>
                  <a:spcPct val="50000"/>
                </a:spcBef>
                <a:buClr>
                  <a:srgbClr val="00305C"/>
                </a:buClr>
                <a:buSzPct val="110000"/>
                <a:buFont typeface="Symbol" pitchFamily="18" charset="2"/>
                <a:buChar char="·"/>
                <a:defRPr/>
              </a:pPr>
              <a:endParaRPr lang="it-IT" sz="2000">
                <a:solidFill>
                  <a:srgbClr val="000000"/>
                </a:solidFill>
                <a:latin typeface="Arial" pitchFamily="34" charset="0"/>
                <a:cs typeface="Arial" pitchFamily="34" charset="0"/>
                <a:sym typeface="Arial" pitchFamily="34" charset="0"/>
              </a:endParaRPr>
            </a:p>
          </p:txBody>
        </p:sp>
        <p:sp>
          <p:nvSpPr>
            <p:cNvPr id="35851" name="Freeform 42"/>
            <p:cNvSpPr>
              <a:spLocks noEditPoints="1"/>
            </p:cNvSpPr>
            <p:nvPr userDrawn="1"/>
          </p:nvSpPr>
          <p:spPr bwMode="auto">
            <a:xfrm>
              <a:off x="5221" y="195"/>
              <a:ext cx="81" cy="85"/>
            </a:xfrm>
            <a:custGeom>
              <a:avLst/>
              <a:gdLst>
                <a:gd name="T0" fmla="*/ 136 w 136"/>
                <a:gd name="T1" fmla="*/ 70 h 142"/>
                <a:gd name="T2" fmla="*/ 130 w 136"/>
                <a:gd name="T3" fmla="*/ 100 h 142"/>
                <a:gd name="T4" fmla="*/ 124 w 136"/>
                <a:gd name="T5" fmla="*/ 112 h 142"/>
                <a:gd name="T6" fmla="*/ 116 w 136"/>
                <a:gd name="T7" fmla="*/ 122 h 142"/>
                <a:gd name="T8" fmla="*/ 96 w 136"/>
                <a:gd name="T9" fmla="*/ 136 h 142"/>
                <a:gd name="T10" fmla="*/ 82 w 136"/>
                <a:gd name="T11" fmla="*/ 140 h 142"/>
                <a:gd name="T12" fmla="*/ 68 w 136"/>
                <a:gd name="T13" fmla="*/ 142 h 142"/>
                <a:gd name="T14" fmla="*/ 40 w 136"/>
                <a:gd name="T15" fmla="*/ 136 h 142"/>
                <a:gd name="T16" fmla="*/ 28 w 136"/>
                <a:gd name="T17" fmla="*/ 130 h 142"/>
                <a:gd name="T18" fmla="*/ 18 w 136"/>
                <a:gd name="T19" fmla="*/ 122 h 142"/>
                <a:gd name="T20" fmla="*/ 4 w 136"/>
                <a:gd name="T21" fmla="*/ 100 h 142"/>
                <a:gd name="T22" fmla="*/ 0 w 136"/>
                <a:gd name="T23" fmla="*/ 86 h 142"/>
                <a:gd name="T24" fmla="*/ 0 w 136"/>
                <a:gd name="T25" fmla="*/ 70 h 142"/>
                <a:gd name="T26" fmla="*/ 4 w 136"/>
                <a:gd name="T27" fmla="*/ 42 h 142"/>
                <a:gd name="T28" fmla="*/ 10 w 136"/>
                <a:gd name="T29" fmla="*/ 30 h 142"/>
                <a:gd name="T30" fmla="*/ 18 w 136"/>
                <a:gd name="T31" fmla="*/ 20 h 142"/>
                <a:gd name="T32" fmla="*/ 40 w 136"/>
                <a:gd name="T33" fmla="*/ 4 h 142"/>
                <a:gd name="T34" fmla="*/ 52 w 136"/>
                <a:gd name="T35" fmla="*/ 2 h 142"/>
                <a:gd name="T36" fmla="*/ 68 w 136"/>
                <a:gd name="T37" fmla="*/ 0 h 142"/>
                <a:gd name="T38" fmla="*/ 96 w 136"/>
                <a:gd name="T39" fmla="*/ 4 h 142"/>
                <a:gd name="T40" fmla="*/ 108 w 136"/>
                <a:gd name="T41" fmla="*/ 10 h 142"/>
                <a:gd name="T42" fmla="*/ 118 w 136"/>
                <a:gd name="T43" fmla="*/ 20 h 142"/>
                <a:gd name="T44" fmla="*/ 130 w 136"/>
                <a:gd name="T45" fmla="*/ 42 h 142"/>
                <a:gd name="T46" fmla="*/ 134 w 136"/>
                <a:gd name="T47" fmla="*/ 56 h 142"/>
                <a:gd name="T48" fmla="*/ 136 w 136"/>
                <a:gd name="T49" fmla="*/ 70 h 142"/>
                <a:gd name="T50" fmla="*/ 102 w 136"/>
                <a:gd name="T51" fmla="*/ 70 h 142"/>
                <a:gd name="T52" fmla="*/ 98 w 136"/>
                <a:gd name="T53" fmla="*/ 52 h 142"/>
                <a:gd name="T54" fmla="*/ 96 w 136"/>
                <a:gd name="T55" fmla="*/ 44 h 142"/>
                <a:gd name="T56" fmla="*/ 92 w 136"/>
                <a:gd name="T57" fmla="*/ 38 h 142"/>
                <a:gd name="T58" fmla="*/ 80 w 136"/>
                <a:gd name="T59" fmla="*/ 30 h 142"/>
                <a:gd name="T60" fmla="*/ 74 w 136"/>
                <a:gd name="T61" fmla="*/ 28 h 142"/>
                <a:gd name="T62" fmla="*/ 68 w 136"/>
                <a:gd name="T63" fmla="*/ 26 h 142"/>
                <a:gd name="T64" fmla="*/ 54 w 136"/>
                <a:gd name="T65" fmla="*/ 30 h 142"/>
                <a:gd name="T66" fmla="*/ 48 w 136"/>
                <a:gd name="T67" fmla="*/ 32 h 142"/>
                <a:gd name="T68" fmla="*/ 44 w 136"/>
                <a:gd name="T69" fmla="*/ 38 h 142"/>
                <a:gd name="T70" fmla="*/ 36 w 136"/>
                <a:gd name="T71" fmla="*/ 52 h 142"/>
                <a:gd name="T72" fmla="*/ 34 w 136"/>
                <a:gd name="T73" fmla="*/ 60 h 142"/>
                <a:gd name="T74" fmla="*/ 34 w 136"/>
                <a:gd name="T75" fmla="*/ 70 h 142"/>
                <a:gd name="T76" fmla="*/ 36 w 136"/>
                <a:gd name="T77" fmla="*/ 90 h 142"/>
                <a:gd name="T78" fmla="*/ 40 w 136"/>
                <a:gd name="T79" fmla="*/ 96 h 142"/>
                <a:gd name="T80" fmla="*/ 44 w 136"/>
                <a:gd name="T81" fmla="*/ 104 h 142"/>
                <a:gd name="T82" fmla="*/ 54 w 136"/>
                <a:gd name="T83" fmla="*/ 112 h 142"/>
                <a:gd name="T84" fmla="*/ 60 w 136"/>
                <a:gd name="T85" fmla="*/ 114 h 142"/>
                <a:gd name="T86" fmla="*/ 68 w 136"/>
                <a:gd name="T87" fmla="*/ 114 h 142"/>
                <a:gd name="T88" fmla="*/ 82 w 136"/>
                <a:gd name="T89" fmla="*/ 112 h 142"/>
                <a:gd name="T90" fmla="*/ 86 w 136"/>
                <a:gd name="T91" fmla="*/ 108 h 142"/>
                <a:gd name="T92" fmla="*/ 92 w 136"/>
                <a:gd name="T93" fmla="*/ 104 h 142"/>
                <a:gd name="T94" fmla="*/ 98 w 136"/>
                <a:gd name="T95" fmla="*/ 90 h 142"/>
                <a:gd name="T96" fmla="*/ 100 w 136"/>
                <a:gd name="T97" fmla="*/ 80 h 142"/>
                <a:gd name="T98" fmla="*/ 102 w 136"/>
                <a:gd name="T99" fmla="*/ 7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6"/>
                <a:gd name="T151" fmla="*/ 0 h 142"/>
                <a:gd name="T152" fmla="*/ 136 w 136"/>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6" h="142">
                  <a:moveTo>
                    <a:pt x="136" y="70"/>
                  </a:moveTo>
                  <a:lnTo>
                    <a:pt x="136" y="70"/>
                  </a:lnTo>
                  <a:lnTo>
                    <a:pt x="134" y="86"/>
                  </a:lnTo>
                  <a:lnTo>
                    <a:pt x="130" y="100"/>
                  </a:lnTo>
                  <a:lnTo>
                    <a:pt x="124" y="112"/>
                  </a:lnTo>
                  <a:lnTo>
                    <a:pt x="116" y="122"/>
                  </a:lnTo>
                  <a:lnTo>
                    <a:pt x="108" y="130"/>
                  </a:lnTo>
                  <a:lnTo>
                    <a:pt x="96" y="136"/>
                  </a:lnTo>
                  <a:lnTo>
                    <a:pt x="82" y="140"/>
                  </a:lnTo>
                  <a:lnTo>
                    <a:pt x="68" y="142"/>
                  </a:lnTo>
                  <a:lnTo>
                    <a:pt x="52" y="140"/>
                  </a:lnTo>
                  <a:lnTo>
                    <a:pt x="40" y="136"/>
                  </a:lnTo>
                  <a:lnTo>
                    <a:pt x="28" y="130"/>
                  </a:lnTo>
                  <a:lnTo>
                    <a:pt x="18" y="122"/>
                  </a:lnTo>
                  <a:lnTo>
                    <a:pt x="10" y="112"/>
                  </a:lnTo>
                  <a:lnTo>
                    <a:pt x="4" y="100"/>
                  </a:lnTo>
                  <a:lnTo>
                    <a:pt x="0" y="86"/>
                  </a:lnTo>
                  <a:lnTo>
                    <a:pt x="0" y="70"/>
                  </a:lnTo>
                  <a:lnTo>
                    <a:pt x="0" y="56"/>
                  </a:lnTo>
                  <a:lnTo>
                    <a:pt x="4" y="42"/>
                  </a:lnTo>
                  <a:lnTo>
                    <a:pt x="10" y="30"/>
                  </a:lnTo>
                  <a:lnTo>
                    <a:pt x="18" y="20"/>
                  </a:lnTo>
                  <a:lnTo>
                    <a:pt x="28" y="10"/>
                  </a:lnTo>
                  <a:lnTo>
                    <a:pt x="40" y="4"/>
                  </a:lnTo>
                  <a:lnTo>
                    <a:pt x="52" y="2"/>
                  </a:lnTo>
                  <a:lnTo>
                    <a:pt x="68" y="0"/>
                  </a:lnTo>
                  <a:lnTo>
                    <a:pt x="82" y="2"/>
                  </a:lnTo>
                  <a:lnTo>
                    <a:pt x="96" y="4"/>
                  </a:lnTo>
                  <a:lnTo>
                    <a:pt x="108" y="10"/>
                  </a:lnTo>
                  <a:lnTo>
                    <a:pt x="118" y="20"/>
                  </a:lnTo>
                  <a:lnTo>
                    <a:pt x="124" y="30"/>
                  </a:lnTo>
                  <a:lnTo>
                    <a:pt x="130" y="42"/>
                  </a:lnTo>
                  <a:lnTo>
                    <a:pt x="134" y="56"/>
                  </a:lnTo>
                  <a:lnTo>
                    <a:pt x="136" y="70"/>
                  </a:lnTo>
                  <a:close/>
                  <a:moveTo>
                    <a:pt x="102" y="70"/>
                  </a:moveTo>
                  <a:lnTo>
                    <a:pt x="102" y="70"/>
                  </a:lnTo>
                  <a:lnTo>
                    <a:pt x="100" y="60"/>
                  </a:lnTo>
                  <a:lnTo>
                    <a:pt x="98" y="52"/>
                  </a:lnTo>
                  <a:lnTo>
                    <a:pt x="96" y="44"/>
                  </a:lnTo>
                  <a:lnTo>
                    <a:pt x="92" y="38"/>
                  </a:lnTo>
                  <a:lnTo>
                    <a:pt x="86" y="32"/>
                  </a:lnTo>
                  <a:lnTo>
                    <a:pt x="80" y="30"/>
                  </a:lnTo>
                  <a:lnTo>
                    <a:pt x="74" y="28"/>
                  </a:lnTo>
                  <a:lnTo>
                    <a:pt x="68" y="26"/>
                  </a:lnTo>
                  <a:lnTo>
                    <a:pt x="60" y="28"/>
                  </a:lnTo>
                  <a:lnTo>
                    <a:pt x="54" y="30"/>
                  </a:lnTo>
                  <a:lnTo>
                    <a:pt x="48" y="32"/>
                  </a:lnTo>
                  <a:lnTo>
                    <a:pt x="44" y="38"/>
                  </a:lnTo>
                  <a:lnTo>
                    <a:pt x="40" y="44"/>
                  </a:lnTo>
                  <a:lnTo>
                    <a:pt x="36" y="52"/>
                  </a:lnTo>
                  <a:lnTo>
                    <a:pt x="34" y="60"/>
                  </a:lnTo>
                  <a:lnTo>
                    <a:pt x="34" y="70"/>
                  </a:lnTo>
                  <a:lnTo>
                    <a:pt x="34" y="80"/>
                  </a:lnTo>
                  <a:lnTo>
                    <a:pt x="36" y="90"/>
                  </a:lnTo>
                  <a:lnTo>
                    <a:pt x="40" y="96"/>
                  </a:lnTo>
                  <a:lnTo>
                    <a:pt x="44" y="104"/>
                  </a:lnTo>
                  <a:lnTo>
                    <a:pt x="48" y="108"/>
                  </a:lnTo>
                  <a:lnTo>
                    <a:pt x="54" y="112"/>
                  </a:lnTo>
                  <a:lnTo>
                    <a:pt x="60" y="114"/>
                  </a:lnTo>
                  <a:lnTo>
                    <a:pt x="68" y="114"/>
                  </a:lnTo>
                  <a:lnTo>
                    <a:pt x="74" y="114"/>
                  </a:lnTo>
                  <a:lnTo>
                    <a:pt x="82" y="112"/>
                  </a:lnTo>
                  <a:lnTo>
                    <a:pt x="86" y="108"/>
                  </a:lnTo>
                  <a:lnTo>
                    <a:pt x="92" y="104"/>
                  </a:lnTo>
                  <a:lnTo>
                    <a:pt x="96" y="96"/>
                  </a:lnTo>
                  <a:lnTo>
                    <a:pt x="98" y="90"/>
                  </a:lnTo>
                  <a:lnTo>
                    <a:pt x="100" y="80"/>
                  </a:lnTo>
                  <a:lnTo>
                    <a:pt x="102" y="70"/>
                  </a:lnTo>
                  <a:close/>
                </a:path>
              </a:pathLst>
            </a:custGeom>
            <a:solidFill>
              <a:srgbClr val="F58220"/>
            </a:solidFill>
            <a:ln w="9525">
              <a:noFill/>
              <a:round/>
              <a:headEnd/>
              <a:tailEnd/>
            </a:ln>
          </p:spPr>
          <p:txBody>
            <a:bodyPr/>
            <a:lstStyle/>
            <a:p>
              <a:pPr>
                <a:spcBef>
                  <a:spcPct val="50000"/>
                </a:spcBef>
                <a:buClr>
                  <a:srgbClr val="00305C"/>
                </a:buClr>
                <a:buSzPct val="110000"/>
                <a:buFont typeface="Symbol" pitchFamily="18" charset="2"/>
                <a:buChar char="·"/>
                <a:defRPr/>
              </a:pPr>
              <a:endParaRPr lang="it-IT" sz="2000">
                <a:solidFill>
                  <a:srgbClr val="000000"/>
                </a:solidFill>
                <a:latin typeface="Arial" pitchFamily="34" charset="0"/>
                <a:cs typeface="Arial" pitchFamily="34" charset="0"/>
                <a:sym typeface="Arial" pitchFamily="34" charset="0"/>
              </a:endParaRPr>
            </a:p>
          </p:txBody>
        </p:sp>
        <p:sp>
          <p:nvSpPr>
            <p:cNvPr id="35852" name="Freeform 43"/>
            <p:cNvSpPr>
              <a:spLocks/>
            </p:cNvSpPr>
            <p:nvPr userDrawn="1"/>
          </p:nvSpPr>
          <p:spPr bwMode="auto">
            <a:xfrm>
              <a:off x="5318" y="195"/>
              <a:ext cx="48" cy="82"/>
            </a:xfrm>
            <a:custGeom>
              <a:avLst/>
              <a:gdLst>
                <a:gd name="T0" fmla="*/ 80 w 80"/>
                <a:gd name="T1" fmla="*/ 30 h 138"/>
                <a:gd name="T2" fmla="*/ 78 w 80"/>
                <a:gd name="T3" fmla="*/ 30 h 138"/>
                <a:gd name="T4" fmla="*/ 78 w 80"/>
                <a:gd name="T5" fmla="*/ 30 h 138"/>
                <a:gd name="T6" fmla="*/ 64 w 80"/>
                <a:gd name="T7" fmla="*/ 30 h 138"/>
                <a:gd name="T8" fmla="*/ 50 w 80"/>
                <a:gd name="T9" fmla="*/ 34 h 138"/>
                <a:gd name="T10" fmla="*/ 50 w 80"/>
                <a:gd name="T11" fmla="*/ 34 h 138"/>
                <a:gd name="T12" fmla="*/ 40 w 80"/>
                <a:gd name="T13" fmla="*/ 40 h 138"/>
                <a:gd name="T14" fmla="*/ 34 w 80"/>
                <a:gd name="T15" fmla="*/ 48 h 138"/>
                <a:gd name="T16" fmla="*/ 34 w 80"/>
                <a:gd name="T17" fmla="*/ 138 h 138"/>
                <a:gd name="T18" fmla="*/ 0 w 80"/>
                <a:gd name="T19" fmla="*/ 138 h 138"/>
                <a:gd name="T20" fmla="*/ 0 w 80"/>
                <a:gd name="T21" fmla="*/ 4 h 138"/>
                <a:gd name="T22" fmla="*/ 30 w 80"/>
                <a:gd name="T23" fmla="*/ 4 h 138"/>
                <a:gd name="T24" fmla="*/ 30 w 80"/>
                <a:gd name="T25" fmla="*/ 18 h 138"/>
                <a:gd name="T26" fmla="*/ 30 w 80"/>
                <a:gd name="T27" fmla="*/ 20 h 138"/>
                <a:gd name="T28" fmla="*/ 30 w 80"/>
                <a:gd name="T29" fmla="*/ 20 h 138"/>
                <a:gd name="T30" fmla="*/ 38 w 80"/>
                <a:gd name="T31" fmla="*/ 12 h 138"/>
                <a:gd name="T32" fmla="*/ 46 w 80"/>
                <a:gd name="T33" fmla="*/ 6 h 138"/>
                <a:gd name="T34" fmla="*/ 46 w 80"/>
                <a:gd name="T35" fmla="*/ 6 h 138"/>
                <a:gd name="T36" fmla="*/ 58 w 80"/>
                <a:gd name="T37" fmla="*/ 2 h 138"/>
                <a:gd name="T38" fmla="*/ 72 w 80"/>
                <a:gd name="T39" fmla="*/ 0 h 138"/>
                <a:gd name="T40" fmla="*/ 72 w 80"/>
                <a:gd name="T41" fmla="*/ 0 h 138"/>
                <a:gd name="T42" fmla="*/ 80 w 80"/>
                <a:gd name="T43" fmla="*/ 0 h 138"/>
                <a:gd name="T44" fmla="*/ 80 w 80"/>
                <a:gd name="T45" fmla="*/ 30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138"/>
                <a:gd name="T71" fmla="*/ 80 w 80"/>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138">
                  <a:moveTo>
                    <a:pt x="80" y="30"/>
                  </a:moveTo>
                  <a:lnTo>
                    <a:pt x="78" y="30"/>
                  </a:lnTo>
                  <a:lnTo>
                    <a:pt x="64" y="30"/>
                  </a:lnTo>
                  <a:lnTo>
                    <a:pt x="50" y="34"/>
                  </a:lnTo>
                  <a:lnTo>
                    <a:pt x="40" y="40"/>
                  </a:lnTo>
                  <a:lnTo>
                    <a:pt x="34" y="48"/>
                  </a:lnTo>
                  <a:lnTo>
                    <a:pt x="34" y="138"/>
                  </a:lnTo>
                  <a:lnTo>
                    <a:pt x="0" y="138"/>
                  </a:lnTo>
                  <a:lnTo>
                    <a:pt x="0" y="4"/>
                  </a:lnTo>
                  <a:lnTo>
                    <a:pt x="30" y="4"/>
                  </a:lnTo>
                  <a:lnTo>
                    <a:pt x="30" y="18"/>
                  </a:lnTo>
                  <a:lnTo>
                    <a:pt x="30" y="20"/>
                  </a:lnTo>
                  <a:lnTo>
                    <a:pt x="38" y="12"/>
                  </a:lnTo>
                  <a:lnTo>
                    <a:pt x="46" y="6"/>
                  </a:lnTo>
                  <a:lnTo>
                    <a:pt x="58" y="2"/>
                  </a:lnTo>
                  <a:lnTo>
                    <a:pt x="72" y="0"/>
                  </a:lnTo>
                  <a:lnTo>
                    <a:pt x="80" y="0"/>
                  </a:lnTo>
                  <a:lnTo>
                    <a:pt x="80" y="30"/>
                  </a:lnTo>
                  <a:close/>
                </a:path>
              </a:pathLst>
            </a:custGeom>
            <a:solidFill>
              <a:srgbClr val="F58220"/>
            </a:solidFill>
            <a:ln w="9525">
              <a:noFill/>
              <a:round/>
              <a:headEnd/>
              <a:tailEnd/>
            </a:ln>
          </p:spPr>
          <p:txBody>
            <a:bodyPr/>
            <a:lstStyle/>
            <a:p>
              <a:pPr>
                <a:spcBef>
                  <a:spcPct val="50000"/>
                </a:spcBef>
                <a:buClr>
                  <a:srgbClr val="00305C"/>
                </a:buClr>
                <a:buSzPct val="110000"/>
                <a:buFont typeface="Symbol" pitchFamily="18" charset="2"/>
                <a:buChar char="·"/>
                <a:defRPr/>
              </a:pPr>
              <a:endParaRPr lang="it-IT" sz="2000">
                <a:solidFill>
                  <a:srgbClr val="000000"/>
                </a:solidFill>
                <a:latin typeface="Arial" pitchFamily="34" charset="0"/>
                <a:cs typeface="Arial" pitchFamily="34" charset="0"/>
                <a:sym typeface="Arial" pitchFamily="34" charset="0"/>
              </a:endParaRPr>
            </a:p>
          </p:txBody>
        </p:sp>
        <p:sp>
          <p:nvSpPr>
            <p:cNvPr id="35853" name="Freeform 44"/>
            <p:cNvSpPr>
              <a:spLocks/>
            </p:cNvSpPr>
            <p:nvPr userDrawn="1"/>
          </p:nvSpPr>
          <p:spPr bwMode="auto">
            <a:xfrm>
              <a:off x="5379" y="198"/>
              <a:ext cx="73" cy="82"/>
            </a:xfrm>
            <a:custGeom>
              <a:avLst/>
              <a:gdLst>
                <a:gd name="T0" fmla="*/ 62 w 122"/>
                <a:gd name="T1" fmla="*/ 138 h 138"/>
                <a:gd name="T2" fmla="*/ 62 w 122"/>
                <a:gd name="T3" fmla="*/ 138 h 138"/>
                <a:gd name="T4" fmla="*/ 44 w 122"/>
                <a:gd name="T5" fmla="*/ 136 h 138"/>
                <a:gd name="T6" fmla="*/ 28 w 122"/>
                <a:gd name="T7" fmla="*/ 130 h 138"/>
                <a:gd name="T8" fmla="*/ 28 w 122"/>
                <a:gd name="T9" fmla="*/ 130 h 138"/>
                <a:gd name="T10" fmla="*/ 16 w 122"/>
                <a:gd name="T11" fmla="*/ 122 h 138"/>
                <a:gd name="T12" fmla="*/ 8 w 122"/>
                <a:gd name="T13" fmla="*/ 112 h 138"/>
                <a:gd name="T14" fmla="*/ 8 w 122"/>
                <a:gd name="T15" fmla="*/ 112 h 138"/>
                <a:gd name="T16" fmla="*/ 2 w 122"/>
                <a:gd name="T17" fmla="*/ 98 h 138"/>
                <a:gd name="T18" fmla="*/ 2 w 122"/>
                <a:gd name="T19" fmla="*/ 98 h 138"/>
                <a:gd name="T20" fmla="*/ 0 w 122"/>
                <a:gd name="T21" fmla="*/ 82 h 138"/>
                <a:gd name="T22" fmla="*/ 0 w 122"/>
                <a:gd name="T23" fmla="*/ 0 h 138"/>
                <a:gd name="T24" fmla="*/ 34 w 122"/>
                <a:gd name="T25" fmla="*/ 0 h 138"/>
                <a:gd name="T26" fmla="*/ 34 w 122"/>
                <a:gd name="T27" fmla="*/ 78 h 138"/>
                <a:gd name="T28" fmla="*/ 34 w 122"/>
                <a:gd name="T29" fmla="*/ 78 h 138"/>
                <a:gd name="T30" fmla="*/ 34 w 122"/>
                <a:gd name="T31" fmla="*/ 90 h 138"/>
                <a:gd name="T32" fmla="*/ 34 w 122"/>
                <a:gd name="T33" fmla="*/ 90 h 138"/>
                <a:gd name="T34" fmla="*/ 38 w 122"/>
                <a:gd name="T35" fmla="*/ 98 h 138"/>
                <a:gd name="T36" fmla="*/ 38 w 122"/>
                <a:gd name="T37" fmla="*/ 98 h 138"/>
                <a:gd name="T38" fmla="*/ 42 w 122"/>
                <a:gd name="T39" fmla="*/ 104 h 138"/>
                <a:gd name="T40" fmla="*/ 46 w 122"/>
                <a:gd name="T41" fmla="*/ 108 h 138"/>
                <a:gd name="T42" fmla="*/ 46 w 122"/>
                <a:gd name="T43" fmla="*/ 108 h 138"/>
                <a:gd name="T44" fmla="*/ 54 w 122"/>
                <a:gd name="T45" fmla="*/ 110 h 138"/>
                <a:gd name="T46" fmla="*/ 62 w 122"/>
                <a:gd name="T47" fmla="*/ 110 h 138"/>
                <a:gd name="T48" fmla="*/ 62 w 122"/>
                <a:gd name="T49" fmla="*/ 110 h 138"/>
                <a:gd name="T50" fmla="*/ 70 w 122"/>
                <a:gd name="T51" fmla="*/ 110 h 138"/>
                <a:gd name="T52" fmla="*/ 76 w 122"/>
                <a:gd name="T53" fmla="*/ 106 h 138"/>
                <a:gd name="T54" fmla="*/ 76 w 122"/>
                <a:gd name="T55" fmla="*/ 106 h 138"/>
                <a:gd name="T56" fmla="*/ 82 w 122"/>
                <a:gd name="T57" fmla="*/ 102 h 138"/>
                <a:gd name="T58" fmla="*/ 86 w 122"/>
                <a:gd name="T59" fmla="*/ 96 h 138"/>
                <a:gd name="T60" fmla="*/ 86 w 122"/>
                <a:gd name="T61" fmla="*/ 96 h 138"/>
                <a:gd name="T62" fmla="*/ 88 w 122"/>
                <a:gd name="T63" fmla="*/ 88 h 138"/>
                <a:gd name="T64" fmla="*/ 90 w 122"/>
                <a:gd name="T65" fmla="*/ 78 h 138"/>
                <a:gd name="T66" fmla="*/ 90 w 122"/>
                <a:gd name="T67" fmla="*/ 0 h 138"/>
                <a:gd name="T68" fmla="*/ 122 w 122"/>
                <a:gd name="T69" fmla="*/ 0 h 138"/>
                <a:gd name="T70" fmla="*/ 122 w 122"/>
                <a:gd name="T71" fmla="*/ 82 h 138"/>
                <a:gd name="T72" fmla="*/ 122 w 122"/>
                <a:gd name="T73" fmla="*/ 82 h 138"/>
                <a:gd name="T74" fmla="*/ 120 w 122"/>
                <a:gd name="T75" fmla="*/ 96 h 138"/>
                <a:gd name="T76" fmla="*/ 116 w 122"/>
                <a:gd name="T77" fmla="*/ 110 h 138"/>
                <a:gd name="T78" fmla="*/ 116 w 122"/>
                <a:gd name="T79" fmla="*/ 110 h 138"/>
                <a:gd name="T80" fmla="*/ 108 w 122"/>
                <a:gd name="T81" fmla="*/ 120 h 138"/>
                <a:gd name="T82" fmla="*/ 108 w 122"/>
                <a:gd name="T83" fmla="*/ 120 h 138"/>
                <a:gd name="T84" fmla="*/ 96 w 122"/>
                <a:gd name="T85" fmla="*/ 130 h 138"/>
                <a:gd name="T86" fmla="*/ 96 w 122"/>
                <a:gd name="T87" fmla="*/ 130 h 138"/>
                <a:gd name="T88" fmla="*/ 80 w 122"/>
                <a:gd name="T89" fmla="*/ 136 h 138"/>
                <a:gd name="T90" fmla="*/ 80 w 122"/>
                <a:gd name="T91" fmla="*/ 136 h 138"/>
                <a:gd name="T92" fmla="*/ 62 w 122"/>
                <a:gd name="T93" fmla="*/ 138 h 138"/>
                <a:gd name="T94" fmla="*/ 62 w 122"/>
                <a:gd name="T95" fmla="*/ 138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2"/>
                <a:gd name="T145" fmla="*/ 0 h 138"/>
                <a:gd name="T146" fmla="*/ 122 w 122"/>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2" h="138">
                  <a:moveTo>
                    <a:pt x="62" y="138"/>
                  </a:moveTo>
                  <a:lnTo>
                    <a:pt x="62" y="138"/>
                  </a:lnTo>
                  <a:lnTo>
                    <a:pt x="44" y="136"/>
                  </a:lnTo>
                  <a:lnTo>
                    <a:pt x="28" y="130"/>
                  </a:lnTo>
                  <a:lnTo>
                    <a:pt x="16" y="122"/>
                  </a:lnTo>
                  <a:lnTo>
                    <a:pt x="8" y="112"/>
                  </a:lnTo>
                  <a:lnTo>
                    <a:pt x="2" y="98"/>
                  </a:lnTo>
                  <a:lnTo>
                    <a:pt x="0" y="82"/>
                  </a:lnTo>
                  <a:lnTo>
                    <a:pt x="0" y="0"/>
                  </a:lnTo>
                  <a:lnTo>
                    <a:pt x="34" y="0"/>
                  </a:lnTo>
                  <a:lnTo>
                    <a:pt x="34" y="78"/>
                  </a:lnTo>
                  <a:lnTo>
                    <a:pt x="34" y="90"/>
                  </a:lnTo>
                  <a:lnTo>
                    <a:pt x="38" y="98"/>
                  </a:lnTo>
                  <a:lnTo>
                    <a:pt x="42" y="104"/>
                  </a:lnTo>
                  <a:lnTo>
                    <a:pt x="46" y="108"/>
                  </a:lnTo>
                  <a:lnTo>
                    <a:pt x="54" y="110"/>
                  </a:lnTo>
                  <a:lnTo>
                    <a:pt x="62" y="110"/>
                  </a:lnTo>
                  <a:lnTo>
                    <a:pt x="70" y="110"/>
                  </a:lnTo>
                  <a:lnTo>
                    <a:pt x="76" y="106"/>
                  </a:lnTo>
                  <a:lnTo>
                    <a:pt x="82" y="102"/>
                  </a:lnTo>
                  <a:lnTo>
                    <a:pt x="86" y="96"/>
                  </a:lnTo>
                  <a:lnTo>
                    <a:pt x="88" y="88"/>
                  </a:lnTo>
                  <a:lnTo>
                    <a:pt x="90" y="78"/>
                  </a:lnTo>
                  <a:lnTo>
                    <a:pt x="90" y="0"/>
                  </a:lnTo>
                  <a:lnTo>
                    <a:pt x="122" y="0"/>
                  </a:lnTo>
                  <a:lnTo>
                    <a:pt x="122" y="82"/>
                  </a:lnTo>
                  <a:lnTo>
                    <a:pt x="120" y="96"/>
                  </a:lnTo>
                  <a:lnTo>
                    <a:pt x="116" y="110"/>
                  </a:lnTo>
                  <a:lnTo>
                    <a:pt x="108" y="120"/>
                  </a:lnTo>
                  <a:lnTo>
                    <a:pt x="96" y="130"/>
                  </a:lnTo>
                  <a:lnTo>
                    <a:pt x="80" y="136"/>
                  </a:lnTo>
                  <a:lnTo>
                    <a:pt x="62" y="138"/>
                  </a:lnTo>
                  <a:close/>
                </a:path>
              </a:pathLst>
            </a:custGeom>
            <a:solidFill>
              <a:srgbClr val="F58220"/>
            </a:solidFill>
            <a:ln w="9525">
              <a:noFill/>
              <a:round/>
              <a:headEnd/>
              <a:tailEnd/>
            </a:ln>
          </p:spPr>
          <p:txBody>
            <a:bodyPr/>
            <a:lstStyle/>
            <a:p>
              <a:pPr>
                <a:spcBef>
                  <a:spcPct val="50000"/>
                </a:spcBef>
                <a:buClr>
                  <a:srgbClr val="00305C"/>
                </a:buClr>
                <a:buSzPct val="110000"/>
                <a:buFont typeface="Symbol" pitchFamily="18" charset="2"/>
                <a:buChar char="·"/>
                <a:defRPr/>
              </a:pPr>
              <a:endParaRPr lang="it-IT" sz="2000">
                <a:solidFill>
                  <a:srgbClr val="000000"/>
                </a:solidFill>
                <a:latin typeface="Arial" pitchFamily="34" charset="0"/>
                <a:cs typeface="Arial" pitchFamily="34" charset="0"/>
                <a:sym typeface="Arial" pitchFamily="34" charset="0"/>
              </a:endParaRPr>
            </a:p>
          </p:txBody>
        </p:sp>
        <p:sp>
          <p:nvSpPr>
            <p:cNvPr id="35854" name="Freeform 45"/>
            <p:cNvSpPr>
              <a:spLocks/>
            </p:cNvSpPr>
            <p:nvPr userDrawn="1"/>
          </p:nvSpPr>
          <p:spPr bwMode="auto">
            <a:xfrm>
              <a:off x="5469" y="195"/>
              <a:ext cx="123" cy="82"/>
            </a:xfrm>
            <a:custGeom>
              <a:avLst/>
              <a:gdLst>
                <a:gd name="T0" fmla="*/ 172 w 206"/>
                <a:gd name="T1" fmla="*/ 56 h 138"/>
                <a:gd name="T2" fmla="*/ 172 w 206"/>
                <a:gd name="T3" fmla="*/ 48 h 138"/>
                <a:gd name="T4" fmla="*/ 172 w 206"/>
                <a:gd name="T5" fmla="*/ 42 h 138"/>
                <a:gd name="T6" fmla="*/ 166 w 206"/>
                <a:gd name="T7" fmla="*/ 32 h 138"/>
                <a:gd name="T8" fmla="*/ 160 w 206"/>
                <a:gd name="T9" fmla="*/ 28 h 138"/>
                <a:gd name="T10" fmla="*/ 154 w 206"/>
                <a:gd name="T11" fmla="*/ 28 h 138"/>
                <a:gd name="T12" fmla="*/ 144 w 206"/>
                <a:gd name="T13" fmla="*/ 28 h 138"/>
                <a:gd name="T14" fmla="*/ 136 w 206"/>
                <a:gd name="T15" fmla="*/ 32 h 138"/>
                <a:gd name="T16" fmla="*/ 126 w 206"/>
                <a:gd name="T17" fmla="*/ 38 h 138"/>
                <a:gd name="T18" fmla="*/ 120 w 206"/>
                <a:gd name="T19" fmla="*/ 138 h 138"/>
                <a:gd name="T20" fmla="*/ 86 w 206"/>
                <a:gd name="T21" fmla="*/ 56 h 138"/>
                <a:gd name="T22" fmla="*/ 86 w 206"/>
                <a:gd name="T23" fmla="*/ 48 h 138"/>
                <a:gd name="T24" fmla="*/ 84 w 206"/>
                <a:gd name="T25" fmla="*/ 42 h 138"/>
                <a:gd name="T26" fmla="*/ 82 w 206"/>
                <a:gd name="T27" fmla="*/ 36 h 138"/>
                <a:gd name="T28" fmla="*/ 80 w 206"/>
                <a:gd name="T29" fmla="*/ 32 h 138"/>
                <a:gd name="T30" fmla="*/ 66 w 206"/>
                <a:gd name="T31" fmla="*/ 28 h 138"/>
                <a:gd name="T32" fmla="*/ 58 w 206"/>
                <a:gd name="T33" fmla="*/ 28 h 138"/>
                <a:gd name="T34" fmla="*/ 48 w 206"/>
                <a:gd name="T35" fmla="*/ 32 h 138"/>
                <a:gd name="T36" fmla="*/ 40 w 206"/>
                <a:gd name="T37" fmla="*/ 38 h 138"/>
                <a:gd name="T38" fmla="*/ 32 w 206"/>
                <a:gd name="T39" fmla="*/ 46 h 138"/>
                <a:gd name="T40" fmla="*/ 0 w 206"/>
                <a:gd name="T41" fmla="*/ 138 h 138"/>
                <a:gd name="T42" fmla="*/ 30 w 206"/>
                <a:gd name="T43" fmla="*/ 4 h 138"/>
                <a:gd name="T44" fmla="*/ 30 w 206"/>
                <a:gd name="T45" fmla="*/ 20 h 138"/>
                <a:gd name="T46" fmla="*/ 38 w 206"/>
                <a:gd name="T47" fmla="*/ 12 h 138"/>
                <a:gd name="T48" fmla="*/ 48 w 206"/>
                <a:gd name="T49" fmla="*/ 6 h 138"/>
                <a:gd name="T50" fmla="*/ 60 w 206"/>
                <a:gd name="T51" fmla="*/ 2 h 138"/>
                <a:gd name="T52" fmla="*/ 74 w 206"/>
                <a:gd name="T53" fmla="*/ 0 h 138"/>
                <a:gd name="T54" fmla="*/ 88 w 206"/>
                <a:gd name="T55" fmla="*/ 2 h 138"/>
                <a:gd name="T56" fmla="*/ 98 w 206"/>
                <a:gd name="T57" fmla="*/ 6 h 138"/>
                <a:gd name="T58" fmla="*/ 114 w 206"/>
                <a:gd name="T59" fmla="*/ 24 h 138"/>
                <a:gd name="T60" fmla="*/ 116 w 206"/>
                <a:gd name="T61" fmla="*/ 24 h 138"/>
                <a:gd name="T62" fmla="*/ 124 w 206"/>
                <a:gd name="T63" fmla="*/ 14 h 138"/>
                <a:gd name="T64" fmla="*/ 134 w 206"/>
                <a:gd name="T65" fmla="*/ 6 h 138"/>
                <a:gd name="T66" fmla="*/ 146 w 206"/>
                <a:gd name="T67" fmla="*/ 2 h 138"/>
                <a:gd name="T68" fmla="*/ 162 w 206"/>
                <a:gd name="T69" fmla="*/ 0 h 138"/>
                <a:gd name="T70" fmla="*/ 186 w 206"/>
                <a:gd name="T71" fmla="*/ 6 h 138"/>
                <a:gd name="T72" fmla="*/ 194 w 206"/>
                <a:gd name="T73" fmla="*/ 12 h 138"/>
                <a:gd name="T74" fmla="*/ 200 w 206"/>
                <a:gd name="T75" fmla="*/ 22 h 138"/>
                <a:gd name="T76" fmla="*/ 204 w 206"/>
                <a:gd name="T77" fmla="*/ 28 h 138"/>
                <a:gd name="T78" fmla="*/ 204 w 206"/>
                <a:gd name="T79" fmla="*/ 34 h 138"/>
                <a:gd name="T80" fmla="*/ 206 w 206"/>
                <a:gd name="T81" fmla="*/ 44 h 138"/>
                <a:gd name="T82" fmla="*/ 206 w 206"/>
                <a:gd name="T83" fmla="*/ 138 h 138"/>
                <a:gd name="T84" fmla="*/ 172 w 206"/>
                <a:gd name="T85" fmla="*/ 56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6"/>
                <a:gd name="T130" fmla="*/ 0 h 138"/>
                <a:gd name="T131" fmla="*/ 206 w 206"/>
                <a:gd name="T132" fmla="*/ 138 h 1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6" h="138">
                  <a:moveTo>
                    <a:pt x="172" y="56"/>
                  </a:moveTo>
                  <a:lnTo>
                    <a:pt x="172" y="56"/>
                  </a:lnTo>
                  <a:lnTo>
                    <a:pt x="172" y="48"/>
                  </a:lnTo>
                  <a:lnTo>
                    <a:pt x="172" y="42"/>
                  </a:lnTo>
                  <a:lnTo>
                    <a:pt x="170" y="36"/>
                  </a:lnTo>
                  <a:lnTo>
                    <a:pt x="166" y="32"/>
                  </a:lnTo>
                  <a:lnTo>
                    <a:pt x="160" y="28"/>
                  </a:lnTo>
                  <a:lnTo>
                    <a:pt x="154" y="28"/>
                  </a:lnTo>
                  <a:lnTo>
                    <a:pt x="144" y="28"/>
                  </a:lnTo>
                  <a:lnTo>
                    <a:pt x="136" y="32"/>
                  </a:lnTo>
                  <a:lnTo>
                    <a:pt x="126" y="38"/>
                  </a:lnTo>
                  <a:lnTo>
                    <a:pt x="120" y="46"/>
                  </a:lnTo>
                  <a:lnTo>
                    <a:pt x="120" y="138"/>
                  </a:lnTo>
                  <a:lnTo>
                    <a:pt x="86" y="138"/>
                  </a:lnTo>
                  <a:lnTo>
                    <a:pt x="86" y="56"/>
                  </a:lnTo>
                  <a:lnTo>
                    <a:pt x="86" y="48"/>
                  </a:lnTo>
                  <a:lnTo>
                    <a:pt x="84" y="42"/>
                  </a:lnTo>
                  <a:lnTo>
                    <a:pt x="82" y="36"/>
                  </a:lnTo>
                  <a:lnTo>
                    <a:pt x="80" y="32"/>
                  </a:lnTo>
                  <a:lnTo>
                    <a:pt x="74" y="28"/>
                  </a:lnTo>
                  <a:lnTo>
                    <a:pt x="66" y="28"/>
                  </a:lnTo>
                  <a:lnTo>
                    <a:pt x="58" y="28"/>
                  </a:lnTo>
                  <a:lnTo>
                    <a:pt x="48" y="32"/>
                  </a:lnTo>
                  <a:lnTo>
                    <a:pt x="40" y="38"/>
                  </a:lnTo>
                  <a:lnTo>
                    <a:pt x="32" y="46"/>
                  </a:lnTo>
                  <a:lnTo>
                    <a:pt x="32" y="138"/>
                  </a:lnTo>
                  <a:lnTo>
                    <a:pt x="0" y="138"/>
                  </a:lnTo>
                  <a:lnTo>
                    <a:pt x="0" y="4"/>
                  </a:lnTo>
                  <a:lnTo>
                    <a:pt x="30" y="4"/>
                  </a:lnTo>
                  <a:lnTo>
                    <a:pt x="30" y="20"/>
                  </a:lnTo>
                  <a:lnTo>
                    <a:pt x="38" y="12"/>
                  </a:lnTo>
                  <a:lnTo>
                    <a:pt x="48" y="6"/>
                  </a:lnTo>
                  <a:lnTo>
                    <a:pt x="60" y="2"/>
                  </a:lnTo>
                  <a:lnTo>
                    <a:pt x="74" y="0"/>
                  </a:lnTo>
                  <a:lnTo>
                    <a:pt x="88" y="2"/>
                  </a:lnTo>
                  <a:lnTo>
                    <a:pt x="98" y="6"/>
                  </a:lnTo>
                  <a:lnTo>
                    <a:pt x="108" y="14"/>
                  </a:lnTo>
                  <a:lnTo>
                    <a:pt x="114" y="24"/>
                  </a:lnTo>
                  <a:lnTo>
                    <a:pt x="116" y="24"/>
                  </a:lnTo>
                  <a:lnTo>
                    <a:pt x="124" y="14"/>
                  </a:lnTo>
                  <a:lnTo>
                    <a:pt x="134" y="6"/>
                  </a:lnTo>
                  <a:lnTo>
                    <a:pt x="146" y="2"/>
                  </a:lnTo>
                  <a:lnTo>
                    <a:pt x="162" y="0"/>
                  </a:lnTo>
                  <a:lnTo>
                    <a:pt x="174" y="2"/>
                  </a:lnTo>
                  <a:lnTo>
                    <a:pt x="186" y="6"/>
                  </a:lnTo>
                  <a:lnTo>
                    <a:pt x="194" y="12"/>
                  </a:lnTo>
                  <a:lnTo>
                    <a:pt x="200" y="22"/>
                  </a:lnTo>
                  <a:lnTo>
                    <a:pt x="204" y="28"/>
                  </a:lnTo>
                  <a:lnTo>
                    <a:pt x="204" y="34"/>
                  </a:lnTo>
                  <a:lnTo>
                    <a:pt x="206" y="44"/>
                  </a:lnTo>
                  <a:lnTo>
                    <a:pt x="206" y="54"/>
                  </a:lnTo>
                  <a:lnTo>
                    <a:pt x="206" y="138"/>
                  </a:lnTo>
                  <a:lnTo>
                    <a:pt x="172" y="138"/>
                  </a:lnTo>
                  <a:lnTo>
                    <a:pt x="172" y="56"/>
                  </a:lnTo>
                  <a:close/>
                </a:path>
              </a:pathLst>
            </a:custGeom>
            <a:solidFill>
              <a:srgbClr val="F58220"/>
            </a:solidFill>
            <a:ln w="9525">
              <a:noFill/>
              <a:round/>
              <a:headEnd/>
              <a:tailEnd/>
            </a:ln>
          </p:spPr>
          <p:txBody>
            <a:bodyPr/>
            <a:lstStyle/>
            <a:p>
              <a:pPr>
                <a:spcBef>
                  <a:spcPct val="50000"/>
                </a:spcBef>
                <a:buClr>
                  <a:srgbClr val="00305C"/>
                </a:buClr>
                <a:buSzPct val="110000"/>
                <a:buFont typeface="Symbol" pitchFamily="18" charset="2"/>
                <a:buChar char="·"/>
                <a:defRPr/>
              </a:pPr>
              <a:endParaRPr lang="it-IT" sz="2000">
                <a:solidFill>
                  <a:srgbClr val="000000"/>
                </a:solidFill>
                <a:latin typeface="Arial" pitchFamily="34" charset="0"/>
                <a:cs typeface="Arial" pitchFamily="34" charset="0"/>
                <a:sym typeface="Arial" pitchFamily="34" charset="0"/>
              </a:endParaRPr>
            </a:p>
          </p:txBody>
        </p:sp>
        <p:sp>
          <p:nvSpPr>
            <p:cNvPr id="35855" name="Freeform 46"/>
            <p:cNvSpPr>
              <a:spLocks/>
            </p:cNvSpPr>
            <p:nvPr userDrawn="1"/>
          </p:nvSpPr>
          <p:spPr bwMode="auto">
            <a:xfrm>
              <a:off x="4611" y="152"/>
              <a:ext cx="114" cy="128"/>
            </a:xfrm>
            <a:custGeom>
              <a:avLst/>
              <a:gdLst>
                <a:gd name="T0" fmla="*/ 108 w 192"/>
                <a:gd name="T1" fmla="*/ 214 h 214"/>
                <a:gd name="T2" fmla="*/ 64 w 192"/>
                <a:gd name="T3" fmla="*/ 206 h 214"/>
                <a:gd name="T4" fmla="*/ 32 w 192"/>
                <a:gd name="T5" fmla="*/ 184 h 214"/>
                <a:gd name="T6" fmla="*/ 8 w 192"/>
                <a:gd name="T7" fmla="*/ 150 h 214"/>
                <a:gd name="T8" fmla="*/ 0 w 192"/>
                <a:gd name="T9" fmla="*/ 108 h 214"/>
                <a:gd name="T10" fmla="*/ 0 w 192"/>
                <a:gd name="T11" fmla="*/ 106 h 214"/>
                <a:gd name="T12" fmla="*/ 8 w 192"/>
                <a:gd name="T13" fmla="*/ 66 h 214"/>
                <a:gd name="T14" fmla="*/ 32 w 192"/>
                <a:gd name="T15" fmla="*/ 32 h 214"/>
                <a:gd name="T16" fmla="*/ 66 w 192"/>
                <a:gd name="T17" fmla="*/ 8 h 214"/>
                <a:gd name="T18" fmla="*/ 110 w 192"/>
                <a:gd name="T19" fmla="*/ 0 h 214"/>
                <a:gd name="T20" fmla="*/ 124 w 192"/>
                <a:gd name="T21" fmla="*/ 0 h 214"/>
                <a:gd name="T22" fmla="*/ 148 w 192"/>
                <a:gd name="T23" fmla="*/ 4 h 214"/>
                <a:gd name="T24" fmla="*/ 176 w 192"/>
                <a:gd name="T25" fmla="*/ 18 h 214"/>
                <a:gd name="T26" fmla="*/ 162 w 192"/>
                <a:gd name="T27" fmla="*/ 66 h 214"/>
                <a:gd name="T28" fmla="*/ 150 w 192"/>
                <a:gd name="T29" fmla="*/ 56 h 214"/>
                <a:gd name="T30" fmla="*/ 124 w 192"/>
                <a:gd name="T31" fmla="*/ 44 h 214"/>
                <a:gd name="T32" fmla="*/ 108 w 192"/>
                <a:gd name="T33" fmla="*/ 42 h 214"/>
                <a:gd name="T34" fmla="*/ 84 w 192"/>
                <a:gd name="T35" fmla="*/ 46 h 214"/>
                <a:gd name="T36" fmla="*/ 66 w 192"/>
                <a:gd name="T37" fmla="*/ 60 h 214"/>
                <a:gd name="T38" fmla="*/ 54 w 192"/>
                <a:gd name="T39" fmla="*/ 82 h 214"/>
                <a:gd name="T40" fmla="*/ 48 w 192"/>
                <a:gd name="T41" fmla="*/ 106 h 214"/>
                <a:gd name="T42" fmla="*/ 48 w 192"/>
                <a:gd name="T43" fmla="*/ 106 h 214"/>
                <a:gd name="T44" fmla="*/ 52 w 192"/>
                <a:gd name="T45" fmla="*/ 132 h 214"/>
                <a:gd name="T46" fmla="*/ 66 w 192"/>
                <a:gd name="T47" fmla="*/ 152 h 214"/>
                <a:gd name="T48" fmla="*/ 84 w 192"/>
                <a:gd name="T49" fmla="*/ 166 h 214"/>
                <a:gd name="T50" fmla="*/ 108 w 192"/>
                <a:gd name="T51" fmla="*/ 172 h 214"/>
                <a:gd name="T52" fmla="*/ 126 w 192"/>
                <a:gd name="T53" fmla="*/ 170 h 214"/>
                <a:gd name="T54" fmla="*/ 152 w 192"/>
                <a:gd name="T55" fmla="*/ 158 h 214"/>
                <a:gd name="T56" fmla="*/ 192 w 192"/>
                <a:gd name="T57" fmla="*/ 178 h 214"/>
                <a:gd name="T58" fmla="*/ 176 w 192"/>
                <a:gd name="T59" fmla="*/ 192 h 214"/>
                <a:gd name="T60" fmla="*/ 156 w 192"/>
                <a:gd name="T61" fmla="*/ 204 h 214"/>
                <a:gd name="T62" fmla="*/ 134 w 192"/>
                <a:gd name="T63" fmla="*/ 212 h 214"/>
                <a:gd name="T64" fmla="*/ 108 w 192"/>
                <a:gd name="T65" fmla="*/ 214 h 2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2"/>
                <a:gd name="T100" fmla="*/ 0 h 214"/>
                <a:gd name="T101" fmla="*/ 192 w 192"/>
                <a:gd name="T102" fmla="*/ 214 h 2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2" h="214">
                  <a:moveTo>
                    <a:pt x="108" y="214"/>
                  </a:moveTo>
                  <a:lnTo>
                    <a:pt x="108" y="214"/>
                  </a:lnTo>
                  <a:lnTo>
                    <a:pt x="86" y="212"/>
                  </a:lnTo>
                  <a:lnTo>
                    <a:pt x="64" y="206"/>
                  </a:lnTo>
                  <a:lnTo>
                    <a:pt x="46" y="196"/>
                  </a:lnTo>
                  <a:lnTo>
                    <a:pt x="32" y="184"/>
                  </a:lnTo>
                  <a:lnTo>
                    <a:pt x="18" y="168"/>
                  </a:lnTo>
                  <a:lnTo>
                    <a:pt x="8" y="150"/>
                  </a:lnTo>
                  <a:lnTo>
                    <a:pt x="2" y="130"/>
                  </a:lnTo>
                  <a:lnTo>
                    <a:pt x="0" y="108"/>
                  </a:lnTo>
                  <a:lnTo>
                    <a:pt x="0" y="106"/>
                  </a:lnTo>
                  <a:lnTo>
                    <a:pt x="2" y="86"/>
                  </a:lnTo>
                  <a:lnTo>
                    <a:pt x="8" y="66"/>
                  </a:lnTo>
                  <a:lnTo>
                    <a:pt x="18" y="46"/>
                  </a:lnTo>
                  <a:lnTo>
                    <a:pt x="32" y="32"/>
                  </a:lnTo>
                  <a:lnTo>
                    <a:pt x="46" y="18"/>
                  </a:lnTo>
                  <a:lnTo>
                    <a:pt x="66" y="8"/>
                  </a:lnTo>
                  <a:lnTo>
                    <a:pt x="86" y="2"/>
                  </a:lnTo>
                  <a:lnTo>
                    <a:pt x="110" y="0"/>
                  </a:lnTo>
                  <a:lnTo>
                    <a:pt x="124" y="0"/>
                  </a:lnTo>
                  <a:lnTo>
                    <a:pt x="136" y="2"/>
                  </a:lnTo>
                  <a:lnTo>
                    <a:pt x="148" y="4"/>
                  </a:lnTo>
                  <a:lnTo>
                    <a:pt x="158" y="8"/>
                  </a:lnTo>
                  <a:lnTo>
                    <a:pt x="176" y="18"/>
                  </a:lnTo>
                  <a:lnTo>
                    <a:pt x="190" y="32"/>
                  </a:lnTo>
                  <a:lnTo>
                    <a:pt x="162" y="66"/>
                  </a:lnTo>
                  <a:lnTo>
                    <a:pt x="150" y="56"/>
                  </a:lnTo>
                  <a:lnTo>
                    <a:pt x="138" y="48"/>
                  </a:lnTo>
                  <a:lnTo>
                    <a:pt x="124" y="44"/>
                  </a:lnTo>
                  <a:lnTo>
                    <a:pt x="108" y="42"/>
                  </a:lnTo>
                  <a:lnTo>
                    <a:pt x="96" y="42"/>
                  </a:lnTo>
                  <a:lnTo>
                    <a:pt x="84" y="46"/>
                  </a:lnTo>
                  <a:lnTo>
                    <a:pt x="74" y="52"/>
                  </a:lnTo>
                  <a:lnTo>
                    <a:pt x="66" y="60"/>
                  </a:lnTo>
                  <a:lnTo>
                    <a:pt x="58" y="70"/>
                  </a:lnTo>
                  <a:lnTo>
                    <a:pt x="54" y="82"/>
                  </a:lnTo>
                  <a:lnTo>
                    <a:pt x="50" y="94"/>
                  </a:lnTo>
                  <a:lnTo>
                    <a:pt x="48" y="106"/>
                  </a:lnTo>
                  <a:lnTo>
                    <a:pt x="50" y="120"/>
                  </a:lnTo>
                  <a:lnTo>
                    <a:pt x="52" y="132"/>
                  </a:lnTo>
                  <a:lnTo>
                    <a:pt x="58" y="144"/>
                  </a:lnTo>
                  <a:lnTo>
                    <a:pt x="66" y="152"/>
                  </a:lnTo>
                  <a:lnTo>
                    <a:pt x="74" y="160"/>
                  </a:lnTo>
                  <a:lnTo>
                    <a:pt x="84" y="166"/>
                  </a:lnTo>
                  <a:lnTo>
                    <a:pt x="96" y="170"/>
                  </a:lnTo>
                  <a:lnTo>
                    <a:pt x="108" y="172"/>
                  </a:lnTo>
                  <a:lnTo>
                    <a:pt x="126" y="170"/>
                  </a:lnTo>
                  <a:lnTo>
                    <a:pt x="138" y="166"/>
                  </a:lnTo>
                  <a:lnTo>
                    <a:pt x="152" y="158"/>
                  </a:lnTo>
                  <a:lnTo>
                    <a:pt x="164" y="148"/>
                  </a:lnTo>
                  <a:lnTo>
                    <a:pt x="192" y="178"/>
                  </a:lnTo>
                  <a:lnTo>
                    <a:pt x="176" y="192"/>
                  </a:lnTo>
                  <a:lnTo>
                    <a:pt x="166" y="198"/>
                  </a:lnTo>
                  <a:lnTo>
                    <a:pt x="156" y="204"/>
                  </a:lnTo>
                  <a:lnTo>
                    <a:pt x="146" y="208"/>
                  </a:lnTo>
                  <a:lnTo>
                    <a:pt x="134" y="212"/>
                  </a:lnTo>
                  <a:lnTo>
                    <a:pt x="122" y="214"/>
                  </a:lnTo>
                  <a:lnTo>
                    <a:pt x="108" y="214"/>
                  </a:lnTo>
                  <a:close/>
                </a:path>
              </a:pathLst>
            </a:custGeom>
            <a:solidFill>
              <a:srgbClr val="FFFFFF"/>
            </a:solidFill>
            <a:ln w="9525">
              <a:noFill/>
              <a:round/>
              <a:headEnd/>
              <a:tailEnd/>
            </a:ln>
          </p:spPr>
          <p:txBody>
            <a:bodyPr/>
            <a:lstStyle/>
            <a:p>
              <a:pPr>
                <a:spcBef>
                  <a:spcPct val="50000"/>
                </a:spcBef>
                <a:buClr>
                  <a:srgbClr val="00305C"/>
                </a:buClr>
                <a:buSzPct val="110000"/>
                <a:buFont typeface="Symbol" pitchFamily="18" charset="2"/>
                <a:buChar char="·"/>
                <a:defRPr/>
              </a:pPr>
              <a:endParaRPr lang="it-IT" sz="2000">
                <a:solidFill>
                  <a:srgbClr val="000000"/>
                </a:solidFill>
                <a:latin typeface="Arial" pitchFamily="34" charset="0"/>
                <a:cs typeface="Arial" pitchFamily="34" charset="0"/>
                <a:sym typeface="Arial" pitchFamily="34" charset="0"/>
              </a:endParaRPr>
            </a:p>
          </p:txBody>
        </p:sp>
        <p:sp>
          <p:nvSpPr>
            <p:cNvPr id="35856" name="Freeform 47"/>
            <p:cNvSpPr>
              <a:spLocks noEditPoints="1"/>
            </p:cNvSpPr>
            <p:nvPr userDrawn="1"/>
          </p:nvSpPr>
          <p:spPr bwMode="auto">
            <a:xfrm>
              <a:off x="4739" y="152"/>
              <a:ext cx="131" cy="128"/>
            </a:xfrm>
            <a:custGeom>
              <a:avLst/>
              <a:gdLst>
                <a:gd name="T0" fmla="*/ 110 w 220"/>
                <a:gd name="T1" fmla="*/ 214 h 214"/>
                <a:gd name="T2" fmla="*/ 64 w 220"/>
                <a:gd name="T3" fmla="*/ 206 h 214"/>
                <a:gd name="T4" fmla="*/ 30 w 220"/>
                <a:gd name="T5" fmla="*/ 182 h 214"/>
                <a:gd name="T6" fmla="*/ 8 w 220"/>
                <a:gd name="T7" fmla="*/ 148 h 214"/>
                <a:gd name="T8" fmla="*/ 0 w 220"/>
                <a:gd name="T9" fmla="*/ 108 h 214"/>
                <a:gd name="T10" fmla="*/ 0 w 220"/>
                <a:gd name="T11" fmla="*/ 106 h 214"/>
                <a:gd name="T12" fmla="*/ 8 w 220"/>
                <a:gd name="T13" fmla="*/ 66 h 214"/>
                <a:gd name="T14" fmla="*/ 30 w 220"/>
                <a:gd name="T15" fmla="*/ 32 h 214"/>
                <a:gd name="T16" fmla="*/ 66 w 220"/>
                <a:gd name="T17" fmla="*/ 8 h 214"/>
                <a:gd name="T18" fmla="*/ 110 w 220"/>
                <a:gd name="T19" fmla="*/ 0 h 214"/>
                <a:gd name="T20" fmla="*/ 132 w 220"/>
                <a:gd name="T21" fmla="*/ 2 h 214"/>
                <a:gd name="T22" fmla="*/ 172 w 220"/>
                <a:gd name="T23" fmla="*/ 18 h 214"/>
                <a:gd name="T24" fmla="*/ 202 w 220"/>
                <a:gd name="T25" fmla="*/ 46 h 214"/>
                <a:gd name="T26" fmla="*/ 218 w 220"/>
                <a:gd name="T27" fmla="*/ 84 h 214"/>
                <a:gd name="T28" fmla="*/ 220 w 220"/>
                <a:gd name="T29" fmla="*/ 106 h 214"/>
                <a:gd name="T30" fmla="*/ 218 w 220"/>
                <a:gd name="T31" fmla="*/ 128 h 214"/>
                <a:gd name="T32" fmla="*/ 202 w 220"/>
                <a:gd name="T33" fmla="*/ 166 h 214"/>
                <a:gd name="T34" fmla="*/ 172 w 220"/>
                <a:gd name="T35" fmla="*/ 196 h 214"/>
                <a:gd name="T36" fmla="*/ 132 w 220"/>
                <a:gd name="T37" fmla="*/ 212 h 214"/>
                <a:gd name="T38" fmla="*/ 110 w 220"/>
                <a:gd name="T39" fmla="*/ 214 h 214"/>
                <a:gd name="T40" fmla="*/ 172 w 220"/>
                <a:gd name="T41" fmla="*/ 106 h 214"/>
                <a:gd name="T42" fmla="*/ 168 w 220"/>
                <a:gd name="T43" fmla="*/ 82 h 214"/>
                <a:gd name="T44" fmla="*/ 154 w 220"/>
                <a:gd name="T45" fmla="*/ 60 h 214"/>
                <a:gd name="T46" fmla="*/ 134 w 220"/>
                <a:gd name="T47" fmla="*/ 46 h 214"/>
                <a:gd name="T48" fmla="*/ 110 w 220"/>
                <a:gd name="T49" fmla="*/ 42 h 214"/>
                <a:gd name="T50" fmla="*/ 96 w 220"/>
                <a:gd name="T51" fmla="*/ 42 h 214"/>
                <a:gd name="T52" fmla="*/ 74 w 220"/>
                <a:gd name="T53" fmla="*/ 52 h 214"/>
                <a:gd name="T54" fmla="*/ 56 w 220"/>
                <a:gd name="T55" fmla="*/ 70 h 214"/>
                <a:gd name="T56" fmla="*/ 48 w 220"/>
                <a:gd name="T57" fmla="*/ 94 h 214"/>
                <a:gd name="T58" fmla="*/ 46 w 220"/>
                <a:gd name="T59" fmla="*/ 106 h 214"/>
                <a:gd name="T60" fmla="*/ 48 w 220"/>
                <a:gd name="T61" fmla="*/ 120 h 214"/>
                <a:gd name="T62" fmla="*/ 56 w 220"/>
                <a:gd name="T63" fmla="*/ 144 h 214"/>
                <a:gd name="T64" fmla="*/ 74 w 220"/>
                <a:gd name="T65" fmla="*/ 160 h 214"/>
                <a:gd name="T66" fmla="*/ 96 w 220"/>
                <a:gd name="T67" fmla="*/ 170 h 214"/>
                <a:gd name="T68" fmla="*/ 110 w 220"/>
                <a:gd name="T69" fmla="*/ 172 h 214"/>
                <a:gd name="T70" fmla="*/ 134 w 220"/>
                <a:gd name="T71" fmla="*/ 166 h 214"/>
                <a:gd name="T72" fmla="*/ 154 w 220"/>
                <a:gd name="T73" fmla="*/ 154 h 214"/>
                <a:gd name="T74" fmla="*/ 168 w 220"/>
                <a:gd name="T75" fmla="*/ 132 h 214"/>
                <a:gd name="T76" fmla="*/ 172 w 220"/>
                <a:gd name="T77" fmla="*/ 108 h 2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0"/>
                <a:gd name="T118" fmla="*/ 0 h 214"/>
                <a:gd name="T119" fmla="*/ 220 w 220"/>
                <a:gd name="T120" fmla="*/ 214 h 2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0" h="214">
                  <a:moveTo>
                    <a:pt x="110" y="214"/>
                  </a:moveTo>
                  <a:lnTo>
                    <a:pt x="110" y="214"/>
                  </a:lnTo>
                  <a:lnTo>
                    <a:pt x="86" y="212"/>
                  </a:lnTo>
                  <a:lnTo>
                    <a:pt x="64" y="206"/>
                  </a:lnTo>
                  <a:lnTo>
                    <a:pt x="46" y="196"/>
                  </a:lnTo>
                  <a:lnTo>
                    <a:pt x="30" y="182"/>
                  </a:lnTo>
                  <a:lnTo>
                    <a:pt x="16" y="168"/>
                  </a:lnTo>
                  <a:lnTo>
                    <a:pt x="8" y="148"/>
                  </a:lnTo>
                  <a:lnTo>
                    <a:pt x="2" y="128"/>
                  </a:lnTo>
                  <a:lnTo>
                    <a:pt x="0" y="108"/>
                  </a:lnTo>
                  <a:lnTo>
                    <a:pt x="0" y="106"/>
                  </a:lnTo>
                  <a:lnTo>
                    <a:pt x="2" y="86"/>
                  </a:lnTo>
                  <a:lnTo>
                    <a:pt x="8" y="66"/>
                  </a:lnTo>
                  <a:lnTo>
                    <a:pt x="18" y="46"/>
                  </a:lnTo>
                  <a:lnTo>
                    <a:pt x="30" y="32"/>
                  </a:lnTo>
                  <a:lnTo>
                    <a:pt x="46" y="18"/>
                  </a:lnTo>
                  <a:lnTo>
                    <a:pt x="66" y="8"/>
                  </a:lnTo>
                  <a:lnTo>
                    <a:pt x="86" y="2"/>
                  </a:lnTo>
                  <a:lnTo>
                    <a:pt x="110" y="0"/>
                  </a:lnTo>
                  <a:lnTo>
                    <a:pt x="132" y="2"/>
                  </a:lnTo>
                  <a:lnTo>
                    <a:pt x="154" y="8"/>
                  </a:lnTo>
                  <a:lnTo>
                    <a:pt x="172" y="18"/>
                  </a:lnTo>
                  <a:lnTo>
                    <a:pt x="188" y="30"/>
                  </a:lnTo>
                  <a:lnTo>
                    <a:pt x="202" y="46"/>
                  </a:lnTo>
                  <a:lnTo>
                    <a:pt x="212" y="64"/>
                  </a:lnTo>
                  <a:lnTo>
                    <a:pt x="218" y="84"/>
                  </a:lnTo>
                  <a:lnTo>
                    <a:pt x="220" y="106"/>
                  </a:lnTo>
                  <a:lnTo>
                    <a:pt x="218" y="128"/>
                  </a:lnTo>
                  <a:lnTo>
                    <a:pt x="212" y="148"/>
                  </a:lnTo>
                  <a:lnTo>
                    <a:pt x="202" y="166"/>
                  </a:lnTo>
                  <a:lnTo>
                    <a:pt x="188" y="182"/>
                  </a:lnTo>
                  <a:lnTo>
                    <a:pt x="172" y="196"/>
                  </a:lnTo>
                  <a:lnTo>
                    <a:pt x="154" y="206"/>
                  </a:lnTo>
                  <a:lnTo>
                    <a:pt x="132" y="212"/>
                  </a:lnTo>
                  <a:lnTo>
                    <a:pt x="110" y="214"/>
                  </a:lnTo>
                  <a:close/>
                  <a:moveTo>
                    <a:pt x="172" y="106"/>
                  </a:moveTo>
                  <a:lnTo>
                    <a:pt x="172" y="106"/>
                  </a:lnTo>
                  <a:lnTo>
                    <a:pt x="170" y="94"/>
                  </a:lnTo>
                  <a:lnTo>
                    <a:pt x="168" y="82"/>
                  </a:lnTo>
                  <a:lnTo>
                    <a:pt x="162" y="70"/>
                  </a:lnTo>
                  <a:lnTo>
                    <a:pt x="154" y="60"/>
                  </a:lnTo>
                  <a:lnTo>
                    <a:pt x="146" y="52"/>
                  </a:lnTo>
                  <a:lnTo>
                    <a:pt x="134" y="46"/>
                  </a:lnTo>
                  <a:lnTo>
                    <a:pt x="122" y="42"/>
                  </a:lnTo>
                  <a:lnTo>
                    <a:pt x="110" y="42"/>
                  </a:lnTo>
                  <a:lnTo>
                    <a:pt x="96" y="42"/>
                  </a:lnTo>
                  <a:lnTo>
                    <a:pt x="84" y="46"/>
                  </a:lnTo>
                  <a:lnTo>
                    <a:pt x="74" y="52"/>
                  </a:lnTo>
                  <a:lnTo>
                    <a:pt x="64" y="60"/>
                  </a:lnTo>
                  <a:lnTo>
                    <a:pt x="56" y="70"/>
                  </a:lnTo>
                  <a:lnTo>
                    <a:pt x="52" y="82"/>
                  </a:lnTo>
                  <a:lnTo>
                    <a:pt x="48" y="94"/>
                  </a:lnTo>
                  <a:lnTo>
                    <a:pt x="46" y="106"/>
                  </a:lnTo>
                  <a:lnTo>
                    <a:pt x="48" y="120"/>
                  </a:lnTo>
                  <a:lnTo>
                    <a:pt x="52" y="132"/>
                  </a:lnTo>
                  <a:lnTo>
                    <a:pt x="56" y="144"/>
                  </a:lnTo>
                  <a:lnTo>
                    <a:pt x="64" y="152"/>
                  </a:lnTo>
                  <a:lnTo>
                    <a:pt x="74" y="160"/>
                  </a:lnTo>
                  <a:lnTo>
                    <a:pt x="84" y="166"/>
                  </a:lnTo>
                  <a:lnTo>
                    <a:pt x="96" y="170"/>
                  </a:lnTo>
                  <a:lnTo>
                    <a:pt x="110" y="172"/>
                  </a:lnTo>
                  <a:lnTo>
                    <a:pt x="122" y="170"/>
                  </a:lnTo>
                  <a:lnTo>
                    <a:pt x="134" y="166"/>
                  </a:lnTo>
                  <a:lnTo>
                    <a:pt x="146" y="160"/>
                  </a:lnTo>
                  <a:lnTo>
                    <a:pt x="154" y="154"/>
                  </a:lnTo>
                  <a:lnTo>
                    <a:pt x="162" y="144"/>
                  </a:lnTo>
                  <a:lnTo>
                    <a:pt x="168" y="132"/>
                  </a:lnTo>
                  <a:lnTo>
                    <a:pt x="170" y="120"/>
                  </a:lnTo>
                  <a:lnTo>
                    <a:pt x="172" y="108"/>
                  </a:lnTo>
                  <a:lnTo>
                    <a:pt x="172" y="106"/>
                  </a:lnTo>
                  <a:close/>
                </a:path>
              </a:pathLst>
            </a:custGeom>
            <a:solidFill>
              <a:srgbClr val="FFFFFF"/>
            </a:solidFill>
            <a:ln w="9525">
              <a:noFill/>
              <a:round/>
              <a:headEnd/>
              <a:tailEnd/>
            </a:ln>
          </p:spPr>
          <p:txBody>
            <a:bodyPr/>
            <a:lstStyle/>
            <a:p>
              <a:pPr>
                <a:spcBef>
                  <a:spcPct val="50000"/>
                </a:spcBef>
                <a:buClr>
                  <a:srgbClr val="00305C"/>
                </a:buClr>
                <a:buSzPct val="110000"/>
                <a:buFont typeface="Symbol" pitchFamily="18" charset="2"/>
                <a:buChar char="·"/>
                <a:defRPr/>
              </a:pPr>
              <a:endParaRPr lang="it-IT" sz="2000">
                <a:solidFill>
                  <a:srgbClr val="000000"/>
                </a:solidFill>
                <a:latin typeface="Arial" pitchFamily="34" charset="0"/>
                <a:cs typeface="Arial" pitchFamily="34" charset="0"/>
                <a:sym typeface="Arial" pitchFamily="34" charset="0"/>
              </a:endParaRPr>
            </a:p>
          </p:txBody>
        </p:sp>
        <p:sp>
          <p:nvSpPr>
            <p:cNvPr id="35857" name="Freeform 48"/>
            <p:cNvSpPr>
              <a:spLocks noEditPoints="1"/>
            </p:cNvSpPr>
            <p:nvPr userDrawn="1"/>
          </p:nvSpPr>
          <p:spPr bwMode="auto">
            <a:xfrm>
              <a:off x="4895" y="155"/>
              <a:ext cx="98" cy="122"/>
            </a:xfrm>
            <a:custGeom>
              <a:avLst/>
              <a:gdLst>
                <a:gd name="T0" fmla="*/ 80 w 164"/>
                <a:gd name="T1" fmla="*/ 144 h 206"/>
                <a:gd name="T2" fmla="*/ 46 w 164"/>
                <a:gd name="T3" fmla="*/ 144 h 206"/>
                <a:gd name="T4" fmla="*/ 46 w 164"/>
                <a:gd name="T5" fmla="*/ 206 h 206"/>
                <a:gd name="T6" fmla="*/ 0 w 164"/>
                <a:gd name="T7" fmla="*/ 206 h 206"/>
                <a:gd name="T8" fmla="*/ 0 w 164"/>
                <a:gd name="T9" fmla="*/ 0 h 206"/>
                <a:gd name="T10" fmla="*/ 86 w 164"/>
                <a:gd name="T11" fmla="*/ 0 h 206"/>
                <a:gd name="T12" fmla="*/ 86 w 164"/>
                <a:gd name="T13" fmla="*/ 0 h 206"/>
                <a:gd name="T14" fmla="*/ 104 w 164"/>
                <a:gd name="T15" fmla="*/ 0 h 206"/>
                <a:gd name="T16" fmla="*/ 118 w 164"/>
                <a:gd name="T17" fmla="*/ 4 h 206"/>
                <a:gd name="T18" fmla="*/ 132 w 164"/>
                <a:gd name="T19" fmla="*/ 10 h 206"/>
                <a:gd name="T20" fmla="*/ 144 w 164"/>
                <a:gd name="T21" fmla="*/ 20 h 206"/>
                <a:gd name="T22" fmla="*/ 152 w 164"/>
                <a:gd name="T23" fmla="*/ 30 h 206"/>
                <a:gd name="T24" fmla="*/ 160 w 164"/>
                <a:gd name="T25" fmla="*/ 42 h 206"/>
                <a:gd name="T26" fmla="*/ 164 w 164"/>
                <a:gd name="T27" fmla="*/ 56 h 206"/>
                <a:gd name="T28" fmla="*/ 164 w 164"/>
                <a:gd name="T29" fmla="*/ 70 h 206"/>
                <a:gd name="T30" fmla="*/ 164 w 164"/>
                <a:gd name="T31" fmla="*/ 72 h 206"/>
                <a:gd name="T32" fmla="*/ 164 w 164"/>
                <a:gd name="T33" fmla="*/ 72 h 206"/>
                <a:gd name="T34" fmla="*/ 164 w 164"/>
                <a:gd name="T35" fmla="*/ 88 h 206"/>
                <a:gd name="T36" fmla="*/ 158 w 164"/>
                <a:gd name="T37" fmla="*/ 104 h 206"/>
                <a:gd name="T38" fmla="*/ 150 w 164"/>
                <a:gd name="T39" fmla="*/ 116 h 206"/>
                <a:gd name="T40" fmla="*/ 140 w 164"/>
                <a:gd name="T41" fmla="*/ 126 h 206"/>
                <a:gd name="T42" fmla="*/ 128 w 164"/>
                <a:gd name="T43" fmla="*/ 134 h 206"/>
                <a:gd name="T44" fmla="*/ 114 w 164"/>
                <a:gd name="T45" fmla="*/ 140 h 206"/>
                <a:gd name="T46" fmla="*/ 98 w 164"/>
                <a:gd name="T47" fmla="*/ 144 h 206"/>
                <a:gd name="T48" fmla="*/ 80 w 164"/>
                <a:gd name="T49" fmla="*/ 144 h 206"/>
                <a:gd name="T50" fmla="*/ 80 w 164"/>
                <a:gd name="T51" fmla="*/ 144 h 206"/>
                <a:gd name="T52" fmla="*/ 118 w 164"/>
                <a:gd name="T53" fmla="*/ 72 h 206"/>
                <a:gd name="T54" fmla="*/ 118 w 164"/>
                <a:gd name="T55" fmla="*/ 72 h 206"/>
                <a:gd name="T56" fmla="*/ 118 w 164"/>
                <a:gd name="T57" fmla="*/ 64 h 206"/>
                <a:gd name="T58" fmla="*/ 116 w 164"/>
                <a:gd name="T59" fmla="*/ 58 h 206"/>
                <a:gd name="T60" fmla="*/ 112 w 164"/>
                <a:gd name="T61" fmla="*/ 52 h 206"/>
                <a:gd name="T62" fmla="*/ 108 w 164"/>
                <a:gd name="T63" fmla="*/ 48 h 206"/>
                <a:gd name="T64" fmla="*/ 104 w 164"/>
                <a:gd name="T65" fmla="*/ 44 h 206"/>
                <a:gd name="T66" fmla="*/ 96 w 164"/>
                <a:gd name="T67" fmla="*/ 42 h 206"/>
                <a:gd name="T68" fmla="*/ 82 w 164"/>
                <a:gd name="T69" fmla="*/ 40 h 206"/>
                <a:gd name="T70" fmla="*/ 46 w 164"/>
                <a:gd name="T71" fmla="*/ 40 h 206"/>
                <a:gd name="T72" fmla="*/ 46 w 164"/>
                <a:gd name="T73" fmla="*/ 104 h 206"/>
                <a:gd name="T74" fmla="*/ 82 w 164"/>
                <a:gd name="T75" fmla="*/ 104 h 206"/>
                <a:gd name="T76" fmla="*/ 82 w 164"/>
                <a:gd name="T77" fmla="*/ 104 h 206"/>
                <a:gd name="T78" fmla="*/ 90 w 164"/>
                <a:gd name="T79" fmla="*/ 104 h 206"/>
                <a:gd name="T80" fmla="*/ 98 w 164"/>
                <a:gd name="T81" fmla="*/ 102 h 206"/>
                <a:gd name="T82" fmla="*/ 104 w 164"/>
                <a:gd name="T83" fmla="*/ 98 h 206"/>
                <a:gd name="T84" fmla="*/ 110 w 164"/>
                <a:gd name="T85" fmla="*/ 94 h 206"/>
                <a:gd name="T86" fmla="*/ 114 w 164"/>
                <a:gd name="T87" fmla="*/ 90 h 206"/>
                <a:gd name="T88" fmla="*/ 116 w 164"/>
                <a:gd name="T89" fmla="*/ 84 h 206"/>
                <a:gd name="T90" fmla="*/ 118 w 164"/>
                <a:gd name="T91" fmla="*/ 78 h 206"/>
                <a:gd name="T92" fmla="*/ 118 w 164"/>
                <a:gd name="T93" fmla="*/ 72 h 206"/>
                <a:gd name="T94" fmla="*/ 118 w 164"/>
                <a:gd name="T95" fmla="*/ 72 h 2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4"/>
                <a:gd name="T145" fmla="*/ 0 h 206"/>
                <a:gd name="T146" fmla="*/ 164 w 164"/>
                <a:gd name="T147" fmla="*/ 206 h 2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4" h="206">
                  <a:moveTo>
                    <a:pt x="80" y="144"/>
                  </a:moveTo>
                  <a:lnTo>
                    <a:pt x="46" y="144"/>
                  </a:lnTo>
                  <a:lnTo>
                    <a:pt x="46" y="206"/>
                  </a:lnTo>
                  <a:lnTo>
                    <a:pt x="0" y="206"/>
                  </a:lnTo>
                  <a:lnTo>
                    <a:pt x="0" y="0"/>
                  </a:lnTo>
                  <a:lnTo>
                    <a:pt x="86" y="0"/>
                  </a:lnTo>
                  <a:lnTo>
                    <a:pt x="104" y="0"/>
                  </a:lnTo>
                  <a:lnTo>
                    <a:pt x="118" y="4"/>
                  </a:lnTo>
                  <a:lnTo>
                    <a:pt x="132" y="10"/>
                  </a:lnTo>
                  <a:lnTo>
                    <a:pt x="144" y="20"/>
                  </a:lnTo>
                  <a:lnTo>
                    <a:pt x="152" y="30"/>
                  </a:lnTo>
                  <a:lnTo>
                    <a:pt x="160" y="42"/>
                  </a:lnTo>
                  <a:lnTo>
                    <a:pt x="164" y="56"/>
                  </a:lnTo>
                  <a:lnTo>
                    <a:pt x="164" y="70"/>
                  </a:lnTo>
                  <a:lnTo>
                    <a:pt x="164" y="72"/>
                  </a:lnTo>
                  <a:lnTo>
                    <a:pt x="164" y="88"/>
                  </a:lnTo>
                  <a:lnTo>
                    <a:pt x="158" y="104"/>
                  </a:lnTo>
                  <a:lnTo>
                    <a:pt x="150" y="116"/>
                  </a:lnTo>
                  <a:lnTo>
                    <a:pt x="140" y="126"/>
                  </a:lnTo>
                  <a:lnTo>
                    <a:pt x="128" y="134"/>
                  </a:lnTo>
                  <a:lnTo>
                    <a:pt x="114" y="140"/>
                  </a:lnTo>
                  <a:lnTo>
                    <a:pt x="98" y="144"/>
                  </a:lnTo>
                  <a:lnTo>
                    <a:pt x="80" y="144"/>
                  </a:lnTo>
                  <a:close/>
                  <a:moveTo>
                    <a:pt x="118" y="72"/>
                  </a:moveTo>
                  <a:lnTo>
                    <a:pt x="118" y="72"/>
                  </a:lnTo>
                  <a:lnTo>
                    <a:pt x="118" y="64"/>
                  </a:lnTo>
                  <a:lnTo>
                    <a:pt x="116" y="58"/>
                  </a:lnTo>
                  <a:lnTo>
                    <a:pt x="112" y="52"/>
                  </a:lnTo>
                  <a:lnTo>
                    <a:pt x="108" y="48"/>
                  </a:lnTo>
                  <a:lnTo>
                    <a:pt x="104" y="44"/>
                  </a:lnTo>
                  <a:lnTo>
                    <a:pt x="96" y="42"/>
                  </a:lnTo>
                  <a:lnTo>
                    <a:pt x="82" y="40"/>
                  </a:lnTo>
                  <a:lnTo>
                    <a:pt x="46" y="40"/>
                  </a:lnTo>
                  <a:lnTo>
                    <a:pt x="46" y="104"/>
                  </a:lnTo>
                  <a:lnTo>
                    <a:pt x="82" y="104"/>
                  </a:lnTo>
                  <a:lnTo>
                    <a:pt x="90" y="104"/>
                  </a:lnTo>
                  <a:lnTo>
                    <a:pt x="98" y="102"/>
                  </a:lnTo>
                  <a:lnTo>
                    <a:pt x="104" y="98"/>
                  </a:lnTo>
                  <a:lnTo>
                    <a:pt x="110" y="94"/>
                  </a:lnTo>
                  <a:lnTo>
                    <a:pt x="114" y="90"/>
                  </a:lnTo>
                  <a:lnTo>
                    <a:pt x="116" y="84"/>
                  </a:lnTo>
                  <a:lnTo>
                    <a:pt x="118" y="78"/>
                  </a:lnTo>
                  <a:lnTo>
                    <a:pt x="118" y="72"/>
                  </a:lnTo>
                  <a:close/>
                </a:path>
              </a:pathLst>
            </a:custGeom>
            <a:solidFill>
              <a:srgbClr val="FFFFFF"/>
            </a:solidFill>
            <a:ln w="9525">
              <a:noFill/>
              <a:round/>
              <a:headEnd/>
              <a:tailEnd/>
            </a:ln>
          </p:spPr>
          <p:txBody>
            <a:bodyPr/>
            <a:lstStyle/>
            <a:p>
              <a:pPr>
                <a:spcBef>
                  <a:spcPct val="50000"/>
                </a:spcBef>
                <a:buClr>
                  <a:srgbClr val="00305C"/>
                </a:buClr>
                <a:buSzPct val="110000"/>
                <a:buFont typeface="Symbol" pitchFamily="18" charset="2"/>
                <a:buChar char="·"/>
                <a:defRPr/>
              </a:pPr>
              <a:endParaRPr lang="it-IT" sz="2000">
                <a:solidFill>
                  <a:srgbClr val="000000"/>
                </a:solidFill>
                <a:latin typeface="Arial" pitchFamily="34" charset="0"/>
                <a:cs typeface="Arial" pitchFamily="34" charset="0"/>
                <a:sym typeface="Arial" pitchFamily="34" charset="0"/>
              </a:endParaRPr>
            </a:p>
          </p:txBody>
        </p:sp>
        <p:sp>
          <p:nvSpPr>
            <p:cNvPr id="35858" name="Freeform 49"/>
            <p:cNvSpPr>
              <a:spLocks noEditPoints="1"/>
            </p:cNvSpPr>
            <p:nvPr userDrawn="1"/>
          </p:nvSpPr>
          <p:spPr bwMode="auto">
            <a:xfrm>
              <a:off x="5015" y="155"/>
              <a:ext cx="114" cy="122"/>
            </a:xfrm>
            <a:custGeom>
              <a:avLst/>
              <a:gdLst>
                <a:gd name="T0" fmla="*/ 82 w 192"/>
                <a:gd name="T1" fmla="*/ 206 h 206"/>
                <a:gd name="T2" fmla="*/ 0 w 192"/>
                <a:gd name="T3" fmla="*/ 206 h 206"/>
                <a:gd name="T4" fmla="*/ 0 w 192"/>
                <a:gd name="T5" fmla="*/ 0 h 206"/>
                <a:gd name="T6" fmla="*/ 82 w 192"/>
                <a:gd name="T7" fmla="*/ 0 h 206"/>
                <a:gd name="T8" fmla="*/ 82 w 192"/>
                <a:gd name="T9" fmla="*/ 0 h 206"/>
                <a:gd name="T10" fmla="*/ 104 w 192"/>
                <a:gd name="T11" fmla="*/ 2 h 206"/>
                <a:gd name="T12" fmla="*/ 126 w 192"/>
                <a:gd name="T13" fmla="*/ 6 h 206"/>
                <a:gd name="T14" fmla="*/ 146 w 192"/>
                <a:gd name="T15" fmla="*/ 16 h 206"/>
                <a:gd name="T16" fmla="*/ 162 w 192"/>
                <a:gd name="T17" fmla="*/ 28 h 206"/>
                <a:gd name="T18" fmla="*/ 174 w 192"/>
                <a:gd name="T19" fmla="*/ 44 h 206"/>
                <a:gd name="T20" fmla="*/ 184 w 192"/>
                <a:gd name="T21" fmla="*/ 62 h 206"/>
                <a:gd name="T22" fmla="*/ 190 w 192"/>
                <a:gd name="T23" fmla="*/ 82 h 206"/>
                <a:gd name="T24" fmla="*/ 192 w 192"/>
                <a:gd name="T25" fmla="*/ 102 h 206"/>
                <a:gd name="T26" fmla="*/ 192 w 192"/>
                <a:gd name="T27" fmla="*/ 102 h 206"/>
                <a:gd name="T28" fmla="*/ 192 w 192"/>
                <a:gd name="T29" fmla="*/ 102 h 206"/>
                <a:gd name="T30" fmla="*/ 190 w 192"/>
                <a:gd name="T31" fmla="*/ 124 h 206"/>
                <a:gd name="T32" fmla="*/ 184 w 192"/>
                <a:gd name="T33" fmla="*/ 144 h 206"/>
                <a:gd name="T34" fmla="*/ 174 w 192"/>
                <a:gd name="T35" fmla="*/ 162 h 206"/>
                <a:gd name="T36" fmla="*/ 162 w 192"/>
                <a:gd name="T37" fmla="*/ 176 h 206"/>
                <a:gd name="T38" fmla="*/ 146 w 192"/>
                <a:gd name="T39" fmla="*/ 190 h 206"/>
                <a:gd name="T40" fmla="*/ 126 w 192"/>
                <a:gd name="T41" fmla="*/ 198 h 206"/>
                <a:gd name="T42" fmla="*/ 104 w 192"/>
                <a:gd name="T43" fmla="*/ 204 h 206"/>
                <a:gd name="T44" fmla="*/ 82 w 192"/>
                <a:gd name="T45" fmla="*/ 206 h 206"/>
                <a:gd name="T46" fmla="*/ 82 w 192"/>
                <a:gd name="T47" fmla="*/ 206 h 206"/>
                <a:gd name="T48" fmla="*/ 144 w 192"/>
                <a:gd name="T49" fmla="*/ 102 h 206"/>
                <a:gd name="T50" fmla="*/ 144 w 192"/>
                <a:gd name="T51" fmla="*/ 102 h 206"/>
                <a:gd name="T52" fmla="*/ 142 w 192"/>
                <a:gd name="T53" fmla="*/ 90 h 206"/>
                <a:gd name="T54" fmla="*/ 140 w 192"/>
                <a:gd name="T55" fmla="*/ 78 h 206"/>
                <a:gd name="T56" fmla="*/ 134 w 192"/>
                <a:gd name="T57" fmla="*/ 66 h 206"/>
                <a:gd name="T58" fmla="*/ 126 w 192"/>
                <a:gd name="T59" fmla="*/ 58 h 206"/>
                <a:gd name="T60" fmla="*/ 118 w 192"/>
                <a:gd name="T61" fmla="*/ 50 h 206"/>
                <a:gd name="T62" fmla="*/ 106 w 192"/>
                <a:gd name="T63" fmla="*/ 44 h 206"/>
                <a:gd name="T64" fmla="*/ 94 w 192"/>
                <a:gd name="T65" fmla="*/ 42 h 206"/>
                <a:gd name="T66" fmla="*/ 82 w 192"/>
                <a:gd name="T67" fmla="*/ 40 h 206"/>
                <a:gd name="T68" fmla="*/ 46 w 192"/>
                <a:gd name="T69" fmla="*/ 40 h 206"/>
                <a:gd name="T70" fmla="*/ 46 w 192"/>
                <a:gd name="T71" fmla="*/ 166 h 206"/>
                <a:gd name="T72" fmla="*/ 82 w 192"/>
                <a:gd name="T73" fmla="*/ 166 h 206"/>
                <a:gd name="T74" fmla="*/ 82 w 192"/>
                <a:gd name="T75" fmla="*/ 166 h 206"/>
                <a:gd name="T76" fmla="*/ 94 w 192"/>
                <a:gd name="T77" fmla="*/ 164 h 206"/>
                <a:gd name="T78" fmla="*/ 106 w 192"/>
                <a:gd name="T79" fmla="*/ 160 h 206"/>
                <a:gd name="T80" fmla="*/ 118 w 192"/>
                <a:gd name="T81" fmla="*/ 156 h 206"/>
                <a:gd name="T82" fmla="*/ 126 w 192"/>
                <a:gd name="T83" fmla="*/ 148 h 206"/>
                <a:gd name="T84" fmla="*/ 134 w 192"/>
                <a:gd name="T85" fmla="*/ 140 h 206"/>
                <a:gd name="T86" fmla="*/ 140 w 192"/>
                <a:gd name="T87" fmla="*/ 128 h 206"/>
                <a:gd name="T88" fmla="*/ 142 w 192"/>
                <a:gd name="T89" fmla="*/ 116 h 206"/>
                <a:gd name="T90" fmla="*/ 144 w 192"/>
                <a:gd name="T91" fmla="*/ 104 h 206"/>
                <a:gd name="T92" fmla="*/ 144 w 192"/>
                <a:gd name="T93" fmla="*/ 102 h 2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2"/>
                <a:gd name="T142" fmla="*/ 0 h 206"/>
                <a:gd name="T143" fmla="*/ 192 w 192"/>
                <a:gd name="T144" fmla="*/ 206 h 20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2" h="206">
                  <a:moveTo>
                    <a:pt x="82" y="206"/>
                  </a:moveTo>
                  <a:lnTo>
                    <a:pt x="0" y="206"/>
                  </a:lnTo>
                  <a:lnTo>
                    <a:pt x="0" y="0"/>
                  </a:lnTo>
                  <a:lnTo>
                    <a:pt x="82" y="0"/>
                  </a:lnTo>
                  <a:lnTo>
                    <a:pt x="104" y="2"/>
                  </a:lnTo>
                  <a:lnTo>
                    <a:pt x="126" y="6"/>
                  </a:lnTo>
                  <a:lnTo>
                    <a:pt x="146" y="16"/>
                  </a:lnTo>
                  <a:lnTo>
                    <a:pt x="162" y="28"/>
                  </a:lnTo>
                  <a:lnTo>
                    <a:pt x="174" y="44"/>
                  </a:lnTo>
                  <a:lnTo>
                    <a:pt x="184" y="62"/>
                  </a:lnTo>
                  <a:lnTo>
                    <a:pt x="190" y="82"/>
                  </a:lnTo>
                  <a:lnTo>
                    <a:pt x="192" y="102"/>
                  </a:lnTo>
                  <a:lnTo>
                    <a:pt x="190" y="124"/>
                  </a:lnTo>
                  <a:lnTo>
                    <a:pt x="184" y="144"/>
                  </a:lnTo>
                  <a:lnTo>
                    <a:pt x="174" y="162"/>
                  </a:lnTo>
                  <a:lnTo>
                    <a:pt x="162" y="176"/>
                  </a:lnTo>
                  <a:lnTo>
                    <a:pt x="146" y="190"/>
                  </a:lnTo>
                  <a:lnTo>
                    <a:pt x="126" y="198"/>
                  </a:lnTo>
                  <a:lnTo>
                    <a:pt x="104" y="204"/>
                  </a:lnTo>
                  <a:lnTo>
                    <a:pt x="82" y="206"/>
                  </a:lnTo>
                  <a:close/>
                  <a:moveTo>
                    <a:pt x="144" y="102"/>
                  </a:moveTo>
                  <a:lnTo>
                    <a:pt x="144" y="102"/>
                  </a:lnTo>
                  <a:lnTo>
                    <a:pt x="142" y="90"/>
                  </a:lnTo>
                  <a:lnTo>
                    <a:pt x="140" y="78"/>
                  </a:lnTo>
                  <a:lnTo>
                    <a:pt x="134" y="66"/>
                  </a:lnTo>
                  <a:lnTo>
                    <a:pt x="126" y="58"/>
                  </a:lnTo>
                  <a:lnTo>
                    <a:pt x="118" y="50"/>
                  </a:lnTo>
                  <a:lnTo>
                    <a:pt x="106" y="44"/>
                  </a:lnTo>
                  <a:lnTo>
                    <a:pt x="94" y="42"/>
                  </a:lnTo>
                  <a:lnTo>
                    <a:pt x="82" y="40"/>
                  </a:lnTo>
                  <a:lnTo>
                    <a:pt x="46" y="40"/>
                  </a:lnTo>
                  <a:lnTo>
                    <a:pt x="46" y="166"/>
                  </a:lnTo>
                  <a:lnTo>
                    <a:pt x="82" y="166"/>
                  </a:lnTo>
                  <a:lnTo>
                    <a:pt x="94" y="164"/>
                  </a:lnTo>
                  <a:lnTo>
                    <a:pt x="106" y="160"/>
                  </a:lnTo>
                  <a:lnTo>
                    <a:pt x="118" y="156"/>
                  </a:lnTo>
                  <a:lnTo>
                    <a:pt x="126" y="148"/>
                  </a:lnTo>
                  <a:lnTo>
                    <a:pt x="134" y="140"/>
                  </a:lnTo>
                  <a:lnTo>
                    <a:pt x="140" y="128"/>
                  </a:lnTo>
                  <a:lnTo>
                    <a:pt x="142" y="116"/>
                  </a:lnTo>
                  <a:lnTo>
                    <a:pt x="144" y="104"/>
                  </a:lnTo>
                  <a:lnTo>
                    <a:pt x="144" y="102"/>
                  </a:lnTo>
                  <a:close/>
                </a:path>
              </a:pathLst>
            </a:custGeom>
            <a:solidFill>
              <a:srgbClr val="FFFFFF"/>
            </a:solidFill>
            <a:ln w="9525">
              <a:noFill/>
              <a:round/>
              <a:headEnd/>
              <a:tailEnd/>
            </a:ln>
          </p:spPr>
          <p:txBody>
            <a:bodyPr/>
            <a:lstStyle/>
            <a:p>
              <a:pPr>
                <a:spcBef>
                  <a:spcPct val="50000"/>
                </a:spcBef>
                <a:buClr>
                  <a:srgbClr val="00305C"/>
                </a:buClr>
                <a:buSzPct val="110000"/>
                <a:buFont typeface="Symbol" pitchFamily="18" charset="2"/>
                <a:buChar char="·"/>
                <a:defRPr/>
              </a:pPr>
              <a:endParaRPr lang="it-IT" sz="2000">
                <a:solidFill>
                  <a:srgbClr val="000000"/>
                </a:solidFill>
                <a:latin typeface="Arial" pitchFamily="34" charset="0"/>
                <a:cs typeface="Arial" pitchFamily="34" charset="0"/>
                <a:sym typeface="Arial" pitchFamily="34" charset="0"/>
              </a:endParaRPr>
            </a:p>
          </p:txBody>
        </p:sp>
        <p:sp>
          <p:nvSpPr>
            <p:cNvPr id="35859" name="Freeform 50"/>
            <p:cNvSpPr>
              <a:spLocks noEditPoints="1"/>
            </p:cNvSpPr>
            <p:nvPr userDrawn="1"/>
          </p:nvSpPr>
          <p:spPr bwMode="auto">
            <a:xfrm>
              <a:off x="5582" y="161"/>
              <a:ext cx="37" cy="17"/>
            </a:xfrm>
            <a:custGeom>
              <a:avLst/>
              <a:gdLst>
                <a:gd name="T0" fmla="*/ 24 w 62"/>
                <a:gd name="T1" fmla="*/ 6 h 30"/>
                <a:gd name="T2" fmla="*/ 16 w 62"/>
                <a:gd name="T3" fmla="*/ 6 h 30"/>
                <a:gd name="T4" fmla="*/ 16 w 62"/>
                <a:gd name="T5" fmla="*/ 30 h 30"/>
                <a:gd name="T6" fmla="*/ 8 w 62"/>
                <a:gd name="T7" fmla="*/ 30 h 30"/>
                <a:gd name="T8" fmla="*/ 8 w 62"/>
                <a:gd name="T9" fmla="*/ 6 h 30"/>
                <a:gd name="T10" fmla="*/ 0 w 62"/>
                <a:gd name="T11" fmla="*/ 6 h 30"/>
                <a:gd name="T12" fmla="*/ 0 w 62"/>
                <a:gd name="T13" fmla="*/ 0 h 30"/>
                <a:gd name="T14" fmla="*/ 24 w 62"/>
                <a:gd name="T15" fmla="*/ 0 h 30"/>
                <a:gd name="T16" fmla="*/ 24 w 62"/>
                <a:gd name="T17" fmla="*/ 6 h 30"/>
                <a:gd name="T18" fmla="*/ 62 w 62"/>
                <a:gd name="T19" fmla="*/ 30 h 30"/>
                <a:gd name="T20" fmla="*/ 56 w 62"/>
                <a:gd name="T21" fmla="*/ 30 h 30"/>
                <a:gd name="T22" fmla="*/ 56 w 62"/>
                <a:gd name="T23" fmla="*/ 6 h 30"/>
                <a:gd name="T24" fmla="*/ 56 w 62"/>
                <a:gd name="T25" fmla="*/ 6 h 30"/>
                <a:gd name="T26" fmla="*/ 48 w 62"/>
                <a:gd name="T27" fmla="*/ 30 h 30"/>
                <a:gd name="T28" fmla="*/ 42 w 62"/>
                <a:gd name="T29" fmla="*/ 30 h 30"/>
                <a:gd name="T30" fmla="*/ 34 w 62"/>
                <a:gd name="T31" fmla="*/ 6 h 30"/>
                <a:gd name="T32" fmla="*/ 34 w 62"/>
                <a:gd name="T33" fmla="*/ 6 h 30"/>
                <a:gd name="T34" fmla="*/ 34 w 62"/>
                <a:gd name="T35" fmla="*/ 30 h 30"/>
                <a:gd name="T36" fmla="*/ 28 w 62"/>
                <a:gd name="T37" fmla="*/ 30 h 30"/>
                <a:gd name="T38" fmla="*/ 28 w 62"/>
                <a:gd name="T39" fmla="*/ 0 h 30"/>
                <a:gd name="T40" fmla="*/ 38 w 62"/>
                <a:gd name="T41" fmla="*/ 0 h 30"/>
                <a:gd name="T42" fmla="*/ 46 w 62"/>
                <a:gd name="T43" fmla="*/ 18 h 30"/>
                <a:gd name="T44" fmla="*/ 52 w 62"/>
                <a:gd name="T45" fmla="*/ 0 h 30"/>
                <a:gd name="T46" fmla="*/ 62 w 62"/>
                <a:gd name="T47" fmla="*/ 0 h 30"/>
                <a:gd name="T48" fmla="*/ 62 w 62"/>
                <a:gd name="T49" fmla="*/ 3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30"/>
                <a:gd name="T77" fmla="*/ 62 w 62"/>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30">
                  <a:moveTo>
                    <a:pt x="24" y="6"/>
                  </a:moveTo>
                  <a:lnTo>
                    <a:pt x="16" y="6"/>
                  </a:lnTo>
                  <a:lnTo>
                    <a:pt x="16" y="30"/>
                  </a:lnTo>
                  <a:lnTo>
                    <a:pt x="8" y="30"/>
                  </a:lnTo>
                  <a:lnTo>
                    <a:pt x="8" y="6"/>
                  </a:lnTo>
                  <a:lnTo>
                    <a:pt x="0" y="6"/>
                  </a:lnTo>
                  <a:lnTo>
                    <a:pt x="0" y="0"/>
                  </a:lnTo>
                  <a:lnTo>
                    <a:pt x="24" y="0"/>
                  </a:lnTo>
                  <a:lnTo>
                    <a:pt x="24" y="6"/>
                  </a:lnTo>
                  <a:close/>
                  <a:moveTo>
                    <a:pt x="62" y="30"/>
                  </a:moveTo>
                  <a:lnTo>
                    <a:pt x="56" y="30"/>
                  </a:lnTo>
                  <a:lnTo>
                    <a:pt x="56" y="6"/>
                  </a:lnTo>
                  <a:lnTo>
                    <a:pt x="48" y="30"/>
                  </a:lnTo>
                  <a:lnTo>
                    <a:pt x="42" y="30"/>
                  </a:lnTo>
                  <a:lnTo>
                    <a:pt x="34" y="6"/>
                  </a:lnTo>
                  <a:lnTo>
                    <a:pt x="34" y="30"/>
                  </a:lnTo>
                  <a:lnTo>
                    <a:pt x="28" y="30"/>
                  </a:lnTo>
                  <a:lnTo>
                    <a:pt x="28" y="0"/>
                  </a:lnTo>
                  <a:lnTo>
                    <a:pt x="38" y="0"/>
                  </a:lnTo>
                  <a:lnTo>
                    <a:pt x="46" y="18"/>
                  </a:lnTo>
                  <a:lnTo>
                    <a:pt x="52" y="0"/>
                  </a:lnTo>
                  <a:lnTo>
                    <a:pt x="62" y="0"/>
                  </a:lnTo>
                  <a:lnTo>
                    <a:pt x="62" y="30"/>
                  </a:lnTo>
                  <a:close/>
                </a:path>
              </a:pathLst>
            </a:custGeom>
            <a:solidFill>
              <a:srgbClr val="F58220"/>
            </a:solidFill>
            <a:ln w="9525">
              <a:noFill/>
              <a:round/>
              <a:headEnd/>
              <a:tailEnd/>
            </a:ln>
          </p:spPr>
          <p:txBody>
            <a:bodyPr/>
            <a:lstStyle/>
            <a:p>
              <a:pPr>
                <a:spcBef>
                  <a:spcPct val="50000"/>
                </a:spcBef>
                <a:buClr>
                  <a:srgbClr val="00305C"/>
                </a:buClr>
                <a:buSzPct val="110000"/>
                <a:buFont typeface="Symbol" pitchFamily="18" charset="2"/>
                <a:buChar char="·"/>
                <a:defRPr/>
              </a:pPr>
              <a:endParaRPr lang="it-IT" sz="2000">
                <a:solidFill>
                  <a:srgbClr val="000000"/>
                </a:solidFill>
                <a:latin typeface="Arial" pitchFamily="34" charset="0"/>
                <a:cs typeface="Arial" pitchFamily="34" charset="0"/>
                <a:sym typeface="Arial" pitchFamily="34" charset="0"/>
              </a:endParaRPr>
            </a:p>
          </p:txBody>
        </p:sp>
      </p:grpSp>
    </p:spTree>
  </p:cSld>
  <p:clrMap bg1="lt1" tx1="dk1" bg2="lt2" tx2="dk2" accent1="accent1" accent2="accent2" accent3="accent3" accent4="accent4" accent5="accent5" accent6="accent6" hlink="hlink" folHlink="folHlink"/>
  <p:sldLayoutIdLst>
    <p:sldLayoutId id="2147491362" r:id="rId1"/>
    <p:sldLayoutId id="2147491361" r:id="rId2"/>
    <p:sldLayoutId id="2147491360" r:id="rId3"/>
    <p:sldLayoutId id="2147491359" r:id="rId4"/>
    <p:sldLayoutId id="2147491358" r:id="rId5"/>
    <p:sldLayoutId id="2147491357" r:id="rId6"/>
    <p:sldLayoutId id="2147491356" r:id="rId7"/>
    <p:sldLayoutId id="2147491355" r:id="rId8"/>
    <p:sldLayoutId id="2147491354" r:id="rId9"/>
    <p:sldLayoutId id="2147491353" r:id="rId10"/>
    <p:sldLayoutId id="2147491352" r:id="rId11"/>
  </p:sldLayoutIdLst>
  <p:transition/>
  <p:timing>
    <p:tnLst>
      <p:par>
        <p:cTn id="1" dur="indefinite" restart="never" nodeType="tmRoot"/>
      </p:par>
    </p:tnLst>
  </p:timing>
  <p:txStyles>
    <p:titleStyle>
      <a:lvl1pPr algn="l" defTabSz="785813" rtl="0" eaLnBrk="0" fontAlgn="base" hangingPunct="0">
        <a:spcBef>
          <a:spcPct val="0"/>
        </a:spcBef>
        <a:spcAft>
          <a:spcPct val="0"/>
        </a:spcAft>
        <a:defRPr sz="2400" b="1">
          <a:solidFill>
            <a:schemeClr val="bg1"/>
          </a:solidFill>
          <a:latin typeface="+mj-lt"/>
          <a:ea typeface="+mj-ea"/>
          <a:cs typeface="+mj-cs"/>
        </a:defRPr>
      </a:lvl1pPr>
      <a:lvl2pPr algn="l" defTabSz="785813" rtl="0" eaLnBrk="0" fontAlgn="base" hangingPunct="0">
        <a:spcBef>
          <a:spcPct val="0"/>
        </a:spcBef>
        <a:spcAft>
          <a:spcPct val="0"/>
        </a:spcAft>
        <a:defRPr sz="2400" b="1">
          <a:solidFill>
            <a:schemeClr val="bg1"/>
          </a:solidFill>
          <a:latin typeface="Arial" pitchFamily="34" charset="0"/>
        </a:defRPr>
      </a:lvl2pPr>
      <a:lvl3pPr algn="l" defTabSz="785813" rtl="0" eaLnBrk="0" fontAlgn="base" hangingPunct="0">
        <a:spcBef>
          <a:spcPct val="0"/>
        </a:spcBef>
        <a:spcAft>
          <a:spcPct val="0"/>
        </a:spcAft>
        <a:defRPr sz="2400" b="1">
          <a:solidFill>
            <a:schemeClr val="bg1"/>
          </a:solidFill>
          <a:latin typeface="Arial" pitchFamily="34" charset="0"/>
        </a:defRPr>
      </a:lvl3pPr>
      <a:lvl4pPr algn="l" defTabSz="785813" rtl="0" eaLnBrk="0" fontAlgn="base" hangingPunct="0">
        <a:spcBef>
          <a:spcPct val="0"/>
        </a:spcBef>
        <a:spcAft>
          <a:spcPct val="0"/>
        </a:spcAft>
        <a:defRPr sz="2400" b="1">
          <a:solidFill>
            <a:schemeClr val="bg1"/>
          </a:solidFill>
          <a:latin typeface="Arial" pitchFamily="34" charset="0"/>
        </a:defRPr>
      </a:lvl4pPr>
      <a:lvl5pPr algn="l" defTabSz="785813" rtl="0" eaLnBrk="0" fontAlgn="base" hangingPunct="0">
        <a:spcBef>
          <a:spcPct val="0"/>
        </a:spcBef>
        <a:spcAft>
          <a:spcPct val="0"/>
        </a:spcAft>
        <a:defRPr sz="2400" b="1">
          <a:solidFill>
            <a:schemeClr val="bg1"/>
          </a:solidFill>
          <a:latin typeface="Arial" pitchFamily="34" charset="0"/>
        </a:defRPr>
      </a:lvl5pPr>
      <a:lvl6pPr marL="457200" algn="l" defTabSz="785813" rtl="0" eaLnBrk="0" fontAlgn="base" hangingPunct="0">
        <a:spcBef>
          <a:spcPct val="0"/>
        </a:spcBef>
        <a:spcAft>
          <a:spcPct val="0"/>
        </a:spcAft>
        <a:defRPr sz="2400" b="1">
          <a:solidFill>
            <a:schemeClr val="bg1"/>
          </a:solidFill>
          <a:latin typeface="Arial" pitchFamily="34" charset="0"/>
        </a:defRPr>
      </a:lvl6pPr>
      <a:lvl7pPr marL="914400" algn="l" defTabSz="785813" rtl="0" eaLnBrk="0" fontAlgn="base" hangingPunct="0">
        <a:spcBef>
          <a:spcPct val="0"/>
        </a:spcBef>
        <a:spcAft>
          <a:spcPct val="0"/>
        </a:spcAft>
        <a:defRPr sz="2400" b="1">
          <a:solidFill>
            <a:schemeClr val="bg1"/>
          </a:solidFill>
          <a:latin typeface="Arial" pitchFamily="34" charset="0"/>
        </a:defRPr>
      </a:lvl7pPr>
      <a:lvl8pPr marL="1371600" algn="l" defTabSz="785813" rtl="0" eaLnBrk="0" fontAlgn="base" hangingPunct="0">
        <a:spcBef>
          <a:spcPct val="0"/>
        </a:spcBef>
        <a:spcAft>
          <a:spcPct val="0"/>
        </a:spcAft>
        <a:defRPr sz="2400" b="1">
          <a:solidFill>
            <a:schemeClr val="bg1"/>
          </a:solidFill>
          <a:latin typeface="Arial" pitchFamily="34" charset="0"/>
        </a:defRPr>
      </a:lvl8pPr>
      <a:lvl9pPr marL="1828800" algn="l" defTabSz="785813" rtl="0" eaLnBrk="0" fontAlgn="base" hangingPunct="0">
        <a:spcBef>
          <a:spcPct val="0"/>
        </a:spcBef>
        <a:spcAft>
          <a:spcPct val="0"/>
        </a:spcAft>
        <a:defRPr sz="2400" b="1">
          <a:solidFill>
            <a:schemeClr val="bg1"/>
          </a:solidFill>
          <a:latin typeface="Arial" pitchFamily="34" charset="0"/>
        </a:defRPr>
      </a:lvl9pPr>
    </p:titleStyle>
    <p:bodyStyle>
      <a:lvl1pPr marL="233363" indent="-233363" algn="l" defTabSz="785813" rtl="0" eaLnBrk="0" fontAlgn="base" hangingPunct="0">
        <a:lnSpc>
          <a:spcPct val="90000"/>
        </a:lnSpc>
        <a:spcBef>
          <a:spcPct val="60000"/>
        </a:spcBef>
        <a:spcAft>
          <a:spcPct val="0"/>
        </a:spcAft>
        <a:buClr>
          <a:srgbClr val="F89646"/>
        </a:buClr>
        <a:buSzPct val="75000"/>
        <a:buFont typeface="Wingdings" pitchFamily="2" charset="2"/>
        <a:buChar char="l"/>
        <a:tabLst>
          <a:tab pos="1081088" algn="l"/>
        </a:tabLst>
        <a:defRPr sz="3200">
          <a:solidFill>
            <a:schemeClr val="bg1"/>
          </a:solidFill>
          <a:latin typeface="+mn-lt"/>
          <a:ea typeface="+mn-ea"/>
          <a:cs typeface="+mn-cs"/>
        </a:defRPr>
      </a:lvl1pPr>
      <a:lvl2pPr marL="539750" indent="-152400" algn="l" defTabSz="785813" rtl="0" eaLnBrk="0" fontAlgn="base" hangingPunct="0">
        <a:lnSpc>
          <a:spcPct val="90000"/>
        </a:lnSpc>
        <a:spcBef>
          <a:spcPct val="60000"/>
        </a:spcBef>
        <a:spcAft>
          <a:spcPct val="0"/>
        </a:spcAft>
        <a:buClr>
          <a:srgbClr val="F89646"/>
        </a:buClr>
        <a:buFont typeface="Arial" charset="0"/>
        <a:buChar char="–"/>
        <a:tabLst>
          <a:tab pos="1081088" algn="l"/>
        </a:tabLst>
        <a:defRPr sz="1600">
          <a:solidFill>
            <a:schemeClr val="bg1"/>
          </a:solidFill>
          <a:latin typeface="+mn-lt"/>
        </a:defRPr>
      </a:lvl2pPr>
      <a:lvl3pPr marL="849313" indent="-152400" algn="l" defTabSz="785813" rtl="0" eaLnBrk="0" fontAlgn="base" hangingPunct="0">
        <a:spcBef>
          <a:spcPct val="20000"/>
        </a:spcBef>
        <a:spcAft>
          <a:spcPct val="0"/>
        </a:spcAft>
        <a:buChar char="•"/>
        <a:tabLst>
          <a:tab pos="1081088" algn="l"/>
        </a:tabLst>
        <a:defRPr sz="1200">
          <a:solidFill>
            <a:schemeClr val="tx1"/>
          </a:solidFill>
          <a:latin typeface="+mn-lt"/>
        </a:defRPr>
      </a:lvl3pPr>
      <a:lvl4pPr marL="1155700" indent="-152400" algn="l" defTabSz="785813" rtl="0" eaLnBrk="0" fontAlgn="base" hangingPunct="0">
        <a:spcBef>
          <a:spcPct val="20000"/>
        </a:spcBef>
        <a:spcAft>
          <a:spcPct val="0"/>
        </a:spcAft>
        <a:buChar char="–"/>
        <a:tabLst>
          <a:tab pos="1081088" algn="l"/>
        </a:tabLst>
        <a:defRPr sz="1000">
          <a:solidFill>
            <a:schemeClr val="tx1"/>
          </a:solidFill>
          <a:latin typeface="+mn-lt"/>
        </a:defRPr>
      </a:lvl4pPr>
      <a:lvl5pPr marL="1463675" indent="-152400" algn="l" defTabSz="785813" rtl="0" eaLnBrk="0" fontAlgn="base" hangingPunct="0">
        <a:spcBef>
          <a:spcPct val="20000"/>
        </a:spcBef>
        <a:spcAft>
          <a:spcPct val="0"/>
        </a:spcAft>
        <a:buChar char="»"/>
        <a:tabLst>
          <a:tab pos="1081088" algn="l"/>
        </a:tabLst>
        <a:defRPr sz="900">
          <a:solidFill>
            <a:schemeClr val="tx1"/>
          </a:solidFill>
          <a:latin typeface="+mn-lt"/>
        </a:defRPr>
      </a:lvl5pPr>
      <a:lvl6pPr marL="1920875" indent="-152400" algn="l" defTabSz="785813" rtl="0" eaLnBrk="0" fontAlgn="base" hangingPunct="0">
        <a:spcBef>
          <a:spcPct val="20000"/>
        </a:spcBef>
        <a:spcAft>
          <a:spcPct val="0"/>
        </a:spcAft>
        <a:buChar char="»"/>
        <a:tabLst>
          <a:tab pos="1081088" algn="l"/>
        </a:tabLst>
        <a:defRPr sz="900">
          <a:solidFill>
            <a:schemeClr val="tx1"/>
          </a:solidFill>
          <a:latin typeface="+mn-lt"/>
        </a:defRPr>
      </a:lvl6pPr>
      <a:lvl7pPr marL="2378075" indent="-152400" algn="l" defTabSz="785813" rtl="0" eaLnBrk="0" fontAlgn="base" hangingPunct="0">
        <a:spcBef>
          <a:spcPct val="20000"/>
        </a:spcBef>
        <a:spcAft>
          <a:spcPct val="0"/>
        </a:spcAft>
        <a:buChar char="»"/>
        <a:tabLst>
          <a:tab pos="1081088" algn="l"/>
        </a:tabLst>
        <a:defRPr sz="900">
          <a:solidFill>
            <a:schemeClr val="tx1"/>
          </a:solidFill>
          <a:latin typeface="+mn-lt"/>
        </a:defRPr>
      </a:lvl7pPr>
      <a:lvl8pPr marL="2835275" indent="-152400" algn="l" defTabSz="785813" rtl="0" eaLnBrk="0" fontAlgn="base" hangingPunct="0">
        <a:spcBef>
          <a:spcPct val="20000"/>
        </a:spcBef>
        <a:spcAft>
          <a:spcPct val="0"/>
        </a:spcAft>
        <a:buChar char="»"/>
        <a:tabLst>
          <a:tab pos="1081088" algn="l"/>
        </a:tabLst>
        <a:defRPr sz="900">
          <a:solidFill>
            <a:schemeClr val="tx1"/>
          </a:solidFill>
          <a:latin typeface="+mn-lt"/>
        </a:defRPr>
      </a:lvl8pPr>
      <a:lvl9pPr marL="3292475" indent="-152400" algn="l" defTabSz="785813" rtl="0" eaLnBrk="0" fontAlgn="base" hangingPunct="0">
        <a:spcBef>
          <a:spcPct val="20000"/>
        </a:spcBef>
        <a:spcAft>
          <a:spcPct val="0"/>
        </a:spcAft>
        <a:buChar char="»"/>
        <a:tabLst>
          <a:tab pos="1081088" algn="l"/>
        </a:tabLst>
        <a:defRPr sz="9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0" y="0"/>
            <a:ext cx="9144000" cy="6872288"/>
          </a:xfrm>
          <a:prstGeom prst="rect">
            <a:avLst/>
          </a:prstGeom>
          <a:gradFill rotWithShape="1">
            <a:gsLst>
              <a:gs pos="0">
                <a:srgbClr val="03397B"/>
              </a:gs>
              <a:gs pos="100000">
                <a:srgbClr val="011932"/>
              </a:gs>
            </a:gsLst>
            <a:lin ang="5400000" scaled="1"/>
          </a:gradFill>
          <a:ln w="9525" algn="ctr">
            <a:noFill/>
            <a:miter lim="800000"/>
            <a:headEnd/>
            <a:tailEnd/>
          </a:ln>
        </p:spPr>
        <p:txBody>
          <a:bodyPr wrap="none" anchor="ctr"/>
          <a:lstStyle/>
          <a:p>
            <a:pPr>
              <a:buClr>
                <a:srgbClr val="000000"/>
              </a:buClr>
              <a:buFont typeface="Arial" pitchFamily="34" charset="0"/>
              <a:buNone/>
              <a:defRPr/>
            </a:pPr>
            <a:endParaRPr lang="it-IT" sz="1800" b="1">
              <a:solidFill>
                <a:srgbClr val="000000"/>
              </a:solidFill>
              <a:latin typeface="Arial" pitchFamily="34" charset="0"/>
              <a:cs typeface="Arial" pitchFamily="34" charset="0"/>
              <a:sym typeface="Arial" pitchFamily="34" charset="0"/>
            </a:endParaRPr>
          </a:p>
        </p:txBody>
      </p:sp>
      <p:sp>
        <p:nvSpPr>
          <p:cNvPr id="56323" name="Rectangle 3"/>
          <p:cNvSpPr>
            <a:spLocks noGrp="1" noChangeArrowheads="1"/>
          </p:cNvSpPr>
          <p:nvPr>
            <p:ph type="title"/>
          </p:nvPr>
        </p:nvSpPr>
        <p:spPr bwMode="auto">
          <a:xfrm>
            <a:off x="361950" y="165100"/>
            <a:ext cx="7016750" cy="1039813"/>
          </a:xfrm>
          <a:prstGeom prst="rect">
            <a:avLst/>
          </a:prstGeom>
          <a:noFill/>
          <a:ln w="9525">
            <a:noFill/>
            <a:miter lim="800000"/>
            <a:headEnd/>
            <a:tailEnd/>
          </a:ln>
        </p:spPr>
        <p:txBody>
          <a:bodyPr vert="horz" wrap="square" lIns="78629" tIns="39315" rIns="78629" bIns="39315" numCol="1" anchor="b" anchorCtr="0" compatLnSpc="1">
            <a:prstTxWarp prst="textNoShape">
              <a:avLst/>
            </a:prstTxWarp>
          </a:bodyPr>
          <a:lstStyle/>
          <a:p>
            <a:pPr lvl="0"/>
            <a:r>
              <a:rPr lang="en-US" smtClean="0"/>
              <a:t>Click to edit Master title style</a:t>
            </a:r>
          </a:p>
        </p:txBody>
      </p:sp>
      <p:sp>
        <p:nvSpPr>
          <p:cNvPr id="56324" name="Rectangle 4"/>
          <p:cNvSpPr>
            <a:spLocks noGrp="1" noChangeArrowheads="1"/>
          </p:cNvSpPr>
          <p:nvPr>
            <p:ph type="body" idx="1"/>
          </p:nvPr>
        </p:nvSpPr>
        <p:spPr bwMode="auto">
          <a:xfrm>
            <a:off x="314325" y="1574800"/>
            <a:ext cx="8424863" cy="4525963"/>
          </a:xfrm>
          <a:prstGeom prst="rect">
            <a:avLst/>
          </a:prstGeom>
          <a:noFill/>
          <a:ln w="9525">
            <a:noFill/>
            <a:miter lim="800000"/>
            <a:headEnd/>
            <a:tailEnd/>
          </a:ln>
        </p:spPr>
        <p:txBody>
          <a:bodyPr vert="horz" wrap="square" lIns="78629" tIns="39315" rIns="78629" bIns="39315"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68613" name="Line 23"/>
          <p:cNvSpPr>
            <a:spLocks noChangeShapeType="1"/>
          </p:cNvSpPr>
          <p:nvPr/>
        </p:nvSpPr>
        <p:spPr bwMode="auto">
          <a:xfrm flipV="1">
            <a:off x="284163" y="1381125"/>
            <a:ext cx="8577262" cy="14288"/>
          </a:xfrm>
          <a:prstGeom prst="line">
            <a:avLst/>
          </a:prstGeom>
          <a:noFill/>
          <a:ln w="28575">
            <a:solidFill>
              <a:srgbClr val="F89646"/>
            </a:solidFill>
            <a:round/>
            <a:headEnd/>
            <a:tailEnd/>
          </a:ln>
        </p:spPr>
        <p:txBody>
          <a:bodyPr/>
          <a:lstStyle/>
          <a:p>
            <a:pPr>
              <a:defRPr/>
            </a:pPr>
            <a:endParaRPr lang="it-IT" sz="1800">
              <a:solidFill>
                <a:srgbClr val="000000"/>
              </a:solidFill>
              <a:latin typeface="Arial" pitchFamily="34" charset="0"/>
              <a:cs typeface="+mn-cs"/>
            </a:endParaRPr>
          </a:p>
        </p:txBody>
      </p:sp>
      <p:sp>
        <p:nvSpPr>
          <p:cNvPr id="68614" name="Line 24"/>
          <p:cNvSpPr>
            <a:spLocks noChangeShapeType="1"/>
          </p:cNvSpPr>
          <p:nvPr/>
        </p:nvSpPr>
        <p:spPr bwMode="auto">
          <a:xfrm flipV="1">
            <a:off x="311150" y="6132513"/>
            <a:ext cx="8575675" cy="12700"/>
          </a:xfrm>
          <a:prstGeom prst="line">
            <a:avLst/>
          </a:prstGeom>
          <a:noFill/>
          <a:ln w="28575">
            <a:solidFill>
              <a:srgbClr val="F89646"/>
            </a:solidFill>
            <a:round/>
            <a:headEnd/>
            <a:tailEnd/>
          </a:ln>
        </p:spPr>
        <p:txBody>
          <a:bodyPr/>
          <a:lstStyle/>
          <a:p>
            <a:pPr>
              <a:defRPr/>
            </a:pPr>
            <a:endParaRPr lang="it-IT" sz="1800">
              <a:solidFill>
                <a:srgbClr val="000000"/>
              </a:solidFill>
              <a:latin typeface="Arial" pitchFamily="34" charset="0"/>
              <a:cs typeface="+mn-cs"/>
            </a:endParaRPr>
          </a:p>
        </p:txBody>
      </p:sp>
      <p:grpSp>
        <p:nvGrpSpPr>
          <p:cNvPr id="56327" name="Group 38"/>
          <p:cNvGrpSpPr>
            <a:grpSpLocks/>
          </p:cNvGrpSpPr>
          <p:nvPr/>
        </p:nvGrpSpPr>
        <p:grpSpPr bwMode="auto">
          <a:xfrm>
            <a:off x="7231063" y="139700"/>
            <a:ext cx="1757362" cy="406400"/>
            <a:chOff x="4555" y="88"/>
            <a:chExt cx="1107" cy="256"/>
          </a:xfrm>
        </p:grpSpPr>
        <p:sp>
          <p:nvSpPr>
            <p:cNvPr id="68616" name="AutoShape 39"/>
            <p:cNvSpPr>
              <a:spLocks noChangeAspect="1" noChangeArrowheads="1" noTextEdit="1"/>
            </p:cNvSpPr>
            <p:nvPr userDrawn="1"/>
          </p:nvSpPr>
          <p:spPr bwMode="auto">
            <a:xfrm>
              <a:off x="4555" y="88"/>
              <a:ext cx="1107" cy="256"/>
            </a:xfrm>
            <a:prstGeom prst="rect">
              <a:avLst/>
            </a:prstGeom>
            <a:noFill/>
            <a:ln w="9525">
              <a:noFill/>
              <a:miter lim="800000"/>
              <a:headEnd/>
              <a:tailEnd/>
            </a:ln>
          </p:spPr>
          <p:txBody>
            <a:bodyPr/>
            <a:lstStyle/>
            <a:p>
              <a:pPr>
                <a:defRPr/>
              </a:pPr>
              <a:endParaRPr lang="it-IT" sz="1800">
                <a:solidFill>
                  <a:srgbClr val="000000"/>
                </a:solidFill>
                <a:latin typeface="Arial" pitchFamily="34" charset="0"/>
                <a:cs typeface="+mn-cs"/>
              </a:endParaRPr>
            </a:p>
          </p:txBody>
        </p:sp>
        <p:sp>
          <p:nvSpPr>
            <p:cNvPr id="68617" name="Freeform 40"/>
            <p:cNvSpPr>
              <a:spLocks/>
            </p:cNvSpPr>
            <p:nvPr userDrawn="1"/>
          </p:nvSpPr>
          <p:spPr bwMode="auto">
            <a:xfrm>
              <a:off x="4555" y="88"/>
              <a:ext cx="1107" cy="256"/>
            </a:xfrm>
            <a:custGeom>
              <a:avLst/>
              <a:gdLst>
                <a:gd name="T0" fmla="*/ 1524 w 1862"/>
                <a:gd name="T1" fmla="*/ 0 h 430"/>
                <a:gd name="T2" fmla="*/ 1804 w 1862"/>
                <a:gd name="T3" fmla="*/ 22 h 430"/>
                <a:gd name="T4" fmla="*/ 1810 w 1862"/>
                <a:gd name="T5" fmla="*/ 22 h 430"/>
                <a:gd name="T6" fmla="*/ 1824 w 1862"/>
                <a:gd name="T7" fmla="*/ 28 h 430"/>
                <a:gd name="T8" fmla="*/ 1834 w 1862"/>
                <a:gd name="T9" fmla="*/ 36 h 430"/>
                <a:gd name="T10" fmla="*/ 1838 w 1862"/>
                <a:gd name="T11" fmla="*/ 48 h 430"/>
                <a:gd name="T12" fmla="*/ 1840 w 1862"/>
                <a:gd name="T13" fmla="*/ 376 h 430"/>
                <a:gd name="T14" fmla="*/ 1838 w 1862"/>
                <a:gd name="T15" fmla="*/ 382 h 430"/>
                <a:gd name="T16" fmla="*/ 1834 w 1862"/>
                <a:gd name="T17" fmla="*/ 394 h 430"/>
                <a:gd name="T18" fmla="*/ 1824 w 1862"/>
                <a:gd name="T19" fmla="*/ 402 h 430"/>
                <a:gd name="T20" fmla="*/ 1810 w 1862"/>
                <a:gd name="T21" fmla="*/ 408 h 430"/>
                <a:gd name="T22" fmla="*/ 58 w 1862"/>
                <a:gd name="T23" fmla="*/ 408 h 430"/>
                <a:gd name="T24" fmla="*/ 50 w 1862"/>
                <a:gd name="T25" fmla="*/ 408 h 430"/>
                <a:gd name="T26" fmla="*/ 38 w 1862"/>
                <a:gd name="T27" fmla="*/ 402 h 430"/>
                <a:gd name="T28" fmla="*/ 28 w 1862"/>
                <a:gd name="T29" fmla="*/ 394 h 430"/>
                <a:gd name="T30" fmla="*/ 22 w 1862"/>
                <a:gd name="T31" fmla="*/ 382 h 430"/>
                <a:gd name="T32" fmla="*/ 22 w 1862"/>
                <a:gd name="T33" fmla="*/ 54 h 430"/>
                <a:gd name="T34" fmla="*/ 22 w 1862"/>
                <a:gd name="T35" fmla="*/ 48 h 430"/>
                <a:gd name="T36" fmla="*/ 28 w 1862"/>
                <a:gd name="T37" fmla="*/ 36 h 430"/>
                <a:gd name="T38" fmla="*/ 38 w 1862"/>
                <a:gd name="T39" fmla="*/ 28 h 430"/>
                <a:gd name="T40" fmla="*/ 50 w 1862"/>
                <a:gd name="T41" fmla="*/ 22 h 430"/>
                <a:gd name="T42" fmla="*/ 1386 w 1862"/>
                <a:gd name="T43" fmla="*/ 22 h 430"/>
                <a:gd name="T44" fmla="*/ 58 w 1862"/>
                <a:gd name="T45" fmla="*/ 0 h 430"/>
                <a:gd name="T46" fmla="*/ 46 w 1862"/>
                <a:gd name="T47" fmla="*/ 0 h 430"/>
                <a:gd name="T48" fmla="*/ 26 w 1862"/>
                <a:gd name="T49" fmla="*/ 8 h 430"/>
                <a:gd name="T50" fmla="*/ 10 w 1862"/>
                <a:gd name="T51" fmla="*/ 24 h 430"/>
                <a:gd name="T52" fmla="*/ 2 w 1862"/>
                <a:gd name="T53" fmla="*/ 44 h 430"/>
                <a:gd name="T54" fmla="*/ 0 w 1862"/>
                <a:gd name="T55" fmla="*/ 376 h 430"/>
                <a:gd name="T56" fmla="*/ 2 w 1862"/>
                <a:gd name="T57" fmla="*/ 386 h 430"/>
                <a:gd name="T58" fmla="*/ 10 w 1862"/>
                <a:gd name="T59" fmla="*/ 406 h 430"/>
                <a:gd name="T60" fmla="*/ 26 w 1862"/>
                <a:gd name="T61" fmla="*/ 420 h 430"/>
                <a:gd name="T62" fmla="*/ 46 w 1862"/>
                <a:gd name="T63" fmla="*/ 430 h 430"/>
                <a:gd name="T64" fmla="*/ 1804 w 1862"/>
                <a:gd name="T65" fmla="*/ 430 h 430"/>
                <a:gd name="T66" fmla="*/ 1814 w 1862"/>
                <a:gd name="T67" fmla="*/ 430 h 430"/>
                <a:gd name="T68" fmla="*/ 1836 w 1862"/>
                <a:gd name="T69" fmla="*/ 420 h 430"/>
                <a:gd name="T70" fmla="*/ 1852 w 1862"/>
                <a:gd name="T71" fmla="*/ 406 h 430"/>
                <a:gd name="T72" fmla="*/ 1860 w 1862"/>
                <a:gd name="T73" fmla="*/ 386 h 430"/>
                <a:gd name="T74" fmla="*/ 1862 w 1862"/>
                <a:gd name="T75" fmla="*/ 54 h 430"/>
                <a:gd name="T76" fmla="*/ 1860 w 1862"/>
                <a:gd name="T77" fmla="*/ 44 h 430"/>
                <a:gd name="T78" fmla="*/ 1852 w 1862"/>
                <a:gd name="T79" fmla="*/ 24 h 430"/>
                <a:gd name="T80" fmla="*/ 1836 w 1862"/>
                <a:gd name="T81" fmla="*/ 8 h 430"/>
                <a:gd name="T82" fmla="*/ 1814 w 1862"/>
                <a:gd name="T83" fmla="*/ 0 h 430"/>
                <a:gd name="T84" fmla="*/ 1804 w 1862"/>
                <a:gd name="T85" fmla="*/ 0 h 4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62"/>
                <a:gd name="T130" fmla="*/ 0 h 430"/>
                <a:gd name="T131" fmla="*/ 1862 w 1862"/>
                <a:gd name="T132" fmla="*/ 430 h 4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62" h="430">
                  <a:moveTo>
                    <a:pt x="1804" y="0"/>
                  </a:moveTo>
                  <a:lnTo>
                    <a:pt x="1524" y="0"/>
                  </a:lnTo>
                  <a:lnTo>
                    <a:pt x="1508" y="22"/>
                  </a:lnTo>
                  <a:lnTo>
                    <a:pt x="1804" y="22"/>
                  </a:lnTo>
                  <a:lnTo>
                    <a:pt x="1810" y="22"/>
                  </a:lnTo>
                  <a:lnTo>
                    <a:pt x="1818" y="24"/>
                  </a:lnTo>
                  <a:lnTo>
                    <a:pt x="1824" y="28"/>
                  </a:lnTo>
                  <a:lnTo>
                    <a:pt x="1830" y="32"/>
                  </a:lnTo>
                  <a:lnTo>
                    <a:pt x="1834" y="36"/>
                  </a:lnTo>
                  <a:lnTo>
                    <a:pt x="1836" y="42"/>
                  </a:lnTo>
                  <a:lnTo>
                    <a:pt x="1838" y="48"/>
                  </a:lnTo>
                  <a:lnTo>
                    <a:pt x="1840" y="54"/>
                  </a:lnTo>
                  <a:lnTo>
                    <a:pt x="1840" y="376"/>
                  </a:lnTo>
                  <a:lnTo>
                    <a:pt x="1838" y="382"/>
                  </a:lnTo>
                  <a:lnTo>
                    <a:pt x="1836" y="388"/>
                  </a:lnTo>
                  <a:lnTo>
                    <a:pt x="1834" y="394"/>
                  </a:lnTo>
                  <a:lnTo>
                    <a:pt x="1830" y="398"/>
                  </a:lnTo>
                  <a:lnTo>
                    <a:pt x="1824" y="402"/>
                  </a:lnTo>
                  <a:lnTo>
                    <a:pt x="1818" y="406"/>
                  </a:lnTo>
                  <a:lnTo>
                    <a:pt x="1810" y="408"/>
                  </a:lnTo>
                  <a:lnTo>
                    <a:pt x="1804" y="408"/>
                  </a:lnTo>
                  <a:lnTo>
                    <a:pt x="58" y="408"/>
                  </a:lnTo>
                  <a:lnTo>
                    <a:pt x="50" y="408"/>
                  </a:lnTo>
                  <a:lnTo>
                    <a:pt x="44" y="406"/>
                  </a:lnTo>
                  <a:lnTo>
                    <a:pt x="38" y="402"/>
                  </a:lnTo>
                  <a:lnTo>
                    <a:pt x="32" y="398"/>
                  </a:lnTo>
                  <a:lnTo>
                    <a:pt x="28" y="394"/>
                  </a:lnTo>
                  <a:lnTo>
                    <a:pt x="24" y="388"/>
                  </a:lnTo>
                  <a:lnTo>
                    <a:pt x="22" y="382"/>
                  </a:lnTo>
                  <a:lnTo>
                    <a:pt x="22" y="376"/>
                  </a:lnTo>
                  <a:lnTo>
                    <a:pt x="22" y="54"/>
                  </a:lnTo>
                  <a:lnTo>
                    <a:pt x="22" y="48"/>
                  </a:lnTo>
                  <a:lnTo>
                    <a:pt x="24" y="42"/>
                  </a:lnTo>
                  <a:lnTo>
                    <a:pt x="28" y="36"/>
                  </a:lnTo>
                  <a:lnTo>
                    <a:pt x="32" y="32"/>
                  </a:lnTo>
                  <a:lnTo>
                    <a:pt x="38" y="28"/>
                  </a:lnTo>
                  <a:lnTo>
                    <a:pt x="44" y="24"/>
                  </a:lnTo>
                  <a:lnTo>
                    <a:pt x="50" y="22"/>
                  </a:lnTo>
                  <a:lnTo>
                    <a:pt x="58" y="22"/>
                  </a:lnTo>
                  <a:lnTo>
                    <a:pt x="1386" y="22"/>
                  </a:lnTo>
                  <a:lnTo>
                    <a:pt x="1402" y="0"/>
                  </a:lnTo>
                  <a:lnTo>
                    <a:pt x="58" y="0"/>
                  </a:lnTo>
                  <a:lnTo>
                    <a:pt x="46" y="0"/>
                  </a:lnTo>
                  <a:lnTo>
                    <a:pt x="36" y="4"/>
                  </a:lnTo>
                  <a:lnTo>
                    <a:pt x="26" y="8"/>
                  </a:lnTo>
                  <a:lnTo>
                    <a:pt x="18" y="16"/>
                  </a:lnTo>
                  <a:lnTo>
                    <a:pt x="10" y="24"/>
                  </a:lnTo>
                  <a:lnTo>
                    <a:pt x="4" y="32"/>
                  </a:lnTo>
                  <a:lnTo>
                    <a:pt x="2" y="44"/>
                  </a:lnTo>
                  <a:lnTo>
                    <a:pt x="0" y="54"/>
                  </a:lnTo>
                  <a:lnTo>
                    <a:pt x="0" y="376"/>
                  </a:lnTo>
                  <a:lnTo>
                    <a:pt x="2" y="386"/>
                  </a:lnTo>
                  <a:lnTo>
                    <a:pt x="4" y="398"/>
                  </a:lnTo>
                  <a:lnTo>
                    <a:pt x="10" y="406"/>
                  </a:lnTo>
                  <a:lnTo>
                    <a:pt x="18" y="414"/>
                  </a:lnTo>
                  <a:lnTo>
                    <a:pt x="26" y="420"/>
                  </a:lnTo>
                  <a:lnTo>
                    <a:pt x="36" y="426"/>
                  </a:lnTo>
                  <a:lnTo>
                    <a:pt x="46" y="430"/>
                  </a:lnTo>
                  <a:lnTo>
                    <a:pt x="58" y="430"/>
                  </a:lnTo>
                  <a:lnTo>
                    <a:pt x="1804" y="430"/>
                  </a:lnTo>
                  <a:lnTo>
                    <a:pt x="1814" y="430"/>
                  </a:lnTo>
                  <a:lnTo>
                    <a:pt x="1826" y="426"/>
                  </a:lnTo>
                  <a:lnTo>
                    <a:pt x="1836" y="420"/>
                  </a:lnTo>
                  <a:lnTo>
                    <a:pt x="1844" y="414"/>
                  </a:lnTo>
                  <a:lnTo>
                    <a:pt x="1852" y="406"/>
                  </a:lnTo>
                  <a:lnTo>
                    <a:pt x="1856" y="398"/>
                  </a:lnTo>
                  <a:lnTo>
                    <a:pt x="1860" y="386"/>
                  </a:lnTo>
                  <a:lnTo>
                    <a:pt x="1862" y="376"/>
                  </a:lnTo>
                  <a:lnTo>
                    <a:pt x="1862" y="54"/>
                  </a:lnTo>
                  <a:lnTo>
                    <a:pt x="1860" y="44"/>
                  </a:lnTo>
                  <a:lnTo>
                    <a:pt x="1856" y="32"/>
                  </a:lnTo>
                  <a:lnTo>
                    <a:pt x="1852" y="24"/>
                  </a:lnTo>
                  <a:lnTo>
                    <a:pt x="1844" y="16"/>
                  </a:lnTo>
                  <a:lnTo>
                    <a:pt x="1836" y="8"/>
                  </a:lnTo>
                  <a:lnTo>
                    <a:pt x="1826" y="4"/>
                  </a:lnTo>
                  <a:lnTo>
                    <a:pt x="1814" y="0"/>
                  </a:lnTo>
                  <a:lnTo>
                    <a:pt x="1804" y="0"/>
                  </a:lnTo>
                  <a:close/>
                </a:path>
              </a:pathLst>
            </a:custGeom>
            <a:solidFill>
              <a:srgbClr val="F58220"/>
            </a:solidFill>
            <a:ln w="9525">
              <a:noFill/>
              <a:round/>
              <a:headEnd/>
              <a:tailEnd/>
            </a:ln>
          </p:spPr>
          <p:txBody>
            <a:bodyPr/>
            <a:lstStyle/>
            <a:p>
              <a:pPr>
                <a:spcBef>
                  <a:spcPct val="50000"/>
                </a:spcBef>
                <a:buClr>
                  <a:srgbClr val="00305C"/>
                </a:buClr>
                <a:buSzPct val="110000"/>
                <a:buFont typeface="Symbol" pitchFamily="18" charset="2"/>
                <a:buChar char="·"/>
                <a:defRPr/>
              </a:pPr>
              <a:endParaRPr lang="it-IT" sz="2000">
                <a:solidFill>
                  <a:srgbClr val="000000"/>
                </a:solidFill>
                <a:latin typeface="Arial" pitchFamily="34" charset="0"/>
                <a:cs typeface="Arial" pitchFamily="34" charset="0"/>
                <a:sym typeface="Arial" pitchFamily="34" charset="0"/>
              </a:endParaRPr>
            </a:p>
          </p:txBody>
        </p:sp>
        <p:sp>
          <p:nvSpPr>
            <p:cNvPr id="68618" name="Freeform 41"/>
            <p:cNvSpPr>
              <a:spLocks/>
            </p:cNvSpPr>
            <p:nvPr userDrawn="1"/>
          </p:nvSpPr>
          <p:spPr bwMode="auto">
            <a:xfrm>
              <a:off x="5159" y="156"/>
              <a:ext cx="61" cy="121"/>
            </a:xfrm>
            <a:custGeom>
              <a:avLst/>
              <a:gdLst>
                <a:gd name="T0" fmla="*/ 102 w 102"/>
                <a:gd name="T1" fmla="*/ 30 h 204"/>
                <a:gd name="T2" fmla="*/ 102 w 102"/>
                <a:gd name="T3" fmla="*/ 30 h 204"/>
                <a:gd name="T4" fmla="*/ 90 w 102"/>
                <a:gd name="T5" fmla="*/ 26 h 204"/>
                <a:gd name="T6" fmla="*/ 90 w 102"/>
                <a:gd name="T7" fmla="*/ 26 h 204"/>
                <a:gd name="T8" fmla="*/ 80 w 102"/>
                <a:gd name="T9" fmla="*/ 26 h 204"/>
                <a:gd name="T10" fmla="*/ 80 w 102"/>
                <a:gd name="T11" fmla="*/ 26 h 204"/>
                <a:gd name="T12" fmla="*/ 70 w 102"/>
                <a:gd name="T13" fmla="*/ 28 h 204"/>
                <a:gd name="T14" fmla="*/ 70 w 102"/>
                <a:gd name="T15" fmla="*/ 28 h 204"/>
                <a:gd name="T16" fmla="*/ 62 w 102"/>
                <a:gd name="T17" fmla="*/ 32 h 204"/>
                <a:gd name="T18" fmla="*/ 62 w 102"/>
                <a:gd name="T19" fmla="*/ 32 h 204"/>
                <a:gd name="T20" fmla="*/ 58 w 102"/>
                <a:gd name="T21" fmla="*/ 40 h 204"/>
                <a:gd name="T22" fmla="*/ 58 w 102"/>
                <a:gd name="T23" fmla="*/ 40 h 204"/>
                <a:gd name="T24" fmla="*/ 56 w 102"/>
                <a:gd name="T25" fmla="*/ 52 h 204"/>
                <a:gd name="T26" fmla="*/ 56 w 102"/>
                <a:gd name="T27" fmla="*/ 70 h 204"/>
                <a:gd name="T28" fmla="*/ 90 w 102"/>
                <a:gd name="T29" fmla="*/ 70 h 204"/>
                <a:gd name="T30" fmla="*/ 90 w 102"/>
                <a:gd name="T31" fmla="*/ 96 h 204"/>
                <a:gd name="T32" fmla="*/ 56 w 102"/>
                <a:gd name="T33" fmla="*/ 96 h 204"/>
                <a:gd name="T34" fmla="*/ 56 w 102"/>
                <a:gd name="T35" fmla="*/ 204 h 204"/>
                <a:gd name="T36" fmla="*/ 24 w 102"/>
                <a:gd name="T37" fmla="*/ 204 h 204"/>
                <a:gd name="T38" fmla="*/ 24 w 102"/>
                <a:gd name="T39" fmla="*/ 96 h 204"/>
                <a:gd name="T40" fmla="*/ 0 w 102"/>
                <a:gd name="T41" fmla="*/ 96 h 204"/>
                <a:gd name="T42" fmla="*/ 0 w 102"/>
                <a:gd name="T43" fmla="*/ 70 h 204"/>
                <a:gd name="T44" fmla="*/ 24 w 102"/>
                <a:gd name="T45" fmla="*/ 70 h 204"/>
                <a:gd name="T46" fmla="*/ 24 w 102"/>
                <a:gd name="T47" fmla="*/ 54 h 204"/>
                <a:gd name="T48" fmla="*/ 24 w 102"/>
                <a:gd name="T49" fmla="*/ 54 h 204"/>
                <a:gd name="T50" fmla="*/ 24 w 102"/>
                <a:gd name="T51" fmla="*/ 40 h 204"/>
                <a:gd name="T52" fmla="*/ 28 w 102"/>
                <a:gd name="T53" fmla="*/ 28 h 204"/>
                <a:gd name="T54" fmla="*/ 28 w 102"/>
                <a:gd name="T55" fmla="*/ 28 h 204"/>
                <a:gd name="T56" fmla="*/ 32 w 102"/>
                <a:gd name="T57" fmla="*/ 20 h 204"/>
                <a:gd name="T58" fmla="*/ 38 w 102"/>
                <a:gd name="T59" fmla="*/ 12 h 204"/>
                <a:gd name="T60" fmla="*/ 38 w 102"/>
                <a:gd name="T61" fmla="*/ 12 h 204"/>
                <a:gd name="T62" fmla="*/ 46 w 102"/>
                <a:gd name="T63" fmla="*/ 6 h 204"/>
                <a:gd name="T64" fmla="*/ 56 w 102"/>
                <a:gd name="T65" fmla="*/ 2 h 204"/>
                <a:gd name="T66" fmla="*/ 56 w 102"/>
                <a:gd name="T67" fmla="*/ 2 h 204"/>
                <a:gd name="T68" fmla="*/ 66 w 102"/>
                <a:gd name="T69" fmla="*/ 0 h 204"/>
                <a:gd name="T70" fmla="*/ 76 w 102"/>
                <a:gd name="T71" fmla="*/ 0 h 204"/>
                <a:gd name="T72" fmla="*/ 76 w 102"/>
                <a:gd name="T73" fmla="*/ 0 h 204"/>
                <a:gd name="T74" fmla="*/ 90 w 102"/>
                <a:gd name="T75" fmla="*/ 0 h 204"/>
                <a:gd name="T76" fmla="*/ 90 w 102"/>
                <a:gd name="T77" fmla="*/ 0 h 204"/>
                <a:gd name="T78" fmla="*/ 102 w 102"/>
                <a:gd name="T79" fmla="*/ 4 h 204"/>
                <a:gd name="T80" fmla="*/ 102 w 102"/>
                <a:gd name="T81" fmla="*/ 30 h 2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
                <a:gd name="T124" fmla="*/ 0 h 204"/>
                <a:gd name="T125" fmla="*/ 102 w 102"/>
                <a:gd name="T126" fmla="*/ 204 h 2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 h="204">
                  <a:moveTo>
                    <a:pt x="102" y="30"/>
                  </a:moveTo>
                  <a:lnTo>
                    <a:pt x="102" y="30"/>
                  </a:lnTo>
                  <a:lnTo>
                    <a:pt x="90" y="26"/>
                  </a:lnTo>
                  <a:lnTo>
                    <a:pt x="80" y="26"/>
                  </a:lnTo>
                  <a:lnTo>
                    <a:pt x="70" y="28"/>
                  </a:lnTo>
                  <a:lnTo>
                    <a:pt x="62" y="32"/>
                  </a:lnTo>
                  <a:lnTo>
                    <a:pt x="58" y="40"/>
                  </a:lnTo>
                  <a:lnTo>
                    <a:pt x="56" y="52"/>
                  </a:lnTo>
                  <a:lnTo>
                    <a:pt x="56" y="70"/>
                  </a:lnTo>
                  <a:lnTo>
                    <a:pt x="90" y="70"/>
                  </a:lnTo>
                  <a:lnTo>
                    <a:pt x="90" y="96"/>
                  </a:lnTo>
                  <a:lnTo>
                    <a:pt x="56" y="96"/>
                  </a:lnTo>
                  <a:lnTo>
                    <a:pt x="56" y="204"/>
                  </a:lnTo>
                  <a:lnTo>
                    <a:pt x="24" y="204"/>
                  </a:lnTo>
                  <a:lnTo>
                    <a:pt x="24" y="96"/>
                  </a:lnTo>
                  <a:lnTo>
                    <a:pt x="0" y="96"/>
                  </a:lnTo>
                  <a:lnTo>
                    <a:pt x="0" y="70"/>
                  </a:lnTo>
                  <a:lnTo>
                    <a:pt x="24" y="70"/>
                  </a:lnTo>
                  <a:lnTo>
                    <a:pt x="24" y="54"/>
                  </a:lnTo>
                  <a:lnTo>
                    <a:pt x="24" y="40"/>
                  </a:lnTo>
                  <a:lnTo>
                    <a:pt x="28" y="28"/>
                  </a:lnTo>
                  <a:lnTo>
                    <a:pt x="32" y="20"/>
                  </a:lnTo>
                  <a:lnTo>
                    <a:pt x="38" y="12"/>
                  </a:lnTo>
                  <a:lnTo>
                    <a:pt x="46" y="6"/>
                  </a:lnTo>
                  <a:lnTo>
                    <a:pt x="56" y="2"/>
                  </a:lnTo>
                  <a:lnTo>
                    <a:pt x="66" y="0"/>
                  </a:lnTo>
                  <a:lnTo>
                    <a:pt x="76" y="0"/>
                  </a:lnTo>
                  <a:lnTo>
                    <a:pt x="90" y="0"/>
                  </a:lnTo>
                  <a:lnTo>
                    <a:pt x="102" y="4"/>
                  </a:lnTo>
                  <a:lnTo>
                    <a:pt x="102" y="30"/>
                  </a:lnTo>
                  <a:close/>
                </a:path>
              </a:pathLst>
            </a:custGeom>
            <a:solidFill>
              <a:srgbClr val="F58220"/>
            </a:solidFill>
            <a:ln w="9525">
              <a:noFill/>
              <a:round/>
              <a:headEnd/>
              <a:tailEnd/>
            </a:ln>
          </p:spPr>
          <p:txBody>
            <a:bodyPr/>
            <a:lstStyle/>
            <a:p>
              <a:pPr>
                <a:spcBef>
                  <a:spcPct val="50000"/>
                </a:spcBef>
                <a:buClr>
                  <a:srgbClr val="00305C"/>
                </a:buClr>
                <a:buSzPct val="110000"/>
                <a:buFont typeface="Symbol" pitchFamily="18" charset="2"/>
                <a:buChar char="·"/>
                <a:defRPr/>
              </a:pPr>
              <a:endParaRPr lang="it-IT" sz="2000">
                <a:solidFill>
                  <a:srgbClr val="000000"/>
                </a:solidFill>
                <a:latin typeface="Arial" pitchFamily="34" charset="0"/>
                <a:cs typeface="Arial" pitchFamily="34" charset="0"/>
                <a:sym typeface="Arial" pitchFamily="34" charset="0"/>
              </a:endParaRPr>
            </a:p>
          </p:txBody>
        </p:sp>
        <p:sp>
          <p:nvSpPr>
            <p:cNvPr id="68619" name="Freeform 42"/>
            <p:cNvSpPr>
              <a:spLocks noEditPoints="1"/>
            </p:cNvSpPr>
            <p:nvPr userDrawn="1"/>
          </p:nvSpPr>
          <p:spPr bwMode="auto">
            <a:xfrm>
              <a:off x="5221" y="195"/>
              <a:ext cx="81" cy="85"/>
            </a:xfrm>
            <a:custGeom>
              <a:avLst/>
              <a:gdLst>
                <a:gd name="T0" fmla="*/ 136 w 136"/>
                <a:gd name="T1" fmla="*/ 70 h 142"/>
                <a:gd name="T2" fmla="*/ 130 w 136"/>
                <a:gd name="T3" fmla="*/ 100 h 142"/>
                <a:gd name="T4" fmla="*/ 124 w 136"/>
                <a:gd name="T5" fmla="*/ 112 h 142"/>
                <a:gd name="T6" fmla="*/ 116 w 136"/>
                <a:gd name="T7" fmla="*/ 122 h 142"/>
                <a:gd name="T8" fmla="*/ 96 w 136"/>
                <a:gd name="T9" fmla="*/ 136 h 142"/>
                <a:gd name="T10" fmla="*/ 82 w 136"/>
                <a:gd name="T11" fmla="*/ 140 h 142"/>
                <a:gd name="T12" fmla="*/ 68 w 136"/>
                <a:gd name="T13" fmla="*/ 142 h 142"/>
                <a:gd name="T14" fmla="*/ 40 w 136"/>
                <a:gd name="T15" fmla="*/ 136 h 142"/>
                <a:gd name="T16" fmla="*/ 28 w 136"/>
                <a:gd name="T17" fmla="*/ 130 h 142"/>
                <a:gd name="T18" fmla="*/ 18 w 136"/>
                <a:gd name="T19" fmla="*/ 122 h 142"/>
                <a:gd name="T20" fmla="*/ 4 w 136"/>
                <a:gd name="T21" fmla="*/ 100 h 142"/>
                <a:gd name="T22" fmla="*/ 0 w 136"/>
                <a:gd name="T23" fmla="*/ 86 h 142"/>
                <a:gd name="T24" fmla="*/ 0 w 136"/>
                <a:gd name="T25" fmla="*/ 70 h 142"/>
                <a:gd name="T26" fmla="*/ 4 w 136"/>
                <a:gd name="T27" fmla="*/ 42 h 142"/>
                <a:gd name="T28" fmla="*/ 10 w 136"/>
                <a:gd name="T29" fmla="*/ 30 h 142"/>
                <a:gd name="T30" fmla="*/ 18 w 136"/>
                <a:gd name="T31" fmla="*/ 20 h 142"/>
                <a:gd name="T32" fmla="*/ 40 w 136"/>
                <a:gd name="T33" fmla="*/ 4 h 142"/>
                <a:gd name="T34" fmla="*/ 52 w 136"/>
                <a:gd name="T35" fmla="*/ 2 h 142"/>
                <a:gd name="T36" fmla="*/ 68 w 136"/>
                <a:gd name="T37" fmla="*/ 0 h 142"/>
                <a:gd name="T38" fmla="*/ 96 w 136"/>
                <a:gd name="T39" fmla="*/ 4 h 142"/>
                <a:gd name="T40" fmla="*/ 108 w 136"/>
                <a:gd name="T41" fmla="*/ 10 h 142"/>
                <a:gd name="T42" fmla="*/ 118 w 136"/>
                <a:gd name="T43" fmla="*/ 20 h 142"/>
                <a:gd name="T44" fmla="*/ 130 w 136"/>
                <a:gd name="T45" fmla="*/ 42 h 142"/>
                <a:gd name="T46" fmla="*/ 134 w 136"/>
                <a:gd name="T47" fmla="*/ 56 h 142"/>
                <a:gd name="T48" fmla="*/ 136 w 136"/>
                <a:gd name="T49" fmla="*/ 70 h 142"/>
                <a:gd name="T50" fmla="*/ 102 w 136"/>
                <a:gd name="T51" fmla="*/ 70 h 142"/>
                <a:gd name="T52" fmla="*/ 98 w 136"/>
                <a:gd name="T53" fmla="*/ 52 h 142"/>
                <a:gd name="T54" fmla="*/ 96 w 136"/>
                <a:gd name="T55" fmla="*/ 44 h 142"/>
                <a:gd name="T56" fmla="*/ 92 w 136"/>
                <a:gd name="T57" fmla="*/ 38 h 142"/>
                <a:gd name="T58" fmla="*/ 80 w 136"/>
                <a:gd name="T59" fmla="*/ 30 h 142"/>
                <a:gd name="T60" fmla="*/ 74 w 136"/>
                <a:gd name="T61" fmla="*/ 28 h 142"/>
                <a:gd name="T62" fmla="*/ 68 w 136"/>
                <a:gd name="T63" fmla="*/ 26 h 142"/>
                <a:gd name="T64" fmla="*/ 54 w 136"/>
                <a:gd name="T65" fmla="*/ 30 h 142"/>
                <a:gd name="T66" fmla="*/ 48 w 136"/>
                <a:gd name="T67" fmla="*/ 32 h 142"/>
                <a:gd name="T68" fmla="*/ 44 w 136"/>
                <a:gd name="T69" fmla="*/ 38 h 142"/>
                <a:gd name="T70" fmla="*/ 36 w 136"/>
                <a:gd name="T71" fmla="*/ 52 h 142"/>
                <a:gd name="T72" fmla="*/ 34 w 136"/>
                <a:gd name="T73" fmla="*/ 60 h 142"/>
                <a:gd name="T74" fmla="*/ 34 w 136"/>
                <a:gd name="T75" fmla="*/ 70 h 142"/>
                <a:gd name="T76" fmla="*/ 36 w 136"/>
                <a:gd name="T77" fmla="*/ 90 h 142"/>
                <a:gd name="T78" fmla="*/ 40 w 136"/>
                <a:gd name="T79" fmla="*/ 96 h 142"/>
                <a:gd name="T80" fmla="*/ 44 w 136"/>
                <a:gd name="T81" fmla="*/ 104 h 142"/>
                <a:gd name="T82" fmla="*/ 54 w 136"/>
                <a:gd name="T83" fmla="*/ 112 h 142"/>
                <a:gd name="T84" fmla="*/ 60 w 136"/>
                <a:gd name="T85" fmla="*/ 114 h 142"/>
                <a:gd name="T86" fmla="*/ 68 w 136"/>
                <a:gd name="T87" fmla="*/ 114 h 142"/>
                <a:gd name="T88" fmla="*/ 82 w 136"/>
                <a:gd name="T89" fmla="*/ 112 h 142"/>
                <a:gd name="T90" fmla="*/ 86 w 136"/>
                <a:gd name="T91" fmla="*/ 108 h 142"/>
                <a:gd name="T92" fmla="*/ 92 w 136"/>
                <a:gd name="T93" fmla="*/ 104 h 142"/>
                <a:gd name="T94" fmla="*/ 98 w 136"/>
                <a:gd name="T95" fmla="*/ 90 h 142"/>
                <a:gd name="T96" fmla="*/ 100 w 136"/>
                <a:gd name="T97" fmla="*/ 80 h 142"/>
                <a:gd name="T98" fmla="*/ 102 w 136"/>
                <a:gd name="T99" fmla="*/ 70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6"/>
                <a:gd name="T151" fmla="*/ 0 h 142"/>
                <a:gd name="T152" fmla="*/ 136 w 136"/>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6" h="142">
                  <a:moveTo>
                    <a:pt x="136" y="70"/>
                  </a:moveTo>
                  <a:lnTo>
                    <a:pt x="136" y="70"/>
                  </a:lnTo>
                  <a:lnTo>
                    <a:pt x="134" y="86"/>
                  </a:lnTo>
                  <a:lnTo>
                    <a:pt x="130" y="100"/>
                  </a:lnTo>
                  <a:lnTo>
                    <a:pt x="124" y="112"/>
                  </a:lnTo>
                  <a:lnTo>
                    <a:pt x="116" y="122"/>
                  </a:lnTo>
                  <a:lnTo>
                    <a:pt x="108" y="130"/>
                  </a:lnTo>
                  <a:lnTo>
                    <a:pt x="96" y="136"/>
                  </a:lnTo>
                  <a:lnTo>
                    <a:pt x="82" y="140"/>
                  </a:lnTo>
                  <a:lnTo>
                    <a:pt x="68" y="142"/>
                  </a:lnTo>
                  <a:lnTo>
                    <a:pt x="52" y="140"/>
                  </a:lnTo>
                  <a:lnTo>
                    <a:pt x="40" y="136"/>
                  </a:lnTo>
                  <a:lnTo>
                    <a:pt x="28" y="130"/>
                  </a:lnTo>
                  <a:lnTo>
                    <a:pt x="18" y="122"/>
                  </a:lnTo>
                  <a:lnTo>
                    <a:pt x="10" y="112"/>
                  </a:lnTo>
                  <a:lnTo>
                    <a:pt x="4" y="100"/>
                  </a:lnTo>
                  <a:lnTo>
                    <a:pt x="0" y="86"/>
                  </a:lnTo>
                  <a:lnTo>
                    <a:pt x="0" y="70"/>
                  </a:lnTo>
                  <a:lnTo>
                    <a:pt x="0" y="56"/>
                  </a:lnTo>
                  <a:lnTo>
                    <a:pt x="4" y="42"/>
                  </a:lnTo>
                  <a:lnTo>
                    <a:pt x="10" y="30"/>
                  </a:lnTo>
                  <a:lnTo>
                    <a:pt x="18" y="20"/>
                  </a:lnTo>
                  <a:lnTo>
                    <a:pt x="28" y="10"/>
                  </a:lnTo>
                  <a:lnTo>
                    <a:pt x="40" y="4"/>
                  </a:lnTo>
                  <a:lnTo>
                    <a:pt x="52" y="2"/>
                  </a:lnTo>
                  <a:lnTo>
                    <a:pt x="68" y="0"/>
                  </a:lnTo>
                  <a:lnTo>
                    <a:pt x="82" y="2"/>
                  </a:lnTo>
                  <a:lnTo>
                    <a:pt x="96" y="4"/>
                  </a:lnTo>
                  <a:lnTo>
                    <a:pt x="108" y="10"/>
                  </a:lnTo>
                  <a:lnTo>
                    <a:pt x="118" y="20"/>
                  </a:lnTo>
                  <a:lnTo>
                    <a:pt x="124" y="30"/>
                  </a:lnTo>
                  <a:lnTo>
                    <a:pt x="130" y="42"/>
                  </a:lnTo>
                  <a:lnTo>
                    <a:pt x="134" y="56"/>
                  </a:lnTo>
                  <a:lnTo>
                    <a:pt x="136" y="70"/>
                  </a:lnTo>
                  <a:close/>
                  <a:moveTo>
                    <a:pt x="102" y="70"/>
                  </a:moveTo>
                  <a:lnTo>
                    <a:pt x="102" y="70"/>
                  </a:lnTo>
                  <a:lnTo>
                    <a:pt x="100" y="60"/>
                  </a:lnTo>
                  <a:lnTo>
                    <a:pt x="98" y="52"/>
                  </a:lnTo>
                  <a:lnTo>
                    <a:pt x="96" y="44"/>
                  </a:lnTo>
                  <a:lnTo>
                    <a:pt x="92" y="38"/>
                  </a:lnTo>
                  <a:lnTo>
                    <a:pt x="86" y="32"/>
                  </a:lnTo>
                  <a:lnTo>
                    <a:pt x="80" y="30"/>
                  </a:lnTo>
                  <a:lnTo>
                    <a:pt x="74" y="28"/>
                  </a:lnTo>
                  <a:lnTo>
                    <a:pt x="68" y="26"/>
                  </a:lnTo>
                  <a:lnTo>
                    <a:pt x="60" y="28"/>
                  </a:lnTo>
                  <a:lnTo>
                    <a:pt x="54" y="30"/>
                  </a:lnTo>
                  <a:lnTo>
                    <a:pt x="48" y="32"/>
                  </a:lnTo>
                  <a:lnTo>
                    <a:pt x="44" y="38"/>
                  </a:lnTo>
                  <a:lnTo>
                    <a:pt x="40" y="44"/>
                  </a:lnTo>
                  <a:lnTo>
                    <a:pt x="36" y="52"/>
                  </a:lnTo>
                  <a:lnTo>
                    <a:pt x="34" y="60"/>
                  </a:lnTo>
                  <a:lnTo>
                    <a:pt x="34" y="70"/>
                  </a:lnTo>
                  <a:lnTo>
                    <a:pt x="34" y="80"/>
                  </a:lnTo>
                  <a:lnTo>
                    <a:pt x="36" y="90"/>
                  </a:lnTo>
                  <a:lnTo>
                    <a:pt x="40" y="96"/>
                  </a:lnTo>
                  <a:lnTo>
                    <a:pt x="44" y="104"/>
                  </a:lnTo>
                  <a:lnTo>
                    <a:pt x="48" y="108"/>
                  </a:lnTo>
                  <a:lnTo>
                    <a:pt x="54" y="112"/>
                  </a:lnTo>
                  <a:lnTo>
                    <a:pt x="60" y="114"/>
                  </a:lnTo>
                  <a:lnTo>
                    <a:pt x="68" y="114"/>
                  </a:lnTo>
                  <a:lnTo>
                    <a:pt x="74" y="114"/>
                  </a:lnTo>
                  <a:lnTo>
                    <a:pt x="82" y="112"/>
                  </a:lnTo>
                  <a:lnTo>
                    <a:pt x="86" y="108"/>
                  </a:lnTo>
                  <a:lnTo>
                    <a:pt x="92" y="104"/>
                  </a:lnTo>
                  <a:lnTo>
                    <a:pt x="96" y="96"/>
                  </a:lnTo>
                  <a:lnTo>
                    <a:pt x="98" y="90"/>
                  </a:lnTo>
                  <a:lnTo>
                    <a:pt x="100" y="80"/>
                  </a:lnTo>
                  <a:lnTo>
                    <a:pt x="102" y="70"/>
                  </a:lnTo>
                  <a:close/>
                </a:path>
              </a:pathLst>
            </a:custGeom>
            <a:solidFill>
              <a:srgbClr val="F58220"/>
            </a:solidFill>
            <a:ln w="9525">
              <a:noFill/>
              <a:round/>
              <a:headEnd/>
              <a:tailEnd/>
            </a:ln>
          </p:spPr>
          <p:txBody>
            <a:bodyPr/>
            <a:lstStyle/>
            <a:p>
              <a:pPr>
                <a:spcBef>
                  <a:spcPct val="50000"/>
                </a:spcBef>
                <a:buClr>
                  <a:srgbClr val="00305C"/>
                </a:buClr>
                <a:buSzPct val="110000"/>
                <a:buFont typeface="Symbol" pitchFamily="18" charset="2"/>
                <a:buChar char="·"/>
                <a:defRPr/>
              </a:pPr>
              <a:endParaRPr lang="it-IT" sz="2000">
                <a:solidFill>
                  <a:srgbClr val="000000"/>
                </a:solidFill>
                <a:latin typeface="Arial" pitchFamily="34" charset="0"/>
                <a:cs typeface="Arial" pitchFamily="34" charset="0"/>
                <a:sym typeface="Arial" pitchFamily="34" charset="0"/>
              </a:endParaRPr>
            </a:p>
          </p:txBody>
        </p:sp>
        <p:sp>
          <p:nvSpPr>
            <p:cNvPr id="68620" name="Freeform 43"/>
            <p:cNvSpPr>
              <a:spLocks/>
            </p:cNvSpPr>
            <p:nvPr userDrawn="1"/>
          </p:nvSpPr>
          <p:spPr bwMode="auto">
            <a:xfrm>
              <a:off x="5318" y="195"/>
              <a:ext cx="48" cy="82"/>
            </a:xfrm>
            <a:custGeom>
              <a:avLst/>
              <a:gdLst>
                <a:gd name="T0" fmla="*/ 80 w 80"/>
                <a:gd name="T1" fmla="*/ 30 h 138"/>
                <a:gd name="T2" fmla="*/ 78 w 80"/>
                <a:gd name="T3" fmla="*/ 30 h 138"/>
                <a:gd name="T4" fmla="*/ 78 w 80"/>
                <a:gd name="T5" fmla="*/ 30 h 138"/>
                <a:gd name="T6" fmla="*/ 64 w 80"/>
                <a:gd name="T7" fmla="*/ 30 h 138"/>
                <a:gd name="T8" fmla="*/ 50 w 80"/>
                <a:gd name="T9" fmla="*/ 34 h 138"/>
                <a:gd name="T10" fmla="*/ 50 w 80"/>
                <a:gd name="T11" fmla="*/ 34 h 138"/>
                <a:gd name="T12" fmla="*/ 40 w 80"/>
                <a:gd name="T13" fmla="*/ 40 h 138"/>
                <a:gd name="T14" fmla="*/ 34 w 80"/>
                <a:gd name="T15" fmla="*/ 48 h 138"/>
                <a:gd name="T16" fmla="*/ 34 w 80"/>
                <a:gd name="T17" fmla="*/ 138 h 138"/>
                <a:gd name="T18" fmla="*/ 0 w 80"/>
                <a:gd name="T19" fmla="*/ 138 h 138"/>
                <a:gd name="T20" fmla="*/ 0 w 80"/>
                <a:gd name="T21" fmla="*/ 4 h 138"/>
                <a:gd name="T22" fmla="*/ 30 w 80"/>
                <a:gd name="T23" fmla="*/ 4 h 138"/>
                <a:gd name="T24" fmla="*/ 30 w 80"/>
                <a:gd name="T25" fmla="*/ 18 h 138"/>
                <a:gd name="T26" fmla="*/ 30 w 80"/>
                <a:gd name="T27" fmla="*/ 20 h 138"/>
                <a:gd name="T28" fmla="*/ 30 w 80"/>
                <a:gd name="T29" fmla="*/ 20 h 138"/>
                <a:gd name="T30" fmla="*/ 38 w 80"/>
                <a:gd name="T31" fmla="*/ 12 h 138"/>
                <a:gd name="T32" fmla="*/ 46 w 80"/>
                <a:gd name="T33" fmla="*/ 6 h 138"/>
                <a:gd name="T34" fmla="*/ 46 w 80"/>
                <a:gd name="T35" fmla="*/ 6 h 138"/>
                <a:gd name="T36" fmla="*/ 58 w 80"/>
                <a:gd name="T37" fmla="*/ 2 h 138"/>
                <a:gd name="T38" fmla="*/ 72 w 80"/>
                <a:gd name="T39" fmla="*/ 0 h 138"/>
                <a:gd name="T40" fmla="*/ 72 w 80"/>
                <a:gd name="T41" fmla="*/ 0 h 138"/>
                <a:gd name="T42" fmla="*/ 80 w 80"/>
                <a:gd name="T43" fmla="*/ 0 h 138"/>
                <a:gd name="T44" fmla="*/ 80 w 80"/>
                <a:gd name="T45" fmla="*/ 30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138"/>
                <a:gd name="T71" fmla="*/ 80 w 80"/>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138">
                  <a:moveTo>
                    <a:pt x="80" y="30"/>
                  </a:moveTo>
                  <a:lnTo>
                    <a:pt x="78" y="30"/>
                  </a:lnTo>
                  <a:lnTo>
                    <a:pt x="64" y="30"/>
                  </a:lnTo>
                  <a:lnTo>
                    <a:pt x="50" y="34"/>
                  </a:lnTo>
                  <a:lnTo>
                    <a:pt x="40" y="40"/>
                  </a:lnTo>
                  <a:lnTo>
                    <a:pt x="34" y="48"/>
                  </a:lnTo>
                  <a:lnTo>
                    <a:pt x="34" y="138"/>
                  </a:lnTo>
                  <a:lnTo>
                    <a:pt x="0" y="138"/>
                  </a:lnTo>
                  <a:lnTo>
                    <a:pt x="0" y="4"/>
                  </a:lnTo>
                  <a:lnTo>
                    <a:pt x="30" y="4"/>
                  </a:lnTo>
                  <a:lnTo>
                    <a:pt x="30" y="18"/>
                  </a:lnTo>
                  <a:lnTo>
                    <a:pt x="30" y="20"/>
                  </a:lnTo>
                  <a:lnTo>
                    <a:pt x="38" y="12"/>
                  </a:lnTo>
                  <a:lnTo>
                    <a:pt x="46" y="6"/>
                  </a:lnTo>
                  <a:lnTo>
                    <a:pt x="58" y="2"/>
                  </a:lnTo>
                  <a:lnTo>
                    <a:pt x="72" y="0"/>
                  </a:lnTo>
                  <a:lnTo>
                    <a:pt x="80" y="0"/>
                  </a:lnTo>
                  <a:lnTo>
                    <a:pt x="80" y="30"/>
                  </a:lnTo>
                  <a:close/>
                </a:path>
              </a:pathLst>
            </a:custGeom>
            <a:solidFill>
              <a:srgbClr val="F58220"/>
            </a:solidFill>
            <a:ln w="9525">
              <a:noFill/>
              <a:round/>
              <a:headEnd/>
              <a:tailEnd/>
            </a:ln>
          </p:spPr>
          <p:txBody>
            <a:bodyPr/>
            <a:lstStyle/>
            <a:p>
              <a:pPr>
                <a:spcBef>
                  <a:spcPct val="50000"/>
                </a:spcBef>
                <a:buClr>
                  <a:srgbClr val="00305C"/>
                </a:buClr>
                <a:buSzPct val="110000"/>
                <a:buFont typeface="Symbol" pitchFamily="18" charset="2"/>
                <a:buChar char="·"/>
                <a:defRPr/>
              </a:pPr>
              <a:endParaRPr lang="it-IT" sz="2000">
                <a:solidFill>
                  <a:srgbClr val="000000"/>
                </a:solidFill>
                <a:latin typeface="Arial" pitchFamily="34" charset="0"/>
                <a:cs typeface="Arial" pitchFamily="34" charset="0"/>
                <a:sym typeface="Arial" pitchFamily="34" charset="0"/>
              </a:endParaRPr>
            </a:p>
          </p:txBody>
        </p:sp>
        <p:sp>
          <p:nvSpPr>
            <p:cNvPr id="68621" name="Freeform 44"/>
            <p:cNvSpPr>
              <a:spLocks/>
            </p:cNvSpPr>
            <p:nvPr userDrawn="1"/>
          </p:nvSpPr>
          <p:spPr bwMode="auto">
            <a:xfrm>
              <a:off x="5379" y="198"/>
              <a:ext cx="73" cy="82"/>
            </a:xfrm>
            <a:custGeom>
              <a:avLst/>
              <a:gdLst>
                <a:gd name="T0" fmla="*/ 62 w 122"/>
                <a:gd name="T1" fmla="*/ 138 h 138"/>
                <a:gd name="T2" fmla="*/ 62 w 122"/>
                <a:gd name="T3" fmla="*/ 138 h 138"/>
                <a:gd name="T4" fmla="*/ 44 w 122"/>
                <a:gd name="T5" fmla="*/ 136 h 138"/>
                <a:gd name="T6" fmla="*/ 28 w 122"/>
                <a:gd name="T7" fmla="*/ 130 h 138"/>
                <a:gd name="T8" fmla="*/ 28 w 122"/>
                <a:gd name="T9" fmla="*/ 130 h 138"/>
                <a:gd name="T10" fmla="*/ 16 w 122"/>
                <a:gd name="T11" fmla="*/ 122 h 138"/>
                <a:gd name="T12" fmla="*/ 8 w 122"/>
                <a:gd name="T13" fmla="*/ 112 h 138"/>
                <a:gd name="T14" fmla="*/ 8 w 122"/>
                <a:gd name="T15" fmla="*/ 112 h 138"/>
                <a:gd name="T16" fmla="*/ 2 w 122"/>
                <a:gd name="T17" fmla="*/ 98 h 138"/>
                <a:gd name="T18" fmla="*/ 2 w 122"/>
                <a:gd name="T19" fmla="*/ 98 h 138"/>
                <a:gd name="T20" fmla="*/ 0 w 122"/>
                <a:gd name="T21" fmla="*/ 82 h 138"/>
                <a:gd name="T22" fmla="*/ 0 w 122"/>
                <a:gd name="T23" fmla="*/ 0 h 138"/>
                <a:gd name="T24" fmla="*/ 34 w 122"/>
                <a:gd name="T25" fmla="*/ 0 h 138"/>
                <a:gd name="T26" fmla="*/ 34 w 122"/>
                <a:gd name="T27" fmla="*/ 78 h 138"/>
                <a:gd name="T28" fmla="*/ 34 w 122"/>
                <a:gd name="T29" fmla="*/ 78 h 138"/>
                <a:gd name="T30" fmla="*/ 34 w 122"/>
                <a:gd name="T31" fmla="*/ 90 h 138"/>
                <a:gd name="T32" fmla="*/ 34 w 122"/>
                <a:gd name="T33" fmla="*/ 90 h 138"/>
                <a:gd name="T34" fmla="*/ 38 w 122"/>
                <a:gd name="T35" fmla="*/ 98 h 138"/>
                <a:gd name="T36" fmla="*/ 38 w 122"/>
                <a:gd name="T37" fmla="*/ 98 h 138"/>
                <a:gd name="T38" fmla="*/ 42 w 122"/>
                <a:gd name="T39" fmla="*/ 104 h 138"/>
                <a:gd name="T40" fmla="*/ 46 w 122"/>
                <a:gd name="T41" fmla="*/ 108 h 138"/>
                <a:gd name="T42" fmla="*/ 46 w 122"/>
                <a:gd name="T43" fmla="*/ 108 h 138"/>
                <a:gd name="T44" fmla="*/ 54 w 122"/>
                <a:gd name="T45" fmla="*/ 110 h 138"/>
                <a:gd name="T46" fmla="*/ 62 w 122"/>
                <a:gd name="T47" fmla="*/ 110 h 138"/>
                <a:gd name="T48" fmla="*/ 62 w 122"/>
                <a:gd name="T49" fmla="*/ 110 h 138"/>
                <a:gd name="T50" fmla="*/ 70 w 122"/>
                <a:gd name="T51" fmla="*/ 110 h 138"/>
                <a:gd name="T52" fmla="*/ 76 w 122"/>
                <a:gd name="T53" fmla="*/ 106 h 138"/>
                <a:gd name="T54" fmla="*/ 76 w 122"/>
                <a:gd name="T55" fmla="*/ 106 h 138"/>
                <a:gd name="T56" fmla="*/ 82 w 122"/>
                <a:gd name="T57" fmla="*/ 102 h 138"/>
                <a:gd name="T58" fmla="*/ 86 w 122"/>
                <a:gd name="T59" fmla="*/ 96 h 138"/>
                <a:gd name="T60" fmla="*/ 86 w 122"/>
                <a:gd name="T61" fmla="*/ 96 h 138"/>
                <a:gd name="T62" fmla="*/ 88 w 122"/>
                <a:gd name="T63" fmla="*/ 88 h 138"/>
                <a:gd name="T64" fmla="*/ 90 w 122"/>
                <a:gd name="T65" fmla="*/ 78 h 138"/>
                <a:gd name="T66" fmla="*/ 90 w 122"/>
                <a:gd name="T67" fmla="*/ 0 h 138"/>
                <a:gd name="T68" fmla="*/ 122 w 122"/>
                <a:gd name="T69" fmla="*/ 0 h 138"/>
                <a:gd name="T70" fmla="*/ 122 w 122"/>
                <a:gd name="T71" fmla="*/ 82 h 138"/>
                <a:gd name="T72" fmla="*/ 122 w 122"/>
                <a:gd name="T73" fmla="*/ 82 h 138"/>
                <a:gd name="T74" fmla="*/ 120 w 122"/>
                <a:gd name="T75" fmla="*/ 96 h 138"/>
                <a:gd name="T76" fmla="*/ 116 w 122"/>
                <a:gd name="T77" fmla="*/ 110 h 138"/>
                <a:gd name="T78" fmla="*/ 116 w 122"/>
                <a:gd name="T79" fmla="*/ 110 h 138"/>
                <a:gd name="T80" fmla="*/ 108 w 122"/>
                <a:gd name="T81" fmla="*/ 120 h 138"/>
                <a:gd name="T82" fmla="*/ 108 w 122"/>
                <a:gd name="T83" fmla="*/ 120 h 138"/>
                <a:gd name="T84" fmla="*/ 96 w 122"/>
                <a:gd name="T85" fmla="*/ 130 h 138"/>
                <a:gd name="T86" fmla="*/ 96 w 122"/>
                <a:gd name="T87" fmla="*/ 130 h 138"/>
                <a:gd name="T88" fmla="*/ 80 w 122"/>
                <a:gd name="T89" fmla="*/ 136 h 138"/>
                <a:gd name="T90" fmla="*/ 80 w 122"/>
                <a:gd name="T91" fmla="*/ 136 h 138"/>
                <a:gd name="T92" fmla="*/ 62 w 122"/>
                <a:gd name="T93" fmla="*/ 138 h 138"/>
                <a:gd name="T94" fmla="*/ 62 w 122"/>
                <a:gd name="T95" fmla="*/ 138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2"/>
                <a:gd name="T145" fmla="*/ 0 h 138"/>
                <a:gd name="T146" fmla="*/ 122 w 122"/>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2" h="138">
                  <a:moveTo>
                    <a:pt x="62" y="138"/>
                  </a:moveTo>
                  <a:lnTo>
                    <a:pt x="62" y="138"/>
                  </a:lnTo>
                  <a:lnTo>
                    <a:pt x="44" y="136"/>
                  </a:lnTo>
                  <a:lnTo>
                    <a:pt x="28" y="130"/>
                  </a:lnTo>
                  <a:lnTo>
                    <a:pt x="16" y="122"/>
                  </a:lnTo>
                  <a:lnTo>
                    <a:pt x="8" y="112"/>
                  </a:lnTo>
                  <a:lnTo>
                    <a:pt x="2" y="98"/>
                  </a:lnTo>
                  <a:lnTo>
                    <a:pt x="0" y="82"/>
                  </a:lnTo>
                  <a:lnTo>
                    <a:pt x="0" y="0"/>
                  </a:lnTo>
                  <a:lnTo>
                    <a:pt x="34" y="0"/>
                  </a:lnTo>
                  <a:lnTo>
                    <a:pt x="34" y="78"/>
                  </a:lnTo>
                  <a:lnTo>
                    <a:pt x="34" y="90"/>
                  </a:lnTo>
                  <a:lnTo>
                    <a:pt x="38" y="98"/>
                  </a:lnTo>
                  <a:lnTo>
                    <a:pt x="42" y="104"/>
                  </a:lnTo>
                  <a:lnTo>
                    <a:pt x="46" y="108"/>
                  </a:lnTo>
                  <a:lnTo>
                    <a:pt x="54" y="110"/>
                  </a:lnTo>
                  <a:lnTo>
                    <a:pt x="62" y="110"/>
                  </a:lnTo>
                  <a:lnTo>
                    <a:pt x="70" y="110"/>
                  </a:lnTo>
                  <a:lnTo>
                    <a:pt x="76" y="106"/>
                  </a:lnTo>
                  <a:lnTo>
                    <a:pt x="82" y="102"/>
                  </a:lnTo>
                  <a:lnTo>
                    <a:pt x="86" y="96"/>
                  </a:lnTo>
                  <a:lnTo>
                    <a:pt x="88" y="88"/>
                  </a:lnTo>
                  <a:lnTo>
                    <a:pt x="90" y="78"/>
                  </a:lnTo>
                  <a:lnTo>
                    <a:pt x="90" y="0"/>
                  </a:lnTo>
                  <a:lnTo>
                    <a:pt x="122" y="0"/>
                  </a:lnTo>
                  <a:lnTo>
                    <a:pt x="122" y="82"/>
                  </a:lnTo>
                  <a:lnTo>
                    <a:pt x="120" y="96"/>
                  </a:lnTo>
                  <a:lnTo>
                    <a:pt x="116" y="110"/>
                  </a:lnTo>
                  <a:lnTo>
                    <a:pt x="108" y="120"/>
                  </a:lnTo>
                  <a:lnTo>
                    <a:pt x="96" y="130"/>
                  </a:lnTo>
                  <a:lnTo>
                    <a:pt x="80" y="136"/>
                  </a:lnTo>
                  <a:lnTo>
                    <a:pt x="62" y="138"/>
                  </a:lnTo>
                  <a:close/>
                </a:path>
              </a:pathLst>
            </a:custGeom>
            <a:solidFill>
              <a:srgbClr val="F58220"/>
            </a:solidFill>
            <a:ln w="9525">
              <a:noFill/>
              <a:round/>
              <a:headEnd/>
              <a:tailEnd/>
            </a:ln>
          </p:spPr>
          <p:txBody>
            <a:bodyPr/>
            <a:lstStyle/>
            <a:p>
              <a:pPr>
                <a:spcBef>
                  <a:spcPct val="50000"/>
                </a:spcBef>
                <a:buClr>
                  <a:srgbClr val="00305C"/>
                </a:buClr>
                <a:buSzPct val="110000"/>
                <a:buFont typeface="Symbol" pitchFamily="18" charset="2"/>
                <a:buChar char="·"/>
                <a:defRPr/>
              </a:pPr>
              <a:endParaRPr lang="it-IT" sz="2000">
                <a:solidFill>
                  <a:srgbClr val="000000"/>
                </a:solidFill>
                <a:latin typeface="Arial" pitchFamily="34" charset="0"/>
                <a:cs typeface="Arial" pitchFamily="34" charset="0"/>
                <a:sym typeface="Arial" pitchFamily="34" charset="0"/>
              </a:endParaRPr>
            </a:p>
          </p:txBody>
        </p:sp>
        <p:sp>
          <p:nvSpPr>
            <p:cNvPr id="68622" name="Freeform 45"/>
            <p:cNvSpPr>
              <a:spLocks/>
            </p:cNvSpPr>
            <p:nvPr userDrawn="1"/>
          </p:nvSpPr>
          <p:spPr bwMode="auto">
            <a:xfrm>
              <a:off x="5469" y="195"/>
              <a:ext cx="123" cy="82"/>
            </a:xfrm>
            <a:custGeom>
              <a:avLst/>
              <a:gdLst>
                <a:gd name="T0" fmla="*/ 172 w 206"/>
                <a:gd name="T1" fmla="*/ 56 h 138"/>
                <a:gd name="T2" fmla="*/ 172 w 206"/>
                <a:gd name="T3" fmla="*/ 48 h 138"/>
                <a:gd name="T4" fmla="*/ 172 w 206"/>
                <a:gd name="T5" fmla="*/ 42 h 138"/>
                <a:gd name="T6" fmla="*/ 166 w 206"/>
                <a:gd name="T7" fmla="*/ 32 h 138"/>
                <a:gd name="T8" fmla="*/ 160 w 206"/>
                <a:gd name="T9" fmla="*/ 28 h 138"/>
                <a:gd name="T10" fmla="*/ 154 w 206"/>
                <a:gd name="T11" fmla="*/ 28 h 138"/>
                <a:gd name="T12" fmla="*/ 144 w 206"/>
                <a:gd name="T13" fmla="*/ 28 h 138"/>
                <a:gd name="T14" fmla="*/ 136 w 206"/>
                <a:gd name="T15" fmla="*/ 32 h 138"/>
                <a:gd name="T16" fmla="*/ 126 w 206"/>
                <a:gd name="T17" fmla="*/ 38 h 138"/>
                <a:gd name="T18" fmla="*/ 120 w 206"/>
                <a:gd name="T19" fmla="*/ 138 h 138"/>
                <a:gd name="T20" fmla="*/ 86 w 206"/>
                <a:gd name="T21" fmla="*/ 56 h 138"/>
                <a:gd name="T22" fmla="*/ 86 w 206"/>
                <a:gd name="T23" fmla="*/ 48 h 138"/>
                <a:gd name="T24" fmla="*/ 84 w 206"/>
                <a:gd name="T25" fmla="*/ 42 h 138"/>
                <a:gd name="T26" fmla="*/ 82 w 206"/>
                <a:gd name="T27" fmla="*/ 36 h 138"/>
                <a:gd name="T28" fmla="*/ 80 w 206"/>
                <a:gd name="T29" fmla="*/ 32 h 138"/>
                <a:gd name="T30" fmla="*/ 66 w 206"/>
                <a:gd name="T31" fmla="*/ 28 h 138"/>
                <a:gd name="T32" fmla="*/ 58 w 206"/>
                <a:gd name="T33" fmla="*/ 28 h 138"/>
                <a:gd name="T34" fmla="*/ 48 w 206"/>
                <a:gd name="T35" fmla="*/ 32 h 138"/>
                <a:gd name="T36" fmla="*/ 40 w 206"/>
                <a:gd name="T37" fmla="*/ 38 h 138"/>
                <a:gd name="T38" fmla="*/ 32 w 206"/>
                <a:gd name="T39" fmla="*/ 46 h 138"/>
                <a:gd name="T40" fmla="*/ 0 w 206"/>
                <a:gd name="T41" fmla="*/ 138 h 138"/>
                <a:gd name="T42" fmla="*/ 30 w 206"/>
                <a:gd name="T43" fmla="*/ 4 h 138"/>
                <a:gd name="T44" fmla="*/ 30 w 206"/>
                <a:gd name="T45" fmla="*/ 20 h 138"/>
                <a:gd name="T46" fmla="*/ 38 w 206"/>
                <a:gd name="T47" fmla="*/ 12 h 138"/>
                <a:gd name="T48" fmla="*/ 48 w 206"/>
                <a:gd name="T49" fmla="*/ 6 h 138"/>
                <a:gd name="T50" fmla="*/ 60 w 206"/>
                <a:gd name="T51" fmla="*/ 2 h 138"/>
                <a:gd name="T52" fmla="*/ 74 w 206"/>
                <a:gd name="T53" fmla="*/ 0 h 138"/>
                <a:gd name="T54" fmla="*/ 88 w 206"/>
                <a:gd name="T55" fmla="*/ 2 h 138"/>
                <a:gd name="T56" fmla="*/ 98 w 206"/>
                <a:gd name="T57" fmla="*/ 6 h 138"/>
                <a:gd name="T58" fmla="*/ 114 w 206"/>
                <a:gd name="T59" fmla="*/ 24 h 138"/>
                <a:gd name="T60" fmla="*/ 116 w 206"/>
                <a:gd name="T61" fmla="*/ 24 h 138"/>
                <a:gd name="T62" fmla="*/ 124 w 206"/>
                <a:gd name="T63" fmla="*/ 14 h 138"/>
                <a:gd name="T64" fmla="*/ 134 w 206"/>
                <a:gd name="T65" fmla="*/ 6 h 138"/>
                <a:gd name="T66" fmla="*/ 146 w 206"/>
                <a:gd name="T67" fmla="*/ 2 h 138"/>
                <a:gd name="T68" fmla="*/ 162 w 206"/>
                <a:gd name="T69" fmla="*/ 0 h 138"/>
                <a:gd name="T70" fmla="*/ 186 w 206"/>
                <a:gd name="T71" fmla="*/ 6 h 138"/>
                <a:gd name="T72" fmla="*/ 194 w 206"/>
                <a:gd name="T73" fmla="*/ 12 h 138"/>
                <a:gd name="T74" fmla="*/ 200 w 206"/>
                <a:gd name="T75" fmla="*/ 22 h 138"/>
                <a:gd name="T76" fmla="*/ 204 w 206"/>
                <a:gd name="T77" fmla="*/ 28 h 138"/>
                <a:gd name="T78" fmla="*/ 204 w 206"/>
                <a:gd name="T79" fmla="*/ 34 h 138"/>
                <a:gd name="T80" fmla="*/ 206 w 206"/>
                <a:gd name="T81" fmla="*/ 44 h 138"/>
                <a:gd name="T82" fmla="*/ 206 w 206"/>
                <a:gd name="T83" fmla="*/ 138 h 138"/>
                <a:gd name="T84" fmla="*/ 172 w 206"/>
                <a:gd name="T85" fmla="*/ 56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6"/>
                <a:gd name="T130" fmla="*/ 0 h 138"/>
                <a:gd name="T131" fmla="*/ 206 w 206"/>
                <a:gd name="T132" fmla="*/ 138 h 1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6" h="138">
                  <a:moveTo>
                    <a:pt x="172" y="56"/>
                  </a:moveTo>
                  <a:lnTo>
                    <a:pt x="172" y="56"/>
                  </a:lnTo>
                  <a:lnTo>
                    <a:pt x="172" y="48"/>
                  </a:lnTo>
                  <a:lnTo>
                    <a:pt x="172" y="42"/>
                  </a:lnTo>
                  <a:lnTo>
                    <a:pt x="170" y="36"/>
                  </a:lnTo>
                  <a:lnTo>
                    <a:pt x="166" y="32"/>
                  </a:lnTo>
                  <a:lnTo>
                    <a:pt x="160" y="28"/>
                  </a:lnTo>
                  <a:lnTo>
                    <a:pt x="154" y="28"/>
                  </a:lnTo>
                  <a:lnTo>
                    <a:pt x="144" y="28"/>
                  </a:lnTo>
                  <a:lnTo>
                    <a:pt x="136" y="32"/>
                  </a:lnTo>
                  <a:lnTo>
                    <a:pt x="126" y="38"/>
                  </a:lnTo>
                  <a:lnTo>
                    <a:pt x="120" y="46"/>
                  </a:lnTo>
                  <a:lnTo>
                    <a:pt x="120" y="138"/>
                  </a:lnTo>
                  <a:lnTo>
                    <a:pt x="86" y="138"/>
                  </a:lnTo>
                  <a:lnTo>
                    <a:pt x="86" y="56"/>
                  </a:lnTo>
                  <a:lnTo>
                    <a:pt x="86" y="48"/>
                  </a:lnTo>
                  <a:lnTo>
                    <a:pt x="84" y="42"/>
                  </a:lnTo>
                  <a:lnTo>
                    <a:pt x="82" y="36"/>
                  </a:lnTo>
                  <a:lnTo>
                    <a:pt x="80" y="32"/>
                  </a:lnTo>
                  <a:lnTo>
                    <a:pt x="74" y="28"/>
                  </a:lnTo>
                  <a:lnTo>
                    <a:pt x="66" y="28"/>
                  </a:lnTo>
                  <a:lnTo>
                    <a:pt x="58" y="28"/>
                  </a:lnTo>
                  <a:lnTo>
                    <a:pt x="48" y="32"/>
                  </a:lnTo>
                  <a:lnTo>
                    <a:pt x="40" y="38"/>
                  </a:lnTo>
                  <a:lnTo>
                    <a:pt x="32" y="46"/>
                  </a:lnTo>
                  <a:lnTo>
                    <a:pt x="32" y="138"/>
                  </a:lnTo>
                  <a:lnTo>
                    <a:pt x="0" y="138"/>
                  </a:lnTo>
                  <a:lnTo>
                    <a:pt x="0" y="4"/>
                  </a:lnTo>
                  <a:lnTo>
                    <a:pt x="30" y="4"/>
                  </a:lnTo>
                  <a:lnTo>
                    <a:pt x="30" y="20"/>
                  </a:lnTo>
                  <a:lnTo>
                    <a:pt x="38" y="12"/>
                  </a:lnTo>
                  <a:lnTo>
                    <a:pt x="48" y="6"/>
                  </a:lnTo>
                  <a:lnTo>
                    <a:pt x="60" y="2"/>
                  </a:lnTo>
                  <a:lnTo>
                    <a:pt x="74" y="0"/>
                  </a:lnTo>
                  <a:lnTo>
                    <a:pt x="88" y="2"/>
                  </a:lnTo>
                  <a:lnTo>
                    <a:pt x="98" y="6"/>
                  </a:lnTo>
                  <a:lnTo>
                    <a:pt x="108" y="14"/>
                  </a:lnTo>
                  <a:lnTo>
                    <a:pt x="114" y="24"/>
                  </a:lnTo>
                  <a:lnTo>
                    <a:pt x="116" y="24"/>
                  </a:lnTo>
                  <a:lnTo>
                    <a:pt x="124" y="14"/>
                  </a:lnTo>
                  <a:lnTo>
                    <a:pt x="134" y="6"/>
                  </a:lnTo>
                  <a:lnTo>
                    <a:pt x="146" y="2"/>
                  </a:lnTo>
                  <a:lnTo>
                    <a:pt x="162" y="0"/>
                  </a:lnTo>
                  <a:lnTo>
                    <a:pt x="174" y="2"/>
                  </a:lnTo>
                  <a:lnTo>
                    <a:pt x="186" y="6"/>
                  </a:lnTo>
                  <a:lnTo>
                    <a:pt x="194" y="12"/>
                  </a:lnTo>
                  <a:lnTo>
                    <a:pt x="200" y="22"/>
                  </a:lnTo>
                  <a:lnTo>
                    <a:pt x="204" y="28"/>
                  </a:lnTo>
                  <a:lnTo>
                    <a:pt x="204" y="34"/>
                  </a:lnTo>
                  <a:lnTo>
                    <a:pt x="206" y="44"/>
                  </a:lnTo>
                  <a:lnTo>
                    <a:pt x="206" y="54"/>
                  </a:lnTo>
                  <a:lnTo>
                    <a:pt x="206" y="138"/>
                  </a:lnTo>
                  <a:lnTo>
                    <a:pt x="172" y="138"/>
                  </a:lnTo>
                  <a:lnTo>
                    <a:pt x="172" y="56"/>
                  </a:lnTo>
                  <a:close/>
                </a:path>
              </a:pathLst>
            </a:custGeom>
            <a:solidFill>
              <a:srgbClr val="F58220"/>
            </a:solidFill>
            <a:ln w="9525">
              <a:noFill/>
              <a:round/>
              <a:headEnd/>
              <a:tailEnd/>
            </a:ln>
          </p:spPr>
          <p:txBody>
            <a:bodyPr/>
            <a:lstStyle/>
            <a:p>
              <a:pPr>
                <a:spcBef>
                  <a:spcPct val="50000"/>
                </a:spcBef>
                <a:buClr>
                  <a:srgbClr val="00305C"/>
                </a:buClr>
                <a:buSzPct val="110000"/>
                <a:buFont typeface="Symbol" pitchFamily="18" charset="2"/>
                <a:buChar char="·"/>
                <a:defRPr/>
              </a:pPr>
              <a:endParaRPr lang="it-IT" sz="2000">
                <a:solidFill>
                  <a:srgbClr val="000000"/>
                </a:solidFill>
                <a:latin typeface="Arial" pitchFamily="34" charset="0"/>
                <a:cs typeface="Arial" pitchFamily="34" charset="0"/>
                <a:sym typeface="Arial" pitchFamily="34" charset="0"/>
              </a:endParaRPr>
            </a:p>
          </p:txBody>
        </p:sp>
        <p:sp>
          <p:nvSpPr>
            <p:cNvPr id="68623" name="Freeform 46"/>
            <p:cNvSpPr>
              <a:spLocks/>
            </p:cNvSpPr>
            <p:nvPr userDrawn="1"/>
          </p:nvSpPr>
          <p:spPr bwMode="auto">
            <a:xfrm>
              <a:off x="4611" y="152"/>
              <a:ext cx="114" cy="128"/>
            </a:xfrm>
            <a:custGeom>
              <a:avLst/>
              <a:gdLst>
                <a:gd name="T0" fmla="*/ 108 w 192"/>
                <a:gd name="T1" fmla="*/ 214 h 214"/>
                <a:gd name="T2" fmla="*/ 64 w 192"/>
                <a:gd name="T3" fmla="*/ 206 h 214"/>
                <a:gd name="T4" fmla="*/ 32 w 192"/>
                <a:gd name="T5" fmla="*/ 184 h 214"/>
                <a:gd name="T6" fmla="*/ 8 w 192"/>
                <a:gd name="T7" fmla="*/ 150 h 214"/>
                <a:gd name="T8" fmla="*/ 0 w 192"/>
                <a:gd name="T9" fmla="*/ 108 h 214"/>
                <a:gd name="T10" fmla="*/ 0 w 192"/>
                <a:gd name="T11" fmla="*/ 106 h 214"/>
                <a:gd name="T12" fmla="*/ 8 w 192"/>
                <a:gd name="T13" fmla="*/ 66 h 214"/>
                <a:gd name="T14" fmla="*/ 32 w 192"/>
                <a:gd name="T15" fmla="*/ 32 h 214"/>
                <a:gd name="T16" fmla="*/ 66 w 192"/>
                <a:gd name="T17" fmla="*/ 8 h 214"/>
                <a:gd name="T18" fmla="*/ 110 w 192"/>
                <a:gd name="T19" fmla="*/ 0 h 214"/>
                <a:gd name="T20" fmla="*/ 124 w 192"/>
                <a:gd name="T21" fmla="*/ 0 h 214"/>
                <a:gd name="T22" fmla="*/ 148 w 192"/>
                <a:gd name="T23" fmla="*/ 4 h 214"/>
                <a:gd name="T24" fmla="*/ 176 w 192"/>
                <a:gd name="T25" fmla="*/ 18 h 214"/>
                <a:gd name="T26" fmla="*/ 162 w 192"/>
                <a:gd name="T27" fmla="*/ 66 h 214"/>
                <a:gd name="T28" fmla="*/ 150 w 192"/>
                <a:gd name="T29" fmla="*/ 56 h 214"/>
                <a:gd name="T30" fmla="*/ 124 w 192"/>
                <a:gd name="T31" fmla="*/ 44 h 214"/>
                <a:gd name="T32" fmla="*/ 108 w 192"/>
                <a:gd name="T33" fmla="*/ 42 h 214"/>
                <a:gd name="T34" fmla="*/ 84 w 192"/>
                <a:gd name="T35" fmla="*/ 46 h 214"/>
                <a:gd name="T36" fmla="*/ 66 w 192"/>
                <a:gd name="T37" fmla="*/ 60 h 214"/>
                <a:gd name="T38" fmla="*/ 54 w 192"/>
                <a:gd name="T39" fmla="*/ 82 h 214"/>
                <a:gd name="T40" fmla="*/ 48 w 192"/>
                <a:gd name="T41" fmla="*/ 106 h 214"/>
                <a:gd name="T42" fmla="*/ 48 w 192"/>
                <a:gd name="T43" fmla="*/ 106 h 214"/>
                <a:gd name="T44" fmla="*/ 52 w 192"/>
                <a:gd name="T45" fmla="*/ 132 h 214"/>
                <a:gd name="T46" fmla="*/ 66 w 192"/>
                <a:gd name="T47" fmla="*/ 152 h 214"/>
                <a:gd name="T48" fmla="*/ 84 w 192"/>
                <a:gd name="T49" fmla="*/ 166 h 214"/>
                <a:gd name="T50" fmla="*/ 108 w 192"/>
                <a:gd name="T51" fmla="*/ 172 h 214"/>
                <a:gd name="T52" fmla="*/ 126 w 192"/>
                <a:gd name="T53" fmla="*/ 170 h 214"/>
                <a:gd name="T54" fmla="*/ 152 w 192"/>
                <a:gd name="T55" fmla="*/ 158 h 214"/>
                <a:gd name="T56" fmla="*/ 192 w 192"/>
                <a:gd name="T57" fmla="*/ 178 h 214"/>
                <a:gd name="T58" fmla="*/ 176 w 192"/>
                <a:gd name="T59" fmla="*/ 192 h 214"/>
                <a:gd name="T60" fmla="*/ 156 w 192"/>
                <a:gd name="T61" fmla="*/ 204 h 214"/>
                <a:gd name="T62" fmla="*/ 134 w 192"/>
                <a:gd name="T63" fmla="*/ 212 h 214"/>
                <a:gd name="T64" fmla="*/ 108 w 192"/>
                <a:gd name="T65" fmla="*/ 214 h 2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2"/>
                <a:gd name="T100" fmla="*/ 0 h 214"/>
                <a:gd name="T101" fmla="*/ 192 w 192"/>
                <a:gd name="T102" fmla="*/ 214 h 2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2" h="214">
                  <a:moveTo>
                    <a:pt x="108" y="214"/>
                  </a:moveTo>
                  <a:lnTo>
                    <a:pt x="108" y="214"/>
                  </a:lnTo>
                  <a:lnTo>
                    <a:pt x="86" y="212"/>
                  </a:lnTo>
                  <a:lnTo>
                    <a:pt x="64" y="206"/>
                  </a:lnTo>
                  <a:lnTo>
                    <a:pt x="46" y="196"/>
                  </a:lnTo>
                  <a:lnTo>
                    <a:pt x="32" y="184"/>
                  </a:lnTo>
                  <a:lnTo>
                    <a:pt x="18" y="168"/>
                  </a:lnTo>
                  <a:lnTo>
                    <a:pt x="8" y="150"/>
                  </a:lnTo>
                  <a:lnTo>
                    <a:pt x="2" y="130"/>
                  </a:lnTo>
                  <a:lnTo>
                    <a:pt x="0" y="108"/>
                  </a:lnTo>
                  <a:lnTo>
                    <a:pt x="0" y="106"/>
                  </a:lnTo>
                  <a:lnTo>
                    <a:pt x="2" y="86"/>
                  </a:lnTo>
                  <a:lnTo>
                    <a:pt x="8" y="66"/>
                  </a:lnTo>
                  <a:lnTo>
                    <a:pt x="18" y="46"/>
                  </a:lnTo>
                  <a:lnTo>
                    <a:pt x="32" y="32"/>
                  </a:lnTo>
                  <a:lnTo>
                    <a:pt x="46" y="18"/>
                  </a:lnTo>
                  <a:lnTo>
                    <a:pt x="66" y="8"/>
                  </a:lnTo>
                  <a:lnTo>
                    <a:pt x="86" y="2"/>
                  </a:lnTo>
                  <a:lnTo>
                    <a:pt x="110" y="0"/>
                  </a:lnTo>
                  <a:lnTo>
                    <a:pt x="124" y="0"/>
                  </a:lnTo>
                  <a:lnTo>
                    <a:pt x="136" y="2"/>
                  </a:lnTo>
                  <a:lnTo>
                    <a:pt x="148" y="4"/>
                  </a:lnTo>
                  <a:lnTo>
                    <a:pt x="158" y="8"/>
                  </a:lnTo>
                  <a:lnTo>
                    <a:pt x="176" y="18"/>
                  </a:lnTo>
                  <a:lnTo>
                    <a:pt x="190" y="32"/>
                  </a:lnTo>
                  <a:lnTo>
                    <a:pt x="162" y="66"/>
                  </a:lnTo>
                  <a:lnTo>
                    <a:pt x="150" y="56"/>
                  </a:lnTo>
                  <a:lnTo>
                    <a:pt x="138" y="48"/>
                  </a:lnTo>
                  <a:lnTo>
                    <a:pt x="124" y="44"/>
                  </a:lnTo>
                  <a:lnTo>
                    <a:pt x="108" y="42"/>
                  </a:lnTo>
                  <a:lnTo>
                    <a:pt x="96" y="42"/>
                  </a:lnTo>
                  <a:lnTo>
                    <a:pt x="84" y="46"/>
                  </a:lnTo>
                  <a:lnTo>
                    <a:pt x="74" y="52"/>
                  </a:lnTo>
                  <a:lnTo>
                    <a:pt x="66" y="60"/>
                  </a:lnTo>
                  <a:lnTo>
                    <a:pt x="58" y="70"/>
                  </a:lnTo>
                  <a:lnTo>
                    <a:pt x="54" y="82"/>
                  </a:lnTo>
                  <a:lnTo>
                    <a:pt x="50" y="94"/>
                  </a:lnTo>
                  <a:lnTo>
                    <a:pt x="48" y="106"/>
                  </a:lnTo>
                  <a:lnTo>
                    <a:pt x="50" y="120"/>
                  </a:lnTo>
                  <a:lnTo>
                    <a:pt x="52" y="132"/>
                  </a:lnTo>
                  <a:lnTo>
                    <a:pt x="58" y="144"/>
                  </a:lnTo>
                  <a:lnTo>
                    <a:pt x="66" y="152"/>
                  </a:lnTo>
                  <a:lnTo>
                    <a:pt x="74" y="160"/>
                  </a:lnTo>
                  <a:lnTo>
                    <a:pt x="84" y="166"/>
                  </a:lnTo>
                  <a:lnTo>
                    <a:pt x="96" y="170"/>
                  </a:lnTo>
                  <a:lnTo>
                    <a:pt x="108" y="172"/>
                  </a:lnTo>
                  <a:lnTo>
                    <a:pt x="126" y="170"/>
                  </a:lnTo>
                  <a:lnTo>
                    <a:pt x="138" y="166"/>
                  </a:lnTo>
                  <a:lnTo>
                    <a:pt x="152" y="158"/>
                  </a:lnTo>
                  <a:lnTo>
                    <a:pt x="164" y="148"/>
                  </a:lnTo>
                  <a:lnTo>
                    <a:pt x="192" y="178"/>
                  </a:lnTo>
                  <a:lnTo>
                    <a:pt x="176" y="192"/>
                  </a:lnTo>
                  <a:lnTo>
                    <a:pt x="166" y="198"/>
                  </a:lnTo>
                  <a:lnTo>
                    <a:pt x="156" y="204"/>
                  </a:lnTo>
                  <a:lnTo>
                    <a:pt x="146" y="208"/>
                  </a:lnTo>
                  <a:lnTo>
                    <a:pt x="134" y="212"/>
                  </a:lnTo>
                  <a:lnTo>
                    <a:pt x="122" y="214"/>
                  </a:lnTo>
                  <a:lnTo>
                    <a:pt x="108" y="214"/>
                  </a:lnTo>
                  <a:close/>
                </a:path>
              </a:pathLst>
            </a:custGeom>
            <a:solidFill>
              <a:srgbClr val="FFFFFF"/>
            </a:solidFill>
            <a:ln w="9525">
              <a:noFill/>
              <a:round/>
              <a:headEnd/>
              <a:tailEnd/>
            </a:ln>
          </p:spPr>
          <p:txBody>
            <a:bodyPr/>
            <a:lstStyle/>
            <a:p>
              <a:pPr>
                <a:spcBef>
                  <a:spcPct val="50000"/>
                </a:spcBef>
                <a:buClr>
                  <a:srgbClr val="00305C"/>
                </a:buClr>
                <a:buSzPct val="110000"/>
                <a:buFont typeface="Symbol" pitchFamily="18" charset="2"/>
                <a:buChar char="·"/>
                <a:defRPr/>
              </a:pPr>
              <a:endParaRPr lang="it-IT" sz="2000">
                <a:solidFill>
                  <a:srgbClr val="000000"/>
                </a:solidFill>
                <a:latin typeface="Arial" pitchFamily="34" charset="0"/>
                <a:cs typeface="Arial" pitchFamily="34" charset="0"/>
                <a:sym typeface="Arial" pitchFamily="34" charset="0"/>
              </a:endParaRPr>
            </a:p>
          </p:txBody>
        </p:sp>
        <p:sp>
          <p:nvSpPr>
            <p:cNvPr id="68624" name="Freeform 47"/>
            <p:cNvSpPr>
              <a:spLocks noEditPoints="1"/>
            </p:cNvSpPr>
            <p:nvPr userDrawn="1"/>
          </p:nvSpPr>
          <p:spPr bwMode="auto">
            <a:xfrm>
              <a:off x="4739" y="152"/>
              <a:ext cx="131" cy="128"/>
            </a:xfrm>
            <a:custGeom>
              <a:avLst/>
              <a:gdLst>
                <a:gd name="T0" fmla="*/ 110 w 220"/>
                <a:gd name="T1" fmla="*/ 214 h 214"/>
                <a:gd name="T2" fmla="*/ 64 w 220"/>
                <a:gd name="T3" fmla="*/ 206 h 214"/>
                <a:gd name="T4" fmla="*/ 30 w 220"/>
                <a:gd name="T5" fmla="*/ 182 h 214"/>
                <a:gd name="T6" fmla="*/ 8 w 220"/>
                <a:gd name="T7" fmla="*/ 148 h 214"/>
                <a:gd name="T8" fmla="*/ 0 w 220"/>
                <a:gd name="T9" fmla="*/ 108 h 214"/>
                <a:gd name="T10" fmla="*/ 0 w 220"/>
                <a:gd name="T11" fmla="*/ 106 h 214"/>
                <a:gd name="T12" fmla="*/ 8 w 220"/>
                <a:gd name="T13" fmla="*/ 66 h 214"/>
                <a:gd name="T14" fmla="*/ 30 w 220"/>
                <a:gd name="T15" fmla="*/ 32 h 214"/>
                <a:gd name="T16" fmla="*/ 66 w 220"/>
                <a:gd name="T17" fmla="*/ 8 h 214"/>
                <a:gd name="T18" fmla="*/ 110 w 220"/>
                <a:gd name="T19" fmla="*/ 0 h 214"/>
                <a:gd name="T20" fmla="*/ 132 w 220"/>
                <a:gd name="T21" fmla="*/ 2 h 214"/>
                <a:gd name="T22" fmla="*/ 172 w 220"/>
                <a:gd name="T23" fmla="*/ 18 h 214"/>
                <a:gd name="T24" fmla="*/ 202 w 220"/>
                <a:gd name="T25" fmla="*/ 46 h 214"/>
                <a:gd name="T26" fmla="*/ 218 w 220"/>
                <a:gd name="T27" fmla="*/ 84 h 214"/>
                <a:gd name="T28" fmla="*/ 220 w 220"/>
                <a:gd name="T29" fmla="*/ 106 h 214"/>
                <a:gd name="T30" fmla="*/ 218 w 220"/>
                <a:gd name="T31" fmla="*/ 128 h 214"/>
                <a:gd name="T32" fmla="*/ 202 w 220"/>
                <a:gd name="T33" fmla="*/ 166 h 214"/>
                <a:gd name="T34" fmla="*/ 172 w 220"/>
                <a:gd name="T35" fmla="*/ 196 h 214"/>
                <a:gd name="T36" fmla="*/ 132 w 220"/>
                <a:gd name="T37" fmla="*/ 212 h 214"/>
                <a:gd name="T38" fmla="*/ 110 w 220"/>
                <a:gd name="T39" fmla="*/ 214 h 214"/>
                <a:gd name="T40" fmla="*/ 172 w 220"/>
                <a:gd name="T41" fmla="*/ 106 h 214"/>
                <a:gd name="T42" fmla="*/ 168 w 220"/>
                <a:gd name="T43" fmla="*/ 82 h 214"/>
                <a:gd name="T44" fmla="*/ 154 w 220"/>
                <a:gd name="T45" fmla="*/ 60 h 214"/>
                <a:gd name="T46" fmla="*/ 134 w 220"/>
                <a:gd name="T47" fmla="*/ 46 h 214"/>
                <a:gd name="T48" fmla="*/ 110 w 220"/>
                <a:gd name="T49" fmla="*/ 42 h 214"/>
                <a:gd name="T50" fmla="*/ 96 w 220"/>
                <a:gd name="T51" fmla="*/ 42 h 214"/>
                <a:gd name="T52" fmla="*/ 74 w 220"/>
                <a:gd name="T53" fmla="*/ 52 h 214"/>
                <a:gd name="T54" fmla="*/ 56 w 220"/>
                <a:gd name="T55" fmla="*/ 70 h 214"/>
                <a:gd name="T56" fmla="*/ 48 w 220"/>
                <a:gd name="T57" fmla="*/ 94 h 214"/>
                <a:gd name="T58" fmla="*/ 46 w 220"/>
                <a:gd name="T59" fmla="*/ 106 h 214"/>
                <a:gd name="T60" fmla="*/ 48 w 220"/>
                <a:gd name="T61" fmla="*/ 120 h 214"/>
                <a:gd name="T62" fmla="*/ 56 w 220"/>
                <a:gd name="T63" fmla="*/ 144 h 214"/>
                <a:gd name="T64" fmla="*/ 74 w 220"/>
                <a:gd name="T65" fmla="*/ 160 h 214"/>
                <a:gd name="T66" fmla="*/ 96 w 220"/>
                <a:gd name="T67" fmla="*/ 170 h 214"/>
                <a:gd name="T68" fmla="*/ 110 w 220"/>
                <a:gd name="T69" fmla="*/ 172 h 214"/>
                <a:gd name="T70" fmla="*/ 134 w 220"/>
                <a:gd name="T71" fmla="*/ 166 h 214"/>
                <a:gd name="T72" fmla="*/ 154 w 220"/>
                <a:gd name="T73" fmla="*/ 154 h 214"/>
                <a:gd name="T74" fmla="*/ 168 w 220"/>
                <a:gd name="T75" fmla="*/ 132 h 214"/>
                <a:gd name="T76" fmla="*/ 172 w 220"/>
                <a:gd name="T77" fmla="*/ 108 h 2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0"/>
                <a:gd name="T118" fmla="*/ 0 h 214"/>
                <a:gd name="T119" fmla="*/ 220 w 220"/>
                <a:gd name="T120" fmla="*/ 214 h 2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0" h="214">
                  <a:moveTo>
                    <a:pt x="110" y="214"/>
                  </a:moveTo>
                  <a:lnTo>
                    <a:pt x="110" y="214"/>
                  </a:lnTo>
                  <a:lnTo>
                    <a:pt x="86" y="212"/>
                  </a:lnTo>
                  <a:lnTo>
                    <a:pt x="64" y="206"/>
                  </a:lnTo>
                  <a:lnTo>
                    <a:pt x="46" y="196"/>
                  </a:lnTo>
                  <a:lnTo>
                    <a:pt x="30" y="182"/>
                  </a:lnTo>
                  <a:lnTo>
                    <a:pt x="16" y="168"/>
                  </a:lnTo>
                  <a:lnTo>
                    <a:pt x="8" y="148"/>
                  </a:lnTo>
                  <a:lnTo>
                    <a:pt x="2" y="128"/>
                  </a:lnTo>
                  <a:lnTo>
                    <a:pt x="0" y="108"/>
                  </a:lnTo>
                  <a:lnTo>
                    <a:pt x="0" y="106"/>
                  </a:lnTo>
                  <a:lnTo>
                    <a:pt x="2" y="86"/>
                  </a:lnTo>
                  <a:lnTo>
                    <a:pt x="8" y="66"/>
                  </a:lnTo>
                  <a:lnTo>
                    <a:pt x="18" y="46"/>
                  </a:lnTo>
                  <a:lnTo>
                    <a:pt x="30" y="32"/>
                  </a:lnTo>
                  <a:lnTo>
                    <a:pt x="46" y="18"/>
                  </a:lnTo>
                  <a:lnTo>
                    <a:pt x="66" y="8"/>
                  </a:lnTo>
                  <a:lnTo>
                    <a:pt x="86" y="2"/>
                  </a:lnTo>
                  <a:lnTo>
                    <a:pt x="110" y="0"/>
                  </a:lnTo>
                  <a:lnTo>
                    <a:pt x="132" y="2"/>
                  </a:lnTo>
                  <a:lnTo>
                    <a:pt x="154" y="8"/>
                  </a:lnTo>
                  <a:lnTo>
                    <a:pt x="172" y="18"/>
                  </a:lnTo>
                  <a:lnTo>
                    <a:pt x="188" y="30"/>
                  </a:lnTo>
                  <a:lnTo>
                    <a:pt x="202" y="46"/>
                  </a:lnTo>
                  <a:lnTo>
                    <a:pt x="212" y="64"/>
                  </a:lnTo>
                  <a:lnTo>
                    <a:pt x="218" y="84"/>
                  </a:lnTo>
                  <a:lnTo>
                    <a:pt x="220" y="106"/>
                  </a:lnTo>
                  <a:lnTo>
                    <a:pt x="218" y="128"/>
                  </a:lnTo>
                  <a:lnTo>
                    <a:pt x="212" y="148"/>
                  </a:lnTo>
                  <a:lnTo>
                    <a:pt x="202" y="166"/>
                  </a:lnTo>
                  <a:lnTo>
                    <a:pt x="188" y="182"/>
                  </a:lnTo>
                  <a:lnTo>
                    <a:pt x="172" y="196"/>
                  </a:lnTo>
                  <a:lnTo>
                    <a:pt x="154" y="206"/>
                  </a:lnTo>
                  <a:lnTo>
                    <a:pt x="132" y="212"/>
                  </a:lnTo>
                  <a:lnTo>
                    <a:pt x="110" y="214"/>
                  </a:lnTo>
                  <a:close/>
                  <a:moveTo>
                    <a:pt x="172" y="106"/>
                  </a:moveTo>
                  <a:lnTo>
                    <a:pt x="172" y="106"/>
                  </a:lnTo>
                  <a:lnTo>
                    <a:pt x="170" y="94"/>
                  </a:lnTo>
                  <a:lnTo>
                    <a:pt x="168" y="82"/>
                  </a:lnTo>
                  <a:lnTo>
                    <a:pt x="162" y="70"/>
                  </a:lnTo>
                  <a:lnTo>
                    <a:pt x="154" y="60"/>
                  </a:lnTo>
                  <a:lnTo>
                    <a:pt x="146" y="52"/>
                  </a:lnTo>
                  <a:lnTo>
                    <a:pt x="134" y="46"/>
                  </a:lnTo>
                  <a:lnTo>
                    <a:pt x="122" y="42"/>
                  </a:lnTo>
                  <a:lnTo>
                    <a:pt x="110" y="42"/>
                  </a:lnTo>
                  <a:lnTo>
                    <a:pt x="96" y="42"/>
                  </a:lnTo>
                  <a:lnTo>
                    <a:pt x="84" y="46"/>
                  </a:lnTo>
                  <a:lnTo>
                    <a:pt x="74" y="52"/>
                  </a:lnTo>
                  <a:lnTo>
                    <a:pt x="64" y="60"/>
                  </a:lnTo>
                  <a:lnTo>
                    <a:pt x="56" y="70"/>
                  </a:lnTo>
                  <a:lnTo>
                    <a:pt x="52" y="82"/>
                  </a:lnTo>
                  <a:lnTo>
                    <a:pt x="48" y="94"/>
                  </a:lnTo>
                  <a:lnTo>
                    <a:pt x="46" y="106"/>
                  </a:lnTo>
                  <a:lnTo>
                    <a:pt x="48" y="120"/>
                  </a:lnTo>
                  <a:lnTo>
                    <a:pt x="52" y="132"/>
                  </a:lnTo>
                  <a:lnTo>
                    <a:pt x="56" y="144"/>
                  </a:lnTo>
                  <a:lnTo>
                    <a:pt x="64" y="152"/>
                  </a:lnTo>
                  <a:lnTo>
                    <a:pt x="74" y="160"/>
                  </a:lnTo>
                  <a:lnTo>
                    <a:pt x="84" y="166"/>
                  </a:lnTo>
                  <a:lnTo>
                    <a:pt x="96" y="170"/>
                  </a:lnTo>
                  <a:lnTo>
                    <a:pt x="110" y="172"/>
                  </a:lnTo>
                  <a:lnTo>
                    <a:pt x="122" y="170"/>
                  </a:lnTo>
                  <a:lnTo>
                    <a:pt x="134" y="166"/>
                  </a:lnTo>
                  <a:lnTo>
                    <a:pt x="146" y="160"/>
                  </a:lnTo>
                  <a:lnTo>
                    <a:pt x="154" y="154"/>
                  </a:lnTo>
                  <a:lnTo>
                    <a:pt x="162" y="144"/>
                  </a:lnTo>
                  <a:lnTo>
                    <a:pt x="168" y="132"/>
                  </a:lnTo>
                  <a:lnTo>
                    <a:pt x="170" y="120"/>
                  </a:lnTo>
                  <a:lnTo>
                    <a:pt x="172" y="108"/>
                  </a:lnTo>
                  <a:lnTo>
                    <a:pt x="172" y="106"/>
                  </a:lnTo>
                  <a:close/>
                </a:path>
              </a:pathLst>
            </a:custGeom>
            <a:solidFill>
              <a:srgbClr val="FFFFFF"/>
            </a:solidFill>
            <a:ln w="9525">
              <a:noFill/>
              <a:round/>
              <a:headEnd/>
              <a:tailEnd/>
            </a:ln>
          </p:spPr>
          <p:txBody>
            <a:bodyPr/>
            <a:lstStyle/>
            <a:p>
              <a:pPr>
                <a:spcBef>
                  <a:spcPct val="50000"/>
                </a:spcBef>
                <a:buClr>
                  <a:srgbClr val="00305C"/>
                </a:buClr>
                <a:buSzPct val="110000"/>
                <a:buFont typeface="Symbol" pitchFamily="18" charset="2"/>
                <a:buChar char="·"/>
                <a:defRPr/>
              </a:pPr>
              <a:endParaRPr lang="it-IT" sz="2000">
                <a:solidFill>
                  <a:srgbClr val="000000"/>
                </a:solidFill>
                <a:latin typeface="Arial" pitchFamily="34" charset="0"/>
                <a:cs typeface="Arial" pitchFamily="34" charset="0"/>
                <a:sym typeface="Arial" pitchFamily="34" charset="0"/>
              </a:endParaRPr>
            </a:p>
          </p:txBody>
        </p:sp>
        <p:sp>
          <p:nvSpPr>
            <p:cNvPr id="68625" name="Freeform 48"/>
            <p:cNvSpPr>
              <a:spLocks noEditPoints="1"/>
            </p:cNvSpPr>
            <p:nvPr userDrawn="1"/>
          </p:nvSpPr>
          <p:spPr bwMode="auto">
            <a:xfrm>
              <a:off x="4895" y="155"/>
              <a:ext cx="98" cy="122"/>
            </a:xfrm>
            <a:custGeom>
              <a:avLst/>
              <a:gdLst>
                <a:gd name="T0" fmla="*/ 80 w 164"/>
                <a:gd name="T1" fmla="*/ 144 h 206"/>
                <a:gd name="T2" fmla="*/ 46 w 164"/>
                <a:gd name="T3" fmla="*/ 144 h 206"/>
                <a:gd name="T4" fmla="*/ 46 w 164"/>
                <a:gd name="T5" fmla="*/ 206 h 206"/>
                <a:gd name="T6" fmla="*/ 0 w 164"/>
                <a:gd name="T7" fmla="*/ 206 h 206"/>
                <a:gd name="T8" fmla="*/ 0 w 164"/>
                <a:gd name="T9" fmla="*/ 0 h 206"/>
                <a:gd name="T10" fmla="*/ 86 w 164"/>
                <a:gd name="T11" fmla="*/ 0 h 206"/>
                <a:gd name="T12" fmla="*/ 86 w 164"/>
                <a:gd name="T13" fmla="*/ 0 h 206"/>
                <a:gd name="T14" fmla="*/ 104 w 164"/>
                <a:gd name="T15" fmla="*/ 0 h 206"/>
                <a:gd name="T16" fmla="*/ 118 w 164"/>
                <a:gd name="T17" fmla="*/ 4 h 206"/>
                <a:gd name="T18" fmla="*/ 132 w 164"/>
                <a:gd name="T19" fmla="*/ 10 h 206"/>
                <a:gd name="T20" fmla="*/ 144 w 164"/>
                <a:gd name="T21" fmla="*/ 20 h 206"/>
                <a:gd name="T22" fmla="*/ 152 w 164"/>
                <a:gd name="T23" fmla="*/ 30 h 206"/>
                <a:gd name="T24" fmla="*/ 160 w 164"/>
                <a:gd name="T25" fmla="*/ 42 h 206"/>
                <a:gd name="T26" fmla="*/ 164 w 164"/>
                <a:gd name="T27" fmla="*/ 56 h 206"/>
                <a:gd name="T28" fmla="*/ 164 w 164"/>
                <a:gd name="T29" fmla="*/ 70 h 206"/>
                <a:gd name="T30" fmla="*/ 164 w 164"/>
                <a:gd name="T31" fmla="*/ 72 h 206"/>
                <a:gd name="T32" fmla="*/ 164 w 164"/>
                <a:gd name="T33" fmla="*/ 72 h 206"/>
                <a:gd name="T34" fmla="*/ 164 w 164"/>
                <a:gd name="T35" fmla="*/ 88 h 206"/>
                <a:gd name="T36" fmla="*/ 158 w 164"/>
                <a:gd name="T37" fmla="*/ 104 h 206"/>
                <a:gd name="T38" fmla="*/ 150 w 164"/>
                <a:gd name="T39" fmla="*/ 116 h 206"/>
                <a:gd name="T40" fmla="*/ 140 w 164"/>
                <a:gd name="T41" fmla="*/ 126 h 206"/>
                <a:gd name="T42" fmla="*/ 128 w 164"/>
                <a:gd name="T43" fmla="*/ 134 h 206"/>
                <a:gd name="T44" fmla="*/ 114 w 164"/>
                <a:gd name="T45" fmla="*/ 140 h 206"/>
                <a:gd name="T46" fmla="*/ 98 w 164"/>
                <a:gd name="T47" fmla="*/ 144 h 206"/>
                <a:gd name="T48" fmla="*/ 80 w 164"/>
                <a:gd name="T49" fmla="*/ 144 h 206"/>
                <a:gd name="T50" fmla="*/ 80 w 164"/>
                <a:gd name="T51" fmla="*/ 144 h 206"/>
                <a:gd name="T52" fmla="*/ 118 w 164"/>
                <a:gd name="T53" fmla="*/ 72 h 206"/>
                <a:gd name="T54" fmla="*/ 118 w 164"/>
                <a:gd name="T55" fmla="*/ 72 h 206"/>
                <a:gd name="T56" fmla="*/ 118 w 164"/>
                <a:gd name="T57" fmla="*/ 64 h 206"/>
                <a:gd name="T58" fmla="*/ 116 w 164"/>
                <a:gd name="T59" fmla="*/ 58 h 206"/>
                <a:gd name="T60" fmla="*/ 112 w 164"/>
                <a:gd name="T61" fmla="*/ 52 h 206"/>
                <a:gd name="T62" fmla="*/ 108 w 164"/>
                <a:gd name="T63" fmla="*/ 48 h 206"/>
                <a:gd name="T64" fmla="*/ 104 w 164"/>
                <a:gd name="T65" fmla="*/ 44 h 206"/>
                <a:gd name="T66" fmla="*/ 96 w 164"/>
                <a:gd name="T67" fmla="*/ 42 h 206"/>
                <a:gd name="T68" fmla="*/ 82 w 164"/>
                <a:gd name="T69" fmla="*/ 40 h 206"/>
                <a:gd name="T70" fmla="*/ 46 w 164"/>
                <a:gd name="T71" fmla="*/ 40 h 206"/>
                <a:gd name="T72" fmla="*/ 46 w 164"/>
                <a:gd name="T73" fmla="*/ 104 h 206"/>
                <a:gd name="T74" fmla="*/ 82 w 164"/>
                <a:gd name="T75" fmla="*/ 104 h 206"/>
                <a:gd name="T76" fmla="*/ 82 w 164"/>
                <a:gd name="T77" fmla="*/ 104 h 206"/>
                <a:gd name="T78" fmla="*/ 90 w 164"/>
                <a:gd name="T79" fmla="*/ 104 h 206"/>
                <a:gd name="T80" fmla="*/ 98 w 164"/>
                <a:gd name="T81" fmla="*/ 102 h 206"/>
                <a:gd name="T82" fmla="*/ 104 w 164"/>
                <a:gd name="T83" fmla="*/ 98 h 206"/>
                <a:gd name="T84" fmla="*/ 110 w 164"/>
                <a:gd name="T85" fmla="*/ 94 h 206"/>
                <a:gd name="T86" fmla="*/ 114 w 164"/>
                <a:gd name="T87" fmla="*/ 90 h 206"/>
                <a:gd name="T88" fmla="*/ 116 w 164"/>
                <a:gd name="T89" fmla="*/ 84 h 206"/>
                <a:gd name="T90" fmla="*/ 118 w 164"/>
                <a:gd name="T91" fmla="*/ 78 h 206"/>
                <a:gd name="T92" fmla="*/ 118 w 164"/>
                <a:gd name="T93" fmla="*/ 72 h 206"/>
                <a:gd name="T94" fmla="*/ 118 w 164"/>
                <a:gd name="T95" fmla="*/ 72 h 2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4"/>
                <a:gd name="T145" fmla="*/ 0 h 206"/>
                <a:gd name="T146" fmla="*/ 164 w 164"/>
                <a:gd name="T147" fmla="*/ 206 h 2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4" h="206">
                  <a:moveTo>
                    <a:pt x="80" y="144"/>
                  </a:moveTo>
                  <a:lnTo>
                    <a:pt x="46" y="144"/>
                  </a:lnTo>
                  <a:lnTo>
                    <a:pt x="46" y="206"/>
                  </a:lnTo>
                  <a:lnTo>
                    <a:pt x="0" y="206"/>
                  </a:lnTo>
                  <a:lnTo>
                    <a:pt x="0" y="0"/>
                  </a:lnTo>
                  <a:lnTo>
                    <a:pt x="86" y="0"/>
                  </a:lnTo>
                  <a:lnTo>
                    <a:pt x="104" y="0"/>
                  </a:lnTo>
                  <a:lnTo>
                    <a:pt x="118" y="4"/>
                  </a:lnTo>
                  <a:lnTo>
                    <a:pt x="132" y="10"/>
                  </a:lnTo>
                  <a:lnTo>
                    <a:pt x="144" y="20"/>
                  </a:lnTo>
                  <a:lnTo>
                    <a:pt x="152" y="30"/>
                  </a:lnTo>
                  <a:lnTo>
                    <a:pt x="160" y="42"/>
                  </a:lnTo>
                  <a:lnTo>
                    <a:pt x="164" y="56"/>
                  </a:lnTo>
                  <a:lnTo>
                    <a:pt x="164" y="70"/>
                  </a:lnTo>
                  <a:lnTo>
                    <a:pt x="164" y="72"/>
                  </a:lnTo>
                  <a:lnTo>
                    <a:pt x="164" y="88"/>
                  </a:lnTo>
                  <a:lnTo>
                    <a:pt x="158" y="104"/>
                  </a:lnTo>
                  <a:lnTo>
                    <a:pt x="150" y="116"/>
                  </a:lnTo>
                  <a:lnTo>
                    <a:pt x="140" y="126"/>
                  </a:lnTo>
                  <a:lnTo>
                    <a:pt x="128" y="134"/>
                  </a:lnTo>
                  <a:lnTo>
                    <a:pt x="114" y="140"/>
                  </a:lnTo>
                  <a:lnTo>
                    <a:pt x="98" y="144"/>
                  </a:lnTo>
                  <a:lnTo>
                    <a:pt x="80" y="144"/>
                  </a:lnTo>
                  <a:close/>
                  <a:moveTo>
                    <a:pt x="118" y="72"/>
                  </a:moveTo>
                  <a:lnTo>
                    <a:pt x="118" y="72"/>
                  </a:lnTo>
                  <a:lnTo>
                    <a:pt x="118" y="64"/>
                  </a:lnTo>
                  <a:lnTo>
                    <a:pt x="116" y="58"/>
                  </a:lnTo>
                  <a:lnTo>
                    <a:pt x="112" y="52"/>
                  </a:lnTo>
                  <a:lnTo>
                    <a:pt x="108" y="48"/>
                  </a:lnTo>
                  <a:lnTo>
                    <a:pt x="104" y="44"/>
                  </a:lnTo>
                  <a:lnTo>
                    <a:pt x="96" y="42"/>
                  </a:lnTo>
                  <a:lnTo>
                    <a:pt x="82" y="40"/>
                  </a:lnTo>
                  <a:lnTo>
                    <a:pt x="46" y="40"/>
                  </a:lnTo>
                  <a:lnTo>
                    <a:pt x="46" y="104"/>
                  </a:lnTo>
                  <a:lnTo>
                    <a:pt x="82" y="104"/>
                  </a:lnTo>
                  <a:lnTo>
                    <a:pt x="90" y="104"/>
                  </a:lnTo>
                  <a:lnTo>
                    <a:pt x="98" y="102"/>
                  </a:lnTo>
                  <a:lnTo>
                    <a:pt x="104" y="98"/>
                  </a:lnTo>
                  <a:lnTo>
                    <a:pt x="110" y="94"/>
                  </a:lnTo>
                  <a:lnTo>
                    <a:pt x="114" y="90"/>
                  </a:lnTo>
                  <a:lnTo>
                    <a:pt x="116" y="84"/>
                  </a:lnTo>
                  <a:lnTo>
                    <a:pt x="118" y="78"/>
                  </a:lnTo>
                  <a:lnTo>
                    <a:pt x="118" y="72"/>
                  </a:lnTo>
                  <a:close/>
                </a:path>
              </a:pathLst>
            </a:custGeom>
            <a:solidFill>
              <a:srgbClr val="FFFFFF"/>
            </a:solidFill>
            <a:ln w="9525">
              <a:noFill/>
              <a:round/>
              <a:headEnd/>
              <a:tailEnd/>
            </a:ln>
          </p:spPr>
          <p:txBody>
            <a:bodyPr/>
            <a:lstStyle/>
            <a:p>
              <a:pPr>
                <a:spcBef>
                  <a:spcPct val="50000"/>
                </a:spcBef>
                <a:buClr>
                  <a:srgbClr val="00305C"/>
                </a:buClr>
                <a:buSzPct val="110000"/>
                <a:buFont typeface="Symbol" pitchFamily="18" charset="2"/>
                <a:buChar char="·"/>
                <a:defRPr/>
              </a:pPr>
              <a:endParaRPr lang="it-IT" sz="2000">
                <a:solidFill>
                  <a:srgbClr val="000000"/>
                </a:solidFill>
                <a:latin typeface="Arial" pitchFamily="34" charset="0"/>
                <a:cs typeface="Arial" pitchFamily="34" charset="0"/>
                <a:sym typeface="Arial" pitchFamily="34" charset="0"/>
              </a:endParaRPr>
            </a:p>
          </p:txBody>
        </p:sp>
        <p:sp>
          <p:nvSpPr>
            <p:cNvPr id="68626" name="Freeform 49"/>
            <p:cNvSpPr>
              <a:spLocks noEditPoints="1"/>
            </p:cNvSpPr>
            <p:nvPr userDrawn="1"/>
          </p:nvSpPr>
          <p:spPr bwMode="auto">
            <a:xfrm>
              <a:off x="5015" y="155"/>
              <a:ext cx="114" cy="122"/>
            </a:xfrm>
            <a:custGeom>
              <a:avLst/>
              <a:gdLst>
                <a:gd name="T0" fmla="*/ 82 w 192"/>
                <a:gd name="T1" fmla="*/ 206 h 206"/>
                <a:gd name="T2" fmla="*/ 0 w 192"/>
                <a:gd name="T3" fmla="*/ 206 h 206"/>
                <a:gd name="T4" fmla="*/ 0 w 192"/>
                <a:gd name="T5" fmla="*/ 0 h 206"/>
                <a:gd name="T6" fmla="*/ 82 w 192"/>
                <a:gd name="T7" fmla="*/ 0 h 206"/>
                <a:gd name="T8" fmla="*/ 82 w 192"/>
                <a:gd name="T9" fmla="*/ 0 h 206"/>
                <a:gd name="T10" fmla="*/ 104 w 192"/>
                <a:gd name="T11" fmla="*/ 2 h 206"/>
                <a:gd name="T12" fmla="*/ 126 w 192"/>
                <a:gd name="T13" fmla="*/ 6 h 206"/>
                <a:gd name="T14" fmla="*/ 146 w 192"/>
                <a:gd name="T15" fmla="*/ 16 h 206"/>
                <a:gd name="T16" fmla="*/ 162 w 192"/>
                <a:gd name="T17" fmla="*/ 28 h 206"/>
                <a:gd name="T18" fmla="*/ 174 w 192"/>
                <a:gd name="T19" fmla="*/ 44 h 206"/>
                <a:gd name="T20" fmla="*/ 184 w 192"/>
                <a:gd name="T21" fmla="*/ 62 h 206"/>
                <a:gd name="T22" fmla="*/ 190 w 192"/>
                <a:gd name="T23" fmla="*/ 82 h 206"/>
                <a:gd name="T24" fmla="*/ 192 w 192"/>
                <a:gd name="T25" fmla="*/ 102 h 206"/>
                <a:gd name="T26" fmla="*/ 192 w 192"/>
                <a:gd name="T27" fmla="*/ 102 h 206"/>
                <a:gd name="T28" fmla="*/ 192 w 192"/>
                <a:gd name="T29" fmla="*/ 102 h 206"/>
                <a:gd name="T30" fmla="*/ 190 w 192"/>
                <a:gd name="T31" fmla="*/ 124 h 206"/>
                <a:gd name="T32" fmla="*/ 184 w 192"/>
                <a:gd name="T33" fmla="*/ 144 h 206"/>
                <a:gd name="T34" fmla="*/ 174 w 192"/>
                <a:gd name="T35" fmla="*/ 162 h 206"/>
                <a:gd name="T36" fmla="*/ 162 w 192"/>
                <a:gd name="T37" fmla="*/ 176 h 206"/>
                <a:gd name="T38" fmla="*/ 146 w 192"/>
                <a:gd name="T39" fmla="*/ 190 h 206"/>
                <a:gd name="T40" fmla="*/ 126 w 192"/>
                <a:gd name="T41" fmla="*/ 198 h 206"/>
                <a:gd name="T42" fmla="*/ 104 w 192"/>
                <a:gd name="T43" fmla="*/ 204 h 206"/>
                <a:gd name="T44" fmla="*/ 82 w 192"/>
                <a:gd name="T45" fmla="*/ 206 h 206"/>
                <a:gd name="T46" fmla="*/ 82 w 192"/>
                <a:gd name="T47" fmla="*/ 206 h 206"/>
                <a:gd name="T48" fmla="*/ 144 w 192"/>
                <a:gd name="T49" fmla="*/ 102 h 206"/>
                <a:gd name="T50" fmla="*/ 144 w 192"/>
                <a:gd name="T51" fmla="*/ 102 h 206"/>
                <a:gd name="T52" fmla="*/ 142 w 192"/>
                <a:gd name="T53" fmla="*/ 90 h 206"/>
                <a:gd name="T54" fmla="*/ 140 w 192"/>
                <a:gd name="T55" fmla="*/ 78 h 206"/>
                <a:gd name="T56" fmla="*/ 134 w 192"/>
                <a:gd name="T57" fmla="*/ 66 h 206"/>
                <a:gd name="T58" fmla="*/ 126 w 192"/>
                <a:gd name="T59" fmla="*/ 58 h 206"/>
                <a:gd name="T60" fmla="*/ 118 w 192"/>
                <a:gd name="T61" fmla="*/ 50 h 206"/>
                <a:gd name="T62" fmla="*/ 106 w 192"/>
                <a:gd name="T63" fmla="*/ 44 h 206"/>
                <a:gd name="T64" fmla="*/ 94 w 192"/>
                <a:gd name="T65" fmla="*/ 42 h 206"/>
                <a:gd name="T66" fmla="*/ 82 w 192"/>
                <a:gd name="T67" fmla="*/ 40 h 206"/>
                <a:gd name="T68" fmla="*/ 46 w 192"/>
                <a:gd name="T69" fmla="*/ 40 h 206"/>
                <a:gd name="T70" fmla="*/ 46 w 192"/>
                <a:gd name="T71" fmla="*/ 166 h 206"/>
                <a:gd name="T72" fmla="*/ 82 w 192"/>
                <a:gd name="T73" fmla="*/ 166 h 206"/>
                <a:gd name="T74" fmla="*/ 82 w 192"/>
                <a:gd name="T75" fmla="*/ 166 h 206"/>
                <a:gd name="T76" fmla="*/ 94 w 192"/>
                <a:gd name="T77" fmla="*/ 164 h 206"/>
                <a:gd name="T78" fmla="*/ 106 w 192"/>
                <a:gd name="T79" fmla="*/ 160 h 206"/>
                <a:gd name="T80" fmla="*/ 118 w 192"/>
                <a:gd name="T81" fmla="*/ 156 h 206"/>
                <a:gd name="T82" fmla="*/ 126 w 192"/>
                <a:gd name="T83" fmla="*/ 148 h 206"/>
                <a:gd name="T84" fmla="*/ 134 w 192"/>
                <a:gd name="T85" fmla="*/ 140 h 206"/>
                <a:gd name="T86" fmla="*/ 140 w 192"/>
                <a:gd name="T87" fmla="*/ 128 h 206"/>
                <a:gd name="T88" fmla="*/ 142 w 192"/>
                <a:gd name="T89" fmla="*/ 116 h 206"/>
                <a:gd name="T90" fmla="*/ 144 w 192"/>
                <a:gd name="T91" fmla="*/ 104 h 206"/>
                <a:gd name="T92" fmla="*/ 144 w 192"/>
                <a:gd name="T93" fmla="*/ 102 h 2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2"/>
                <a:gd name="T142" fmla="*/ 0 h 206"/>
                <a:gd name="T143" fmla="*/ 192 w 192"/>
                <a:gd name="T144" fmla="*/ 206 h 20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2" h="206">
                  <a:moveTo>
                    <a:pt x="82" y="206"/>
                  </a:moveTo>
                  <a:lnTo>
                    <a:pt x="0" y="206"/>
                  </a:lnTo>
                  <a:lnTo>
                    <a:pt x="0" y="0"/>
                  </a:lnTo>
                  <a:lnTo>
                    <a:pt x="82" y="0"/>
                  </a:lnTo>
                  <a:lnTo>
                    <a:pt x="104" y="2"/>
                  </a:lnTo>
                  <a:lnTo>
                    <a:pt x="126" y="6"/>
                  </a:lnTo>
                  <a:lnTo>
                    <a:pt x="146" y="16"/>
                  </a:lnTo>
                  <a:lnTo>
                    <a:pt x="162" y="28"/>
                  </a:lnTo>
                  <a:lnTo>
                    <a:pt x="174" y="44"/>
                  </a:lnTo>
                  <a:lnTo>
                    <a:pt x="184" y="62"/>
                  </a:lnTo>
                  <a:lnTo>
                    <a:pt x="190" y="82"/>
                  </a:lnTo>
                  <a:lnTo>
                    <a:pt x="192" y="102"/>
                  </a:lnTo>
                  <a:lnTo>
                    <a:pt x="190" y="124"/>
                  </a:lnTo>
                  <a:lnTo>
                    <a:pt x="184" y="144"/>
                  </a:lnTo>
                  <a:lnTo>
                    <a:pt x="174" y="162"/>
                  </a:lnTo>
                  <a:lnTo>
                    <a:pt x="162" y="176"/>
                  </a:lnTo>
                  <a:lnTo>
                    <a:pt x="146" y="190"/>
                  </a:lnTo>
                  <a:lnTo>
                    <a:pt x="126" y="198"/>
                  </a:lnTo>
                  <a:lnTo>
                    <a:pt x="104" y="204"/>
                  </a:lnTo>
                  <a:lnTo>
                    <a:pt x="82" y="206"/>
                  </a:lnTo>
                  <a:close/>
                  <a:moveTo>
                    <a:pt x="144" y="102"/>
                  </a:moveTo>
                  <a:lnTo>
                    <a:pt x="144" y="102"/>
                  </a:lnTo>
                  <a:lnTo>
                    <a:pt x="142" y="90"/>
                  </a:lnTo>
                  <a:lnTo>
                    <a:pt x="140" y="78"/>
                  </a:lnTo>
                  <a:lnTo>
                    <a:pt x="134" y="66"/>
                  </a:lnTo>
                  <a:lnTo>
                    <a:pt x="126" y="58"/>
                  </a:lnTo>
                  <a:lnTo>
                    <a:pt x="118" y="50"/>
                  </a:lnTo>
                  <a:lnTo>
                    <a:pt x="106" y="44"/>
                  </a:lnTo>
                  <a:lnTo>
                    <a:pt x="94" y="42"/>
                  </a:lnTo>
                  <a:lnTo>
                    <a:pt x="82" y="40"/>
                  </a:lnTo>
                  <a:lnTo>
                    <a:pt x="46" y="40"/>
                  </a:lnTo>
                  <a:lnTo>
                    <a:pt x="46" y="166"/>
                  </a:lnTo>
                  <a:lnTo>
                    <a:pt x="82" y="166"/>
                  </a:lnTo>
                  <a:lnTo>
                    <a:pt x="94" y="164"/>
                  </a:lnTo>
                  <a:lnTo>
                    <a:pt x="106" y="160"/>
                  </a:lnTo>
                  <a:lnTo>
                    <a:pt x="118" y="156"/>
                  </a:lnTo>
                  <a:lnTo>
                    <a:pt x="126" y="148"/>
                  </a:lnTo>
                  <a:lnTo>
                    <a:pt x="134" y="140"/>
                  </a:lnTo>
                  <a:lnTo>
                    <a:pt x="140" y="128"/>
                  </a:lnTo>
                  <a:lnTo>
                    <a:pt x="142" y="116"/>
                  </a:lnTo>
                  <a:lnTo>
                    <a:pt x="144" y="104"/>
                  </a:lnTo>
                  <a:lnTo>
                    <a:pt x="144" y="102"/>
                  </a:lnTo>
                  <a:close/>
                </a:path>
              </a:pathLst>
            </a:custGeom>
            <a:solidFill>
              <a:srgbClr val="FFFFFF"/>
            </a:solidFill>
            <a:ln w="9525">
              <a:noFill/>
              <a:round/>
              <a:headEnd/>
              <a:tailEnd/>
            </a:ln>
          </p:spPr>
          <p:txBody>
            <a:bodyPr/>
            <a:lstStyle/>
            <a:p>
              <a:pPr>
                <a:spcBef>
                  <a:spcPct val="50000"/>
                </a:spcBef>
                <a:buClr>
                  <a:srgbClr val="00305C"/>
                </a:buClr>
                <a:buSzPct val="110000"/>
                <a:buFont typeface="Symbol" pitchFamily="18" charset="2"/>
                <a:buChar char="·"/>
                <a:defRPr/>
              </a:pPr>
              <a:endParaRPr lang="it-IT" sz="2000">
                <a:solidFill>
                  <a:srgbClr val="000000"/>
                </a:solidFill>
                <a:latin typeface="Arial" pitchFamily="34" charset="0"/>
                <a:cs typeface="Arial" pitchFamily="34" charset="0"/>
                <a:sym typeface="Arial" pitchFamily="34" charset="0"/>
              </a:endParaRPr>
            </a:p>
          </p:txBody>
        </p:sp>
        <p:sp>
          <p:nvSpPr>
            <p:cNvPr id="68627" name="Freeform 50"/>
            <p:cNvSpPr>
              <a:spLocks noEditPoints="1"/>
            </p:cNvSpPr>
            <p:nvPr userDrawn="1"/>
          </p:nvSpPr>
          <p:spPr bwMode="auto">
            <a:xfrm>
              <a:off x="5582" y="161"/>
              <a:ext cx="37" cy="17"/>
            </a:xfrm>
            <a:custGeom>
              <a:avLst/>
              <a:gdLst>
                <a:gd name="T0" fmla="*/ 24 w 62"/>
                <a:gd name="T1" fmla="*/ 6 h 30"/>
                <a:gd name="T2" fmla="*/ 16 w 62"/>
                <a:gd name="T3" fmla="*/ 6 h 30"/>
                <a:gd name="T4" fmla="*/ 16 w 62"/>
                <a:gd name="T5" fmla="*/ 30 h 30"/>
                <a:gd name="T6" fmla="*/ 8 w 62"/>
                <a:gd name="T7" fmla="*/ 30 h 30"/>
                <a:gd name="T8" fmla="*/ 8 w 62"/>
                <a:gd name="T9" fmla="*/ 6 h 30"/>
                <a:gd name="T10" fmla="*/ 0 w 62"/>
                <a:gd name="T11" fmla="*/ 6 h 30"/>
                <a:gd name="T12" fmla="*/ 0 w 62"/>
                <a:gd name="T13" fmla="*/ 0 h 30"/>
                <a:gd name="T14" fmla="*/ 24 w 62"/>
                <a:gd name="T15" fmla="*/ 0 h 30"/>
                <a:gd name="T16" fmla="*/ 24 w 62"/>
                <a:gd name="T17" fmla="*/ 6 h 30"/>
                <a:gd name="T18" fmla="*/ 62 w 62"/>
                <a:gd name="T19" fmla="*/ 30 h 30"/>
                <a:gd name="T20" fmla="*/ 56 w 62"/>
                <a:gd name="T21" fmla="*/ 30 h 30"/>
                <a:gd name="T22" fmla="*/ 56 w 62"/>
                <a:gd name="T23" fmla="*/ 6 h 30"/>
                <a:gd name="T24" fmla="*/ 56 w 62"/>
                <a:gd name="T25" fmla="*/ 6 h 30"/>
                <a:gd name="T26" fmla="*/ 48 w 62"/>
                <a:gd name="T27" fmla="*/ 30 h 30"/>
                <a:gd name="T28" fmla="*/ 42 w 62"/>
                <a:gd name="T29" fmla="*/ 30 h 30"/>
                <a:gd name="T30" fmla="*/ 34 w 62"/>
                <a:gd name="T31" fmla="*/ 6 h 30"/>
                <a:gd name="T32" fmla="*/ 34 w 62"/>
                <a:gd name="T33" fmla="*/ 6 h 30"/>
                <a:gd name="T34" fmla="*/ 34 w 62"/>
                <a:gd name="T35" fmla="*/ 30 h 30"/>
                <a:gd name="T36" fmla="*/ 28 w 62"/>
                <a:gd name="T37" fmla="*/ 30 h 30"/>
                <a:gd name="T38" fmla="*/ 28 w 62"/>
                <a:gd name="T39" fmla="*/ 0 h 30"/>
                <a:gd name="T40" fmla="*/ 38 w 62"/>
                <a:gd name="T41" fmla="*/ 0 h 30"/>
                <a:gd name="T42" fmla="*/ 46 w 62"/>
                <a:gd name="T43" fmla="*/ 18 h 30"/>
                <a:gd name="T44" fmla="*/ 52 w 62"/>
                <a:gd name="T45" fmla="*/ 0 h 30"/>
                <a:gd name="T46" fmla="*/ 62 w 62"/>
                <a:gd name="T47" fmla="*/ 0 h 30"/>
                <a:gd name="T48" fmla="*/ 62 w 62"/>
                <a:gd name="T49" fmla="*/ 3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30"/>
                <a:gd name="T77" fmla="*/ 62 w 62"/>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30">
                  <a:moveTo>
                    <a:pt x="24" y="6"/>
                  </a:moveTo>
                  <a:lnTo>
                    <a:pt x="16" y="6"/>
                  </a:lnTo>
                  <a:lnTo>
                    <a:pt x="16" y="30"/>
                  </a:lnTo>
                  <a:lnTo>
                    <a:pt x="8" y="30"/>
                  </a:lnTo>
                  <a:lnTo>
                    <a:pt x="8" y="6"/>
                  </a:lnTo>
                  <a:lnTo>
                    <a:pt x="0" y="6"/>
                  </a:lnTo>
                  <a:lnTo>
                    <a:pt x="0" y="0"/>
                  </a:lnTo>
                  <a:lnTo>
                    <a:pt x="24" y="0"/>
                  </a:lnTo>
                  <a:lnTo>
                    <a:pt x="24" y="6"/>
                  </a:lnTo>
                  <a:close/>
                  <a:moveTo>
                    <a:pt x="62" y="30"/>
                  </a:moveTo>
                  <a:lnTo>
                    <a:pt x="56" y="30"/>
                  </a:lnTo>
                  <a:lnTo>
                    <a:pt x="56" y="6"/>
                  </a:lnTo>
                  <a:lnTo>
                    <a:pt x="48" y="30"/>
                  </a:lnTo>
                  <a:lnTo>
                    <a:pt x="42" y="30"/>
                  </a:lnTo>
                  <a:lnTo>
                    <a:pt x="34" y="6"/>
                  </a:lnTo>
                  <a:lnTo>
                    <a:pt x="34" y="30"/>
                  </a:lnTo>
                  <a:lnTo>
                    <a:pt x="28" y="30"/>
                  </a:lnTo>
                  <a:lnTo>
                    <a:pt x="28" y="0"/>
                  </a:lnTo>
                  <a:lnTo>
                    <a:pt x="38" y="0"/>
                  </a:lnTo>
                  <a:lnTo>
                    <a:pt x="46" y="18"/>
                  </a:lnTo>
                  <a:lnTo>
                    <a:pt x="52" y="0"/>
                  </a:lnTo>
                  <a:lnTo>
                    <a:pt x="62" y="0"/>
                  </a:lnTo>
                  <a:lnTo>
                    <a:pt x="62" y="30"/>
                  </a:lnTo>
                  <a:close/>
                </a:path>
              </a:pathLst>
            </a:custGeom>
            <a:solidFill>
              <a:srgbClr val="F58220"/>
            </a:solidFill>
            <a:ln w="9525">
              <a:noFill/>
              <a:round/>
              <a:headEnd/>
              <a:tailEnd/>
            </a:ln>
          </p:spPr>
          <p:txBody>
            <a:bodyPr/>
            <a:lstStyle/>
            <a:p>
              <a:pPr>
                <a:spcBef>
                  <a:spcPct val="50000"/>
                </a:spcBef>
                <a:buClr>
                  <a:srgbClr val="00305C"/>
                </a:buClr>
                <a:buSzPct val="110000"/>
                <a:buFont typeface="Symbol" pitchFamily="18" charset="2"/>
                <a:buChar char="·"/>
                <a:defRPr/>
              </a:pPr>
              <a:endParaRPr lang="it-IT" sz="2000">
                <a:solidFill>
                  <a:srgbClr val="000000"/>
                </a:solidFill>
                <a:latin typeface="Arial" pitchFamily="34" charset="0"/>
                <a:cs typeface="Arial" pitchFamily="34" charset="0"/>
                <a:sym typeface="Arial" pitchFamily="34" charset="0"/>
              </a:endParaRPr>
            </a:p>
          </p:txBody>
        </p:sp>
      </p:grpSp>
    </p:spTree>
  </p:cSld>
  <p:clrMap bg1="lt1" tx1="dk1" bg2="lt2" tx2="dk2" accent1="accent1" accent2="accent2" accent3="accent3" accent4="accent4" accent5="accent5" accent6="accent6" hlink="hlink" folHlink="folHlink"/>
  <p:sldLayoutIdLst>
    <p:sldLayoutId id="2147491373" r:id="rId1"/>
    <p:sldLayoutId id="2147491372" r:id="rId2"/>
    <p:sldLayoutId id="2147491371" r:id="rId3"/>
    <p:sldLayoutId id="2147491370" r:id="rId4"/>
    <p:sldLayoutId id="2147491369" r:id="rId5"/>
    <p:sldLayoutId id="2147491368" r:id="rId6"/>
    <p:sldLayoutId id="2147491367" r:id="rId7"/>
    <p:sldLayoutId id="2147491366" r:id="rId8"/>
    <p:sldLayoutId id="2147491365" r:id="rId9"/>
    <p:sldLayoutId id="2147491364" r:id="rId10"/>
    <p:sldLayoutId id="2147491363" r:id="rId11"/>
  </p:sldLayoutIdLst>
  <p:transition/>
  <p:timing>
    <p:tnLst>
      <p:par>
        <p:cTn id="1" dur="indefinite" restart="never" nodeType="tmRoot"/>
      </p:par>
    </p:tnLst>
  </p:timing>
  <p:txStyles>
    <p:titleStyle>
      <a:lvl1pPr algn="l" defTabSz="785813" rtl="0" eaLnBrk="0" fontAlgn="base" hangingPunct="0">
        <a:spcBef>
          <a:spcPct val="0"/>
        </a:spcBef>
        <a:spcAft>
          <a:spcPct val="0"/>
        </a:spcAft>
        <a:defRPr sz="2400" b="1">
          <a:solidFill>
            <a:schemeClr val="bg1"/>
          </a:solidFill>
          <a:latin typeface="+mj-lt"/>
          <a:ea typeface="+mj-ea"/>
          <a:cs typeface="+mj-cs"/>
        </a:defRPr>
      </a:lvl1pPr>
      <a:lvl2pPr algn="l" defTabSz="785813" rtl="0" eaLnBrk="0" fontAlgn="base" hangingPunct="0">
        <a:spcBef>
          <a:spcPct val="0"/>
        </a:spcBef>
        <a:spcAft>
          <a:spcPct val="0"/>
        </a:spcAft>
        <a:defRPr sz="2400" b="1">
          <a:solidFill>
            <a:schemeClr val="bg1"/>
          </a:solidFill>
          <a:latin typeface="Arial" pitchFamily="34" charset="0"/>
        </a:defRPr>
      </a:lvl2pPr>
      <a:lvl3pPr algn="l" defTabSz="785813" rtl="0" eaLnBrk="0" fontAlgn="base" hangingPunct="0">
        <a:spcBef>
          <a:spcPct val="0"/>
        </a:spcBef>
        <a:spcAft>
          <a:spcPct val="0"/>
        </a:spcAft>
        <a:defRPr sz="2400" b="1">
          <a:solidFill>
            <a:schemeClr val="bg1"/>
          </a:solidFill>
          <a:latin typeface="Arial" pitchFamily="34" charset="0"/>
        </a:defRPr>
      </a:lvl3pPr>
      <a:lvl4pPr algn="l" defTabSz="785813" rtl="0" eaLnBrk="0" fontAlgn="base" hangingPunct="0">
        <a:spcBef>
          <a:spcPct val="0"/>
        </a:spcBef>
        <a:spcAft>
          <a:spcPct val="0"/>
        </a:spcAft>
        <a:defRPr sz="2400" b="1">
          <a:solidFill>
            <a:schemeClr val="bg1"/>
          </a:solidFill>
          <a:latin typeface="Arial" pitchFamily="34" charset="0"/>
        </a:defRPr>
      </a:lvl4pPr>
      <a:lvl5pPr algn="l" defTabSz="785813" rtl="0" eaLnBrk="0" fontAlgn="base" hangingPunct="0">
        <a:spcBef>
          <a:spcPct val="0"/>
        </a:spcBef>
        <a:spcAft>
          <a:spcPct val="0"/>
        </a:spcAft>
        <a:defRPr sz="2400" b="1">
          <a:solidFill>
            <a:schemeClr val="bg1"/>
          </a:solidFill>
          <a:latin typeface="Arial" pitchFamily="34" charset="0"/>
        </a:defRPr>
      </a:lvl5pPr>
      <a:lvl6pPr marL="457200" algn="l" defTabSz="785813" rtl="0" eaLnBrk="0" fontAlgn="base" hangingPunct="0">
        <a:spcBef>
          <a:spcPct val="0"/>
        </a:spcBef>
        <a:spcAft>
          <a:spcPct val="0"/>
        </a:spcAft>
        <a:defRPr sz="2400" b="1">
          <a:solidFill>
            <a:schemeClr val="bg1"/>
          </a:solidFill>
          <a:latin typeface="Arial" pitchFamily="34" charset="0"/>
        </a:defRPr>
      </a:lvl6pPr>
      <a:lvl7pPr marL="914400" algn="l" defTabSz="785813" rtl="0" eaLnBrk="0" fontAlgn="base" hangingPunct="0">
        <a:spcBef>
          <a:spcPct val="0"/>
        </a:spcBef>
        <a:spcAft>
          <a:spcPct val="0"/>
        </a:spcAft>
        <a:defRPr sz="2400" b="1">
          <a:solidFill>
            <a:schemeClr val="bg1"/>
          </a:solidFill>
          <a:latin typeface="Arial" pitchFamily="34" charset="0"/>
        </a:defRPr>
      </a:lvl7pPr>
      <a:lvl8pPr marL="1371600" algn="l" defTabSz="785813" rtl="0" eaLnBrk="0" fontAlgn="base" hangingPunct="0">
        <a:spcBef>
          <a:spcPct val="0"/>
        </a:spcBef>
        <a:spcAft>
          <a:spcPct val="0"/>
        </a:spcAft>
        <a:defRPr sz="2400" b="1">
          <a:solidFill>
            <a:schemeClr val="bg1"/>
          </a:solidFill>
          <a:latin typeface="Arial" pitchFamily="34" charset="0"/>
        </a:defRPr>
      </a:lvl8pPr>
      <a:lvl9pPr marL="1828800" algn="l" defTabSz="785813" rtl="0" eaLnBrk="0" fontAlgn="base" hangingPunct="0">
        <a:spcBef>
          <a:spcPct val="0"/>
        </a:spcBef>
        <a:spcAft>
          <a:spcPct val="0"/>
        </a:spcAft>
        <a:defRPr sz="2400" b="1">
          <a:solidFill>
            <a:schemeClr val="bg1"/>
          </a:solidFill>
          <a:latin typeface="Arial" pitchFamily="34" charset="0"/>
        </a:defRPr>
      </a:lvl9pPr>
    </p:titleStyle>
    <p:bodyStyle>
      <a:lvl1pPr marL="233363" indent="-233363" algn="l" defTabSz="785813" rtl="0" eaLnBrk="0" fontAlgn="base" hangingPunct="0">
        <a:lnSpc>
          <a:spcPct val="90000"/>
        </a:lnSpc>
        <a:spcBef>
          <a:spcPct val="60000"/>
        </a:spcBef>
        <a:spcAft>
          <a:spcPct val="0"/>
        </a:spcAft>
        <a:buClr>
          <a:srgbClr val="F89646"/>
        </a:buClr>
        <a:buSzPct val="75000"/>
        <a:buFont typeface="Wingdings" pitchFamily="2" charset="2"/>
        <a:buChar char="l"/>
        <a:tabLst>
          <a:tab pos="1081088" algn="l"/>
        </a:tabLst>
        <a:defRPr sz="3200">
          <a:solidFill>
            <a:schemeClr val="bg1"/>
          </a:solidFill>
          <a:latin typeface="+mn-lt"/>
          <a:ea typeface="+mn-ea"/>
          <a:cs typeface="+mn-cs"/>
        </a:defRPr>
      </a:lvl1pPr>
      <a:lvl2pPr marL="539750" indent="-152400" algn="l" defTabSz="785813" rtl="0" eaLnBrk="0" fontAlgn="base" hangingPunct="0">
        <a:lnSpc>
          <a:spcPct val="90000"/>
        </a:lnSpc>
        <a:spcBef>
          <a:spcPct val="60000"/>
        </a:spcBef>
        <a:spcAft>
          <a:spcPct val="0"/>
        </a:spcAft>
        <a:buClr>
          <a:srgbClr val="F89646"/>
        </a:buClr>
        <a:buFont typeface="Arial" charset="0"/>
        <a:buChar char="–"/>
        <a:tabLst>
          <a:tab pos="1081088" algn="l"/>
        </a:tabLst>
        <a:defRPr sz="1600">
          <a:solidFill>
            <a:schemeClr val="bg1"/>
          </a:solidFill>
          <a:latin typeface="+mn-lt"/>
        </a:defRPr>
      </a:lvl2pPr>
      <a:lvl3pPr marL="849313" indent="-152400" algn="l" defTabSz="785813" rtl="0" eaLnBrk="0" fontAlgn="base" hangingPunct="0">
        <a:spcBef>
          <a:spcPct val="20000"/>
        </a:spcBef>
        <a:spcAft>
          <a:spcPct val="0"/>
        </a:spcAft>
        <a:buChar char="•"/>
        <a:tabLst>
          <a:tab pos="1081088" algn="l"/>
        </a:tabLst>
        <a:defRPr sz="1200">
          <a:solidFill>
            <a:schemeClr val="tx1"/>
          </a:solidFill>
          <a:latin typeface="+mn-lt"/>
        </a:defRPr>
      </a:lvl3pPr>
      <a:lvl4pPr marL="1155700" indent="-152400" algn="l" defTabSz="785813" rtl="0" eaLnBrk="0" fontAlgn="base" hangingPunct="0">
        <a:spcBef>
          <a:spcPct val="20000"/>
        </a:spcBef>
        <a:spcAft>
          <a:spcPct val="0"/>
        </a:spcAft>
        <a:buChar char="–"/>
        <a:tabLst>
          <a:tab pos="1081088" algn="l"/>
        </a:tabLst>
        <a:defRPr sz="1000">
          <a:solidFill>
            <a:schemeClr val="tx1"/>
          </a:solidFill>
          <a:latin typeface="+mn-lt"/>
        </a:defRPr>
      </a:lvl4pPr>
      <a:lvl5pPr marL="1463675" indent="-152400" algn="l" defTabSz="785813" rtl="0" eaLnBrk="0" fontAlgn="base" hangingPunct="0">
        <a:spcBef>
          <a:spcPct val="20000"/>
        </a:spcBef>
        <a:spcAft>
          <a:spcPct val="0"/>
        </a:spcAft>
        <a:buChar char="»"/>
        <a:tabLst>
          <a:tab pos="1081088" algn="l"/>
        </a:tabLst>
        <a:defRPr sz="900">
          <a:solidFill>
            <a:schemeClr val="tx1"/>
          </a:solidFill>
          <a:latin typeface="+mn-lt"/>
        </a:defRPr>
      </a:lvl5pPr>
      <a:lvl6pPr marL="1920875" indent="-152400" algn="l" defTabSz="785813" rtl="0" eaLnBrk="0" fontAlgn="base" hangingPunct="0">
        <a:spcBef>
          <a:spcPct val="20000"/>
        </a:spcBef>
        <a:spcAft>
          <a:spcPct val="0"/>
        </a:spcAft>
        <a:buChar char="»"/>
        <a:tabLst>
          <a:tab pos="1081088" algn="l"/>
        </a:tabLst>
        <a:defRPr sz="900">
          <a:solidFill>
            <a:schemeClr val="tx1"/>
          </a:solidFill>
          <a:latin typeface="+mn-lt"/>
        </a:defRPr>
      </a:lvl6pPr>
      <a:lvl7pPr marL="2378075" indent="-152400" algn="l" defTabSz="785813" rtl="0" eaLnBrk="0" fontAlgn="base" hangingPunct="0">
        <a:spcBef>
          <a:spcPct val="20000"/>
        </a:spcBef>
        <a:spcAft>
          <a:spcPct val="0"/>
        </a:spcAft>
        <a:buChar char="»"/>
        <a:tabLst>
          <a:tab pos="1081088" algn="l"/>
        </a:tabLst>
        <a:defRPr sz="900">
          <a:solidFill>
            <a:schemeClr val="tx1"/>
          </a:solidFill>
          <a:latin typeface="+mn-lt"/>
        </a:defRPr>
      </a:lvl7pPr>
      <a:lvl8pPr marL="2835275" indent="-152400" algn="l" defTabSz="785813" rtl="0" eaLnBrk="0" fontAlgn="base" hangingPunct="0">
        <a:spcBef>
          <a:spcPct val="20000"/>
        </a:spcBef>
        <a:spcAft>
          <a:spcPct val="0"/>
        </a:spcAft>
        <a:buChar char="»"/>
        <a:tabLst>
          <a:tab pos="1081088" algn="l"/>
        </a:tabLst>
        <a:defRPr sz="900">
          <a:solidFill>
            <a:schemeClr val="tx1"/>
          </a:solidFill>
          <a:latin typeface="+mn-lt"/>
        </a:defRPr>
      </a:lvl8pPr>
      <a:lvl9pPr marL="3292475" indent="-152400" algn="l" defTabSz="785813" rtl="0" eaLnBrk="0" fontAlgn="base" hangingPunct="0">
        <a:spcBef>
          <a:spcPct val="20000"/>
        </a:spcBef>
        <a:spcAft>
          <a:spcPct val="0"/>
        </a:spcAft>
        <a:buChar char="»"/>
        <a:tabLst>
          <a:tab pos="1081088" algn="l"/>
        </a:tabLst>
        <a:defRPr sz="9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Click to edit Master title style</a:t>
            </a:r>
          </a:p>
        </p:txBody>
      </p:sp>
      <p:sp>
        <p:nvSpPr>
          <p:cNvPr id="686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pitchFamily="18" charset="0"/>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imes" pitchFamily="18" charset="0"/>
                <a:cs typeface="+mn-cs"/>
              </a:defRPr>
            </a:lvl1pPr>
          </a:lstStyle>
          <a:p>
            <a:pPr>
              <a:defRPr/>
            </a:pPr>
            <a:endParaRPr lang="it-IT"/>
          </a:p>
        </p:txBody>
      </p:sp>
    </p:spTree>
  </p:cSld>
  <p:clrMap bg1="dk2" tx1="lt1" bg2="dk1" tx2="lt2" accent1="accent1" accent2="accent2" accent3="accent3" accent4="accent4" accent5="accent5" accent6="accent6" hlink="hlink" folHlink="folHlink"/>
  <p:sldLayoutIdLst>
    <p:sldLayoutId id="2147491548" r:id="rId1"/>
    <p:sldLayoutId id="2147491549" r:id="rId2"/>
    <p:sldLayoutId id="2147491550" r:id="rId3"/>
    <p:sldLayoutId id="2147491551" r:id="rId4"/>
    <p:sldLayoutId id="2147491552" r:id="rId5"/>
    <p:sldLayoutId id="2147491553" r:id="rId6"/>
    <p:sldLayoutId id="2147491554" r:id="rId7"/>
    <p:sldLayoutId id="2147491555" r:id="rId8"/>
    <p:sldLayoutId id="2147491556" r:id="rId9"/>
    <p:sldLayoutId id="2147491557" r:id="rId10"/>
    <p:sldLayoutId id="214749155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0898" name="Picture 2" descr="Back slide 2"/>
          <p:cNvPicPr>
            <a:picLocks noChangeAspect="1" noChangeArrowheads="1"/>
          </p:cNvPicPr>
          <p:nvPr userDrawn="1"/>
        </p:nvPicPr>
        <p:blipFill>
          <a:blip r:embed="rId3" cstate="print"/>
          <a:srcRect/>
          <a:stretch>
            <a:fillRect/>
          </a:stretch>
        </p:blipFill>
        <p:spPr bwMode="auto">
          <a:xfrm>
            <a:off x="-1588" y="0"/>
            <a:ext cx="9148763" cy="6859588"/>
          </a:xfrm>
          <a:prstGeom prst="rect">
            <a:avLst/>
          </a:prstGeom>
          <a:noFill/>
          <a:ln w="9525">
            <a:noFill/>
            <a:miter lim="800000"/>
            <a:headEnd/>
            <a:tailEnd/>
          </a:ln>
        </p:spPr>
      </p:pic>
      <p:sp>
        <p:nvSpPr>
          <p:cNvPr id="80899" name="Rectangle 3"/>
          <p:cNvSpPr>
            <a:spLocks noGrp="1" noChangeArrowheads="1"/>
          </p:cNvSpPr>
          <p:nvPr>
            <p:ph type="title"/>
          </p:nvPr>
        </p:nvSpPr>
        <p:spPr bwMode="auto">
          <a:xfrm>
            <a:off x="338138" y="139700"/>
            <a:ext cx="8464550" cy="1384300"/>
          </a:xfrm>
          <a:prstGeom prst="rect">
            <a:avLst/>
          </a:prstGeom>
          <a:noFill/>
          <a:ln w="9525">
            <a:noFill/>
            <a:miter lim="800000"/>
            <a:headEnd/>
            <a:tailEnd/>
          </a:ln>
        </p:spPr>
        <p:txBody>
          <a:bodyPr vert="horz" wrap="square" lIns="98604" tIns="49301" rIns="98604" bIns="49301" numCol="1" anchor="ctr" anchorCtr="0" compatLnSpc="1">
            <a:prstTxWarp prst="textNoShape">
              <a:avLst/>
            </a:prstTxWarp>
          </a:bodyPr>
          <a:lstStyle/>
          <a:p>
            <a:pPr lvl="0"/>
            <a:r>
              <a:rPr lang="en-US" smtClean="0"/>
              <a:t>Fare clic per modificare stile</a:t>
            </a:r>
          </a:p>
        </p:txBody>
      </p:sp>
      <p:sp>
        <p:nvSpPr>
          <p:cNvPr id="80900" name="Rectangle 4"/>
          <p:cNvSpPr>
            <a:spLocks noGrp="1" noChangeArrowheads="1"/>
          </p:cNvSpPr>
          <p:nvPr>
            <p:ph type="body" idx="1"/>
          </p:nvPr>
        </p:nvSpPr>
        <p:spPr bwMode="auto">
          <a:xfrm>
            <a:off x="361950" y="1828800"/>
            <a:ext cx="8420100" cy="4222750"/>
          </a:xfrm>
          <a:prstGeom prst="rect">
            <a:avLst/>
          </a:prstGeom>
          <a:noFill/>
          <a:ln w="9525">
            <a:noFill/>
            <a:miter lim="800000"/>
            <a:headEnd/>
            <a:tailEnd/>
          </a:ln>
        </p:spPr>
        <p:txBody>
          <a:bodyPr vert="horz" wrap="square" lIns="98604" tIns="49301" rIns="98604" bIns="49301"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14341" name="Rectangle 5"/>
          <p:cNvSpPr>
            <a:spLocks noChangeArrowheads="1"/>
          </p:cNvSpPr>
          <p:nvPr/>
        </p:nvSpPr>
        <p:spPr bwMode="auto">
          <a:xfrm>
            <a:off x="1006475" y="6530975"/>
            <a:ext cx="7978775" cy="304800"/>
          </a:xfrm>
          <a:prstGeom prst="rect">
            <a:avLst/>
          </a:prstGeom>
          <a:noFill/>
          <a:ln>
            <a:noFill/>
          </a:ln>
          <a:extLst/>
        </p:spPr>
        <p:txBody>
          <a:bodyPr lIns="98604" tIns="49301" rIns="98604" bIns="49301"/>
          <a:lstStyle/>
          <a:p>
            <a:pPr marL="368300" indent="-368300" defTabSz="979488" eaLnBrk="0" hangingPunct="0">
              <a:spcBef>
                <a:spcPct val="20000"/>
              </a:spcBef>
              <a:buClr>
                <a:srgbClr val="FFFF00"/>
              </a:buClr>
              <a:buSzPct val="125000"/>
              <a:buFont typeface="Symbol" pitchFamily="18" charset="2"/>
              <a:buNone/>
              <a:defRPr/>
            </a:pPr>
            <a:r>
              <a:rPr lang="en-US" sz="900" b="1">
                <a:solidFill>
                  <a:srgbClr val="81DEFF"/>
                </a:solidFill>
                <a:latin typeface="Verdana" pitchFamily="34" charset="0"/>
                <a:cs typeface="+mn-cs"/>
              </a:rPr>
              <a:t>Clinica di Mal. App. Respiratorio - Università di Modena e Reggio Emilia - Az. Ospedaliero-Universitaria - Policlinico di Modena</a:t>
            </a:r>
          </a:p>
        </p:txBody>
      </p:sp>
      <p:sp>
        <p:nvSpPr>
          <p:cNvPr id="497670" name="Rectangle 6"/>
          <p:cNvSpPr>
            <a:spLocks noChangeArrowheads="1"/>
          </p:cNvSpPr>
          <p:nvPr/>
        </p:nvSpPr>
        <p:spPr bwMode="auto">
          <a:xfrm>
            <a:off x="1019175" y="6283325"/>
            <a:ext cx="1846263" cy="277813"/>
          </a:xfrm>
          <a:prstGeom prst="rect">
            <a:avLst/>
          </a:prstGeom>
          <a:noFill/>
          <a:ln w="9525">
            <a:noFill/>
            <a:miter lim="800000"/>
            <a:headEnd/>
            <a:tailEnd/>
          </a:ln>
          <a:effectLst/>
        </p:spPr>
        <p:txBody>
          <a:bodyPr wrap="none" anchor="ctr">
            <a:spAutoFit/>
          </a:bodyPr>
          <a:lstStyle/>
          <a:p>
            <a:pPr eaLnBrk="0" hangingPunct="0">
              <a:defRPr/>
            </a:pPr>
            <a:r>
              <a:rPr lang="en-US" sz="1200" b="1" i="1">
                <a:solidFill>
                  <a:srgbClr val="FFFFFF"/>
                </a:solidFill>
                <a:effectLst>
                  <a:outerShdw blurRad="38100" dist="38100" dir="2700000" algn="tl">
                    <a:srgbClr val="000099"/>
                  </a:outerShdw>
                </a:effectLst>
                <a:latin typeface="Verdana" pitchFamily="34" charset="0"/>
                <a:cs typeface="+mn-cs"/>
              </a:rPr>
              <a:t>Leonardo M. Fabbri</a:t>
            </a:r>
            <a:endParaRPr lang="it-IT" sz="1200" b="1" i="1">
              <a:solidFill>
                <a:srgbClr val="FFFFFF"/>
              </a:solidFill>
              <a:effectLst>
                <a:outerShdw blurRad="38100" dist="38100" dir="2700000" algn="tl">
                  <a:srgbClr val="000099"/>
                </a:outerShdw>
              </a:effectLst>
              <a:latin typeface="Verdana" pitchFamily="34" charset="0"/>
              <a:cs typeface="+mn-cs"/>
            </a:endParaRPr>
          </a:p>
        </p:txBody>
      </p:sp>
    </p:spTree>
  </p:cSld>
  <p:clrMap bg1="dk2" tx1="lt1" bg2="dk1" tx2="lt2" accent1="accent1" accent2="accent2" accent3="accent3" accent4="accent4" accent5="accent5" accent6="accent6" hlink="hlink" folHlink="folHlink"/>
  <p:sldLayoutIdLst>
    <p:sldLayoutId id="2147491560" r:id="rId1"/>
  </p:sldLayoutIdLst>
  <p:txStyles>
    <p:titleStyle>
      <a:lvl1pPr algn="ctr" defTabSz="979488" rtl="0" eaLnBrk="0" fontAlgn="base" hangingPunct="0">
        <a:spcBef>
          <a:spcPct val="0"/>
        </a:spcBef>
        <a:spcAft>
          <a:spcPct val="0"/>
        </a:spcAft>
        <a:defRPr sz="3600" b="1">
          <a:solidFill>
            <a:srgbClr val="FFFF00"/>
          </a:solidFill>
          <a:latin typeface="+mj-lt"/>
          <a:ea typeface="+mj-ea"/>
          <a:cs typeface="+mj-cs"/>
        </a:defRPr>
      </a:lvl1pPr>
      <a:lvl2pPr algn="ctr" defTabSz="979488" rtl="0" eaLnBrk="0" fontAlgn="base" hangingPunct="0">
        <a:spcBef>
          <a:spcPct val="0"/>
        </a:spcBef>
        <a:spcAft>
          <a:spcPct val="0"/>
        </a:spcAft>
        <a:defRPr sz="3600" b="1">
          <a:solidFill>
            <a:srgbClr val="FFFF00"/>
          </a:solidFill>
          <a:latin typeface="Verdana" pitchFamily="34" charset="0"/>
        </a:defRPr>
      </a:lvl2pPr>
      <a:lvl3pPr algn="ctr" defTabSz="979488" rtl="0" eaLnBrk="0" fontAlgn="base" hangingPunct="0">
        <a:spcBef>
          <a:spcPct val="0"/>
        </a:spcBef>
        <a:spcAft>
          <a:spcPct val="0"/>
        </a:spcAft>
        <a:defRPr sz="3600" b="1">
          <a:solidFill>
            <a:srgbClr val="FFFF00"/>
          </a:solidFill>
          <a:latin typeface="Verdana" pitchFamily="34" charset="0"/>
        </a:defRPr>
      </a:lvl3pPr>
      <a:lvl4pPr algn="ctr" defTabSz="979488" rtl="0" eaLnBrk="0" fontAlgn="base" hangingPunct="0">
        <a:spcBef>
          <a:spcPct val="0"/>
        </a:spcBef>
        <a:spcAft>
          <a:spcPct val="0"/>
        </a:spcAft>
        <a:defRPr sz="3600" b="1">
          <a:solidFill>
            <a:srgbClr val="FFFF00"/>
          </a:solidFill>
          <a:latin typeface="Verdana" pitchFamily="34" charset="0"/>
        </a:defRPr>
      </a:lvl4pPr>
      <a:lvl5pPr algn="ctr" defTabSz="979488" rtl="0" eaLnBrk="0" fontAlgn="base" hangingPunct="0">
        <a:spcBef>
          <a:spcPct val="0"/>
        </a:spcBef>
        <a:spcAft>
          <a:spcPct val="0"/>
        </a:spcAft>
        <a:defRPr sz="3600" b="1">
          <a:solidFill>
            <a:srgbClr val="FFFF00"/>
          </a:solidFill>
          <a:latin typeface="Verdana" pitchFamily="34" charset="0"/>
        </a:defRPr>
      </a:lvl5pPr>
      <a:lvl6pPr marL="457200" algn="ctr" defTabSz="979488" rtl="0" eaLnBrk="0" fontAlgn="base" hangingPunct="0">
        <a:spcBef>
          <a:spcPct val="0"/>
        </a:spcBef>
        <a:spcAft>
          <a:spcPct val="0"/>
        </a:spcAft>
        <a:defRPr sz="3600" b="1">
          <a:solidFill>
            <a:srgbClr val="FFFF00"/>
          </a:solidFill>
          <a:latin typeface="Verdana" pitchFamily="34" charset="0"/>
        </a:defRPr>
      </a:lvl6pPr>
      <a:lvl7pPr marL="914400" algn="ctr" defTabSz="979488" rtl="0" eaLnBrk="0" fontAlgn="base" hangingPunct="0">
        <a:spcBef>
          <a:spcPct val="0"/>
        </a:spcBef>
        <a:spcAft>
          <a:spcPct val="0"/>
        </a:spcAft>
        <a:defRPr sz="3600" b="1">
          <a:solidFill>
            <a:srgbClr val="FFFF00"/>
          </a:solidFill>
          <a:latin typeface="Verdana" pitchFamily="34" charset="0"/>
        </a:defRPr>
      </a:lvl7pPr>
      <a:lvl8pPr marL="1371600" algn="ctr" defTabSz="979488" rtl="0" eaLnBrk="0" fontAlgn="base" hangingPunct="0">
        <a:spcBef>
          <a:spcPct val="0"/>
        </a:spcBef>
        <a:spcAft>
          <a:spcPct val="0"/>
        </a:spcAft>
        <a:defRPr sz="3600" b="1">
          <a:solidFill>
            <a:srgbClr val="FFFF00"/>
          </a:solidFill>
          <a:latin typeface="Verdana" pitchFamily="34" charset="0"/>
        </a:defRPr>
      </a:lvl8pPr>
      <a:lvl9pPr marL="1828800" algn="ctr" defTabSz="979488" rtl="0" eaLnBrk="0" fontAlgn="base" hangingPunct="0">
        <a:spcBef>
          <a:spcPct val="0"/>
        </a:spcBef>
        <a:spcAft>
          <a:spcPct val="0"/>
        </a:spcAft>
        <a:defRPr sz="3600" b="1">
          <a:solidFill>
            <a:srgbClr val="FFFF00"/>
          </a:solidFill>
          <a:latin typeface="Verdana" pitchFamily="34" charset="0"/>
        </a:defRPr>
      </a:lvl9pPr>
    </p:titleStyle>
    <p:bodyStyle>
      <a:lvl1pPr marL="368300" indent="-368300" algn="l" defTabSz="979488" rtl="0" eaLnBrk="0" fontAlgn="base" hangingPunct="0">
        <a:spcBef>
          <a:spcPct val="20000"/>
        </a:spcBef>
        <a:spcAft>
          <a:spcPct val="0"/>
        </a:spcAft>
        <a:buClr>
          <a:srgbClr val="FFFF00"/>
        </a:buClr>
        <a:buSzPct val="125000"/>
        <a:buFont typeface="Symbol" pitchFamily="18" charset="2"/>
        <a:buChar char="•"/>
        <a:defRPr sz="900" b="1">
          <a:solidFill>
            <a:srgbClr val="81DEFF"/>
          </a:solidFill>
          <a:latin typeface="+mn-lt"/>
          <a:ea typeface="+mn-ea"/>
          <a:cs typeface="+mn-cs"/>
        </a:defRPr>
      </a:lvl1pPr>
      <a:lvl2pPr marL="796925" indent="-306388" algn="l" defTabSz="979488" rtl="0" eaLnBrk="0" fontAlgn="base" hangingPunct="0">
        <a:spcBef>
          <a:spcPct val="20000"/>
        </a:spcBef>
        <a:spcAft>
          <a:spcPct val="0"/>
        </a:spcAft>
        <a:buClr>
          <a:srgbClr val="FFFF00"/>
        </a:buClr>
        <a:buSzPct val="125000"/>
        <a:buFont typeface="Symbol" pitchFamily="18" charset="2"/>
        <a:buChar char="-"/>
        <a:defRPr sz="2400">
          <a:solidFill>
            <a:schemeClr val="tx1"/>
          </a:solidFill>
          <a:latin typeface="+mn-lt"/>
        </a:defRPr>
      </a:lvl2pPr>
      <a:lvl3pPr marL="1223963" indent="-244475" algn="l" defTabSz="979488" rtl="0" eaLnBrk="0" fontAlgn="base" hangingPunct="0">
        <a:spcBef>
          <a:spcPct val="20000"/>
        </a:spcBef>
        <a:spcAft>
          <a:spcPct val="0"/>
        </a:spcAft>
        <a:buClr>
          <a:srgbClr val="FFFF00"/>
        </a:buClr>
        <a:buFont typeface="Symbol" pitchFamily="18" charset="2"/>
        <a:buChar char="¨"/>
        <a:defRPr sz="2500">
          <a:solidFill>
            <a:schemeClr val="tx1"/>
          </a:solidFill>
          <a:latin typeface="+mn-lt"/>
        </a:defRPr>
      </a:lvl3pPr>
      <a:lvl4pPr marL="1660525" indent="-246063" algn="l" defTabSz="979488" rtl="0" eaLnBrk="0" fontAlgn="base" hangingPunct="0">
        <a:spcBef>
          <a:spcPct val="20000"/>
        </a:spcBef>
        <a:spcAft>
          <a:spcPct val="0"/>
        </a:spcAft>
        <a:buClr>
          <a:srgbClr val="FFFF00"/>
        </a:buClr>
        <a:buSzPct val="125000"/>
        <a:buFont typeface="Symbol" pitchFamily="18" charset="2"/>
        <a:buChar char="·"/>
        <a:defRPr sz="2300">
          <a:solidFill>
            <a:schemeClr val="tx1"/>
          </a:solidFill>
          <a:latin typeface="+mn-lt"/>
        </a:defRPr>
      </a:lvl4pPr>
      <a:lvl5pPr marL="2097088" indent="-246063" algn="l" defTabSz="979488" rtl="0" eaLnBrk="0" fontAlgn="base" hangingPunct="0">
        <a:spcBef>
          <a:spcPct val="20000"/>
        </a:spcBef>
        <a:spcAft>
          <a:spcPct val="0"/>
        </a:spcAft>
        <a:buClr>
          <a:srgbClr val="FFFF00"/>
        </a:buClr>
        <a:buSzPct val="125000"/>
        <a:buFont typeface="Symbol" pitchFamily="18" charset="2"/>
        <a:buChar char="·"/>
        <a:defRPr sz="2100">
          <a:solidFill>
            <a:schemeClr val="tx1"/>
          </a:solidFill>
          <a:latin typeface="+mn-lt"/>
        </a:defRPr>
      </a:lvl5pPr>
      <a:lvl6pPr marL="2554288" indent="-246063" algn="l" defTabSz="979488" rtl="0" eaLnBrk="0" fontAlgn="base" hangingPunct="0">
        <a:spcBef>
          <a:spcPct val="20000"/>
        </a:spcBef>
        <a:spcAft>
          <a:spcPct val="0"/>
        </a:spcAft>
        <a:buClr>
          <a:srgbClr val="FFFF00"/>
        </a:buClr>
        <a:buSzPct val="125000"/>
        <a:buFont typeface="Symbol" pitchFamily="18" charset="2"/>
        <a:buChar char="·"/>
        <a:defRPr sz="2100">
          <a:solidFill>
            <a:schemeClr val="tx1"/>
          </a:solidFill>
          <a:latin typeface="+mn-lt"/>
        </a:defRPr>
      </a:lvl6pPr>
      <a:lvl7pPr marL="3011488" indent="-246063" algn="l" defTabSz="979488" rtl="0" eaLnBrk="0" fontAlgn="base" hangingPunct="0">
        <a:spcBef>
          <a:spcPct val="20000"/>
        </a:spcBef>
        <a:spcAft>
          <a:spcPct val="0"/>
        </a:spcAft>
        <a:buClr>
          <a:srgbClr val="FFFF00"/>
        </a:buClr>
        <a:buSzPct val="125000"/>
        <a:buFont typeface="Symbol" pitchFamily="18" charset="2"/>
        <a:buChar char="·"/>
        <a:defRPr sz="2100">
          <a:solidFill>
            <a:schemeClr val="tx1"/>
          </a:solidFill>
          <a:latin typeface="+mn-lt"/>
        </a:defRPr>
      </a:lvl7pPr>
      <a:lvl8pPr marL="3468688" indent="-246063" algn="l" defTabSz="979488" rtl="0" eaLnBrk="0" fontAlgn="base" hangingPunct="0">
        <a:spcBef>
          <a:spcPct val="20000"/>
        </a:spcBef>
        <a:spcAft>
          <a:spcPct val="0"/>
        </a:spcAft>
        <a:buClr>
          <a:srgbClr val="FFFF00"/>
        </a:buClr>
        <a:buSzPct val="125000"/>
        <a:buFont typeface="Symbol" pitchFamily="18" charset="2"/>
        <a:buChar char="·"/>
        <a:defRPr sz="2100">
          <a:solidFill>
            <a:schemeClr val="tx1"/>
          </a:solidFill>
          <a:latin typeface="+mn-lt"/>
        </a:defRPr>
      </a:lvl8pPr>
      <a:lvl9pPr marL="3925888" indent="-246063" algn="l" defTabSz="979488" rtl="0" eaLnBrk="0" fontAlgn="base" hangingPunct="0">
        <a:spcBef>
          <a:spcPct val="20000"/>
        </a:spcBef>
        <a:spcAft>
          <a:spcPct val="0"/>
        </a:spcAft>
        <a:buClr>
          <a:srgbClr val="FFFF00"/>
        </a:buClr>
        <a:buSzPct val="125000"/>
        <a:buFont typeface="Symbol" pitchFamily="18" charset="2"/>
        <a:buChar char="·"/>
        <a:defRPr sz="21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431800" y="346075"/>
            <a:ext cx="8353425" cy="914400"/>
          </a:xfrm>
          <a:prstGeom prst="rect">
            <a:avLst/>
          </a:prstGeom>
          <a:noFill/>
          <a:ln>
            <a:noFill/>
          </a:ln>
          <a:effectLst>
            <a:outerShdw blurRad="63500" dist="17961" dir="2700000" algn="ctr" rotWithShape="0">
              <a:srgbClr val="000000">
                <a:alpha val="74998"/>
              </a:srgbClr>
            </a:outerShdw>
          </a:effectLst>
          <a:extLst>
            <a:ext uri="{FAA26D3D-D897-4be2-8F04-BA451C77F1D7}"/>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59395" name="Rectangle 3"/>
          <p:cNvSpPr>
            <a:spLocks noGrp="1" noChangeArrowheads="1"/>
          </p:cNvSpPr>
          <p:nvPr>
            <p:ph type="body" idx="1"/>
          </p:nvPr>
        </p:nvSpPr>
        <p:spPr bwMode="auto">
          <a:xfrm>
            <a:off x="431800" y="1539875"/>
            <a:ext cx="8324850" cy="4940300"/>
          </a:xfrm>
          <a:prstGeom prst="rect">
            <a:avLst/>
          </a:prstGeom>
          <a:noFill/>
          <a:ln>
            <a:noFill/>
          </a:ln>
          <a:effectLst>
            <a:outerShdw blurRad="63500" dist="17961" dir="2700000" algn="ctr" rotWithShape="0">
              <a:srgbClr val="000000">
                <a:alpha val="74998"/>
              </a:srgbClr>
            </a:outerShdw>
          </a:effectLst>
          <a:extLst>
            <a:ext uri="{FAA26D3D-D897-4be2-8F04-BA451C77F1D7}"/>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0116" name="Picture 4" descr="GOLD2-vk"/>
          <p:cNvPicPr>
            <a:picLocks noChangeAspect="1" noChangeArrowheads="1"/>
          </p:cNvPicPr>
          <p:nvPr/>
        </p:nvPicPr>
        <p:blipFill>
          <a:blip r:embed="rId3" cstate="print"/>
          <a:srcRect/>
          <a:stretch>
            <a:fillRect/>
          </a:stretch>
        </p:blipFill>
        <p:spPr bwMode="auto">
          <a:xfrm>
            <a:off x="155575" y="180975"/>
            <a:ext cx="1016000" cy="11382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1376" r:id="rId1"/>
  </p:sldLayoutIdLst>
  <p:txStyles>
    <p:titleStyle>
      <a:lvl1pPr algn="ctr" rtl="0" eaLnBrk="0" fontAlgn="base" hangingPunct="0">
        <a:spcBef>
          <a:spcPct val="0"/>
        </a:spcBef>
        <a:spcAft>
          <a:spcPct val="0"/>
        </a:spcAft>
        <a:defRPr sz="4400" b="1">
          <a:solidFill>
            <a:srgbClr val="FFCC00"/>
          </a:solidFill>
          <a:latin typeface="+mj-lt"/>
          <a:ea typeface="ＭＳ Ｐゴシック" charset="0"/>
          <a:cs typeface="ＭＳ Ｐゴシック" charset="0"/>
        </a:defRPr>
      </a:lvl1pPr>
      <a:lvl2pPr algn="ctr" rtl="0" eaLnBrk="0" fontAlgn="base" hangingPunct="0">
        <a:spcBef>
          <a:spcPct val="0"/>
        </a:spcBef>
        <a:spcAft>
          <a:spcPct val="0"/>
        </a:spcAft>
        <a:defRPr sz="4400" b="1">
          <a:solidFill>
            <a:srgbClr val="FFCC00"/>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rgbClr val="FFCC00"/>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rgbClr val="FFCC00"/>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rgbClr val="FFCC00"/>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rgbClr val="FFCC00"/>
          </a:solidFill>
          <a:latin typeface="Arial" charset="0"/>
        </a:defRPr>
      </a:lvl6pPr>
      <a:lvl7pPr marL="914400" algn="ctr" rtl="0" fontAlgn="base">
        <a:spcBef>
          <a:spcPct val="0"/>
        </a:spcBef>
        <a:spcAft>
          <a:spcPct val="0"/>
        </a:spcAft>
        <a:defRPr sz="4400" b="1">
          <a:solidFill>
            <a:srgbClr val="FFCC00"/>
          </a:solidFill>
          <a:latin typeface="Arial" charset="0"/>
        </a:defRPr>
      </a:lvl7pPr>
      <a:lvl8pPr marL="1371600" algn="ctr" rtl="0" fontAlgn="base">
        <a:spcBef>
          <a:spcPct val="0"/>
        </a:spcBef>
        <a:spcAft>
          <a:spcPct val="0"/>
        </a:spcAft>
        <a:defRPr sz="4400" b="1">
          <a:solidFill>
            <a:srgbClr val="FFCC00"/>
          </a:solidFill>
          <a:latin typeface="Arial" charset="0"/>
        </a:defRPr>
      </a:lvl8pPr>
      <a:lvl9pPr marL="1828800" algn="ctr" rtl="0" fontAlgn="base">
        <a:spcBef>
          <a:spcPct val="0"/>
        </a:spcBef>
        <a:spcAft>
          <a:spcPct val="0"/>
        </a:spcAft>
        <a:defRPr sz="4400" b="1">
          <a:solidFill>
            <a:srgbClr val="FFCC00"/>
          </a:solidFill>
          <a:latin typeface="Arial" charset="0"/>
        </a:defRPr>
      </a:lvl9pPr>
    </p:titleStyle>
    <p:bodyStyle>
      <a:lvl1pPr marL="342900" indent="-342900" algn="l" rtl="0" eaLnBrk="0" fontAlgn="base" hangingPunct="0">
        <a:spcBef>
          <a:spcPct val="20000"/>
        </a:spcBef>
        <a:spcAft>
          <a:spcPct val="0"/>
        </a:spcAft>
        <a:buClr>
          <a:srgbClr val="FFCC00"/>
        </a:buClr>
        <a:buSzPct val="60000"/>
        <a:buFont typeface="Monotype Sorts"/>
        <a:buChar char="n"/>
        <a:defRPr sz="3400">
          <a:solidFill>
            <a:schemeClr val="bg1"/>
          </a:solidFill>
          <a:latin typeface="+mn-lt"/>
          <a:ea typeface="ＭＳ Ｐゴシック" charset="0"/>
          <a:cs typeface="ＭＳ Ｐゴシック" charset="0"/>
        </a:defRPr>
      </a:lvl1pPr>
      <a:lvl2pPr marL="803275" indent="-346075" algn="l" rtl="0" eaLnBrk="0" fontAlgn="base" hangingPunct="0">
        <a:spcBef>
          <a:spcPct val="20000"/>
        </a:spcBef>
        <a:spcAft>
          <a:spcPct val="0"/>
        </a:spcAft>
        <a:buClr>
          <a:srgbClr val="FFCC00"/>
        </a:buClr>
        <a:buSzPct val="70000"/>
        <a:buFont typeface="Monotype Sorts"/>
        <a:buChar char="Ô"/>
        <a:defRPr sz="3000">
          <a:solidFill>
            <a:schemeClr val="bg1"/>
          </a:solidFill>
          <a:latin typeface="+mn-lt"/>
          <a:ea typeface="ＭＳ Ｐゴシック" charset="0"/>
        </a:defRPr>
      </a:lvl2pPr>
      <a:lvl3pPr marL="1146175" indent="-228600" algn="l" rtl="0" eaLnBrk="0" fontAlgn="base" hangingPunct="0">
        <a:spcBef>
          <a:spcPct val="20000"/>
        </a:spcBef>
        <a:spcAft>
          <a:spcPct val="0"/>
        </a:spcAft>
        <a:buClr>
          <a:srgbClr val="FFCC00"/>
        </a:buClr>
        <a:buSzPct val="60000"/>
        <a:buFont typeface="Monotype Sorts"/>
        <a:buChar char="l"/>
        <a:defRPr sz="26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xfrm>
            <a:off x="1295400" y="152400"/>
            <a:ext cx="7391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2164" name="Picture 7" descr="GOLD2-vk"/>
          <p:cNvPicPr>
            <a:picLocks noChangeAspect="1" noChangeArrowheads="1"/>
          </p:cNvPicPr>
          <p:nvPr userDrawn="1"/>
        </p:nvPicPr>
        <p:blipFill>
          <a:blip r:embed="rId3" cstate="print"/>
          <a:srcRect/>
          <a:stretch>
            <a:fillRect/>
          </a:stretch>
        </p:blipFill>
        <p:spPr bwMode="auto">
          <a:xfrm>
            <a:off x="152400" y="228600"/>
            <a:ext cx="1066800" cy="1062038"/>
          </a:xfrm>
          <a:prstGeom prst="rect">
            <a:avLst/>
          </a:prstGeom>
          <a:noFill/>
          <a:ln w="9525">
            <a:noFill/>
            <a:miter lim="800000"/>
            <a:headEnd/>
            <a:tailEnd/>
          </a:ln>
        </p:spPr>
      </p:pic>
      <p:sp>
        <p:nvSpPr>
          <p:cNvPr id="1029" name="Line 8"/>
          <p:cNvSpPr>
            <a:spLocks noChangeShapeType="1"/>
          </p:cNvSpPr>
          <p:nvPr userDrawn="1"/>
        </p:nvSpPr>
        <p:spPr bwMode="auto">
          <a:xfrm>
            <a:off x="457200" y="1447800"/>
            <a:ext cx="8229600" cy="0"/>
          </a:xfrm>
          <a:prstGeom prst="line">
            <a:avLst/>
          </a:prstGeom>
          <a:noFill/>
          <a:ln w="28575">
            <a:solidFill>
              <a:srgbClr val="FFCC00"/>
            </a:solidFill>
            <a:round/>
            <a:headEnd/>
            <a:tailEnd/>
          </a:ln>
          <a:extLst/>
        </p:spPr>
        <p:txBody>
          <a:bodyPr/>
          <a:lstStyle/>
          <a:p>
            <a:pPr>
              <a:defRPr/>
            </a:pPr>
            <a:endParaRPr lang="en-US" sz="1800">
              <a:solidFill>
                <a:srgbClr val="000000"/>
              </a:solidFill>
              <a:latin typeface="Arial" charset="0"/>
              <a:ea typeface="ＭＳ Ｐゴシック" charset="0"/>
              <a:cs typeface="+mn-cs"/>
            </a:endParaRPr>
          </a:p>
        </p:txBody>
      </p:sp>
    </p:spTree>
  </p:cSld>
  <p:clrMap bg1="lt1" tx1="dk1" bg2="lt2" tx2="dk2" accent1="accent1" accent2="accent2" accent3="accent3" accent4="accent4" accent5="accent5" accent6="accent6" hlink="hlink" folHlink="folHlink"/>
  <p:sldLayoutIdLst>
    <p:sldLayoutId id="2147491377" r:id="rId1"/>
  </p:sldLayoutIdLst>
  <p:txStyles>
    <p:titleStyle>
      <a:lvl1pPr algn="ctr" rtl="0" eaLnBrk="0" fontAlgn="base" hangingPunct="0">
        <a:spcBef>
          <a:spcPct val="0"/>
        </a:spcBef>
        <a:spcAft>
          <a:spcPct val="0"/>
        </a:spcAft>
        <a:defRPr sz="4400">
          <a:solidFill>
            <a:srgbClr val="FFCC00"/>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rgbClr val="FFCC00"/>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rgbClr val="FFCC00"/>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rgbClr val="FFCC00"/>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rgbClr val="FFCC00"/>
          </a:solidFill>
          <a:latin typeface="Arial" charset="0"/>
          <a:ea typeface="ＭＳ Ｐゴシック" charset="0"/>
          <a:cs typeface="ＭＳ Ｐゴシック" charset="0"/>
        </a:defRPr>
      </a:lvl5pPr>
      <a:lvl6pPr marL="457200" algn="ctr" rtl="0" fontAlgn="base">
        <a:spcBef>
          <a:spcPct val="0"/>
        </a:spcBef>
        <a:spcAft>
          <a:spcPct val="0"/>
        </a:spcAft>
        <a:defRPr sz="4400">
          <a:solidFill>
            <a:srgbClr val="FFCC00"/>
          </a:solidFill>
          <a:latin typeface="Arial" charset="0"/>
        </a:defRPr>
      </a:lvl6pPr>
      <a:lvl7pPr marL="914400" algn="ctr" rtl="0" fontAlgn="base">
        <a:spcBef>
          <a:spcPct val="0"/>
        </a:spcBef>
        <a:spcAft>
          <a:spcPct val="0"/>
        </a:spcAft>
        <a:defRPr sz="4400">
          <a:solidFill>
            <a:srgbClr val="FFCC00"/>
          </a:solidFill>
          <a:latin typeface="Arial" charset="0"/>
        </a:defRPr>
      </a:lvl7pPr>
      <a:lvl8pPr marL="1371600" algn="ctr" rtl="0" fontAlgn="base">
        <a:spcBef>
          <a:spcPct val="0"/>
        </a:spcBef>
        <a:spcAft>
          <a:spcPct val="0"/>
        </a:spcAft>
        <a:defRPr sz="4400">
          <a:solidFill>
            <a:srgbClr val="FFCC00"/>
          </a:solidFill>
          <a:latin typeface="Arial" charset="0"/>
        </a:defRPr>
      </a:lvl8pPr>
      <a:lvl9pPr marL="1828800" algn="ctr" rtl="0" fontAlgn="base">
        <a:spcBef>
          <a:spcPct val="0"/>
        </a:spcBef>
        <a:spcAft>
          <a:spcPct val="0"/>
        </a:spcAft>
        <a:defRPr sz="4400">
          <a:solidFill>
            <a:srgbClr val="FFCC00"/>
          </a:solidFill>
          <a:latin typeface="Arial" charset="0"/>
        </a:defRPr>
      </a:lvl9pPr>
    </p:titleStyle>
    <p:bodyStyle>
      <a:lvl1pPr marL="342900" indent="-342900" algn="l" rtl="0" eaLnBrk="0" fontAlgn="base" hangingPunct="0">
        <a:spcBef>
          <a:spcPct val="20000"/>
        </a:spcBef>
        <a:spcAft>
          <a:spcPct val="0"/>
        </a:spcAft>
        <a:buClr>
          <a:srgbClr val="FFCC00"/>
        </a:buClr>
        <a:buFont typeface="Wingdings" pitchFamily="2" charset="2"/>
        <a:buChar char="§"/>
        <a:defRPr sz="3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FFCC00"/>
        </a:buClr>
        <a:buFont typeface="Arial" charset="0"/>
        <a:buChar char="–"/>
        <a:defRPr sz="2800">
          <a:solidFill>
            <a:schemeClr val="bg1"/>
          </a:solidFill>
          <a:latin typeface="+mn-lt"/>
          <a:ea typeface="ＭＳ Ｐゴシック" charset="0"/>
        </a:defRPr>
      </a:lvl2pPr>
      <a:lvl3pPr marL="1143000" indent="-228600" algn="l" rtl="0" eaLnBrk="0" fontAlgn="base" hangingPunct="0">
        <a:spcBef>
          <a:spcPct val="20000"/>
        </a:spcBef>
        <a:spcAft>
          <a:spcPct val="0"/>
        </a:spcAft>
        <a:buClr>
          <a:srgbClr val="FFCC00"/>
        </a:buClr>
        <a:buChar char="•"/>
        <a:defRPr sz="2400">
          <a:solidFill>
            <a:schemeClr val="bg1"/>
          </a:solidFill>
          <a:latin typeface="+mn-lt"/>
          <a:ea typeface="ＭＳ Ｐゴシック" charset="0"/>
        </a:defRPr>
      </a:lvl3pPr>
      <a:lvl4pPr marL="1600200" indent="-228600" algn="l" rtl="0" eaLnBrk="0" fontAlgn="base" hangingPunct="0">
        <a:spcBef>
          <a:spcPct val="20000"/>
        </a:spcBef>
        <a:spcAft>
          <a:spcPct val="0"/>
        </a:spcAft>
        <a:buClr>
          <a:srgbClr val="FFCC00"/>
        </a:buClr>
        <a:buFont typeface="Arial" charset="0"/>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lr>
          <a:srgbClr val="FFCC00"/>
        </a:buClr>
        <a:buFont typeface="Arial" charset="0"/>
        <a:buChar char="»"/>
        <a:defRPr sz="2000">
          <a:solidFill>
            <a:schemeClr val="bg1"/>
          </a:solidFill>
          <a:latin typeface="+mn-lt"/>
          <a:ea typeface="ＭＳ Ｐゴシック" charset="0"/>
        </a:defRPr>
      </a:lvl5pPr>
      <a:lvl6pPr marL="2514600" indent="-228600" algn="l" rtl="0" fontAlgn="base">
        <a:spcBef>
          <a:spcPct val="20000"/>
        </a:spcBef>
        <a:spcAft>
          <a:spcPct val="0"/>
        </a:spcAft>
        <a:buClr>
          <a:srgbClr val="FFCC00"/>
        </a:buClr>
        <a:buFont typeface="Arial" charset="0"/>
        <a:buChar char="»"/>
        <a:defRPr sz="2000">
          <a:solidFill>
            <a:schemeClr val="bg1"/>
          </a:solidFill>
          <a:latin typeface="+mn-lt"/>
        </a:defRPr>
      </a:lvl6pPr>
      <a:lvl7pPr marL="2971800" indent="-228600" algn="l" rtl="0" fontAlgn="base">
        <a:spcBef>
          <a:spcPct val="20000"/>
        </a:spcBef>
        <a:spcAft>
          <a:spcPct val="0"/>
        </a:spcAft>
        <a:buClr>
          <a:srgbClr val="FFCC00"/>
        </a:buClr>
        <a:buFont typeface="Arial" charset="0"/>
        <a:buChar char="»"/>
        <a:defRPr sz="2000">
          <a:solidFill>
            <a:schemeClr val="bg1"/>
          </a:solidFill>
          <a:latin typeface="+mn-lt"/>
        </a:defRPr>
      </a:lvl7pPr>
      <a:lvl8pPr marL="3429000" indent="-228600" algn="l" rtl="0" fontAlgn="base">
        <a:spcBef>
          <a:spcPct val="20000"/>
        </a:spcBef>
        <a:spcAft>
          <a:spcPct val="0"/>
        </a:spcAft>
        <a:buClr>
          <a:srgbClr val="FFCC00"/>
        </a:buClr>
        <a:buFont typeface="Arial" charset="0"/>
        <a:buChar char="»"/>
        <a:defRPr sz="2000">
          <a:solidFill>
            <a:schemeClr val="bg1"/>
          </a:solidFill>
          <a:latin typeface="+mn-lt"/>
        </a:defRPr>
      </a:lvl8pPr>
      <a:lvl9pPr marL="3886200" indent="-228600" algn="l" rtl="0" fontAlgn="base">
        <a:spcBef>
          <a:spcPct val="20000"/>
        </a:spcBef>
        <a:spcAft>
          <a:spcPct val="0"/>
        </a:spcAft>
        <a:buClr>
          <a:srgbClr val="FFCC00"/>
        </a:buClr>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4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4.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5.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8.xml"/><Relationship Id="rId7" Type="http://schemas.openxmlformats.org/officeDocument/2006/relationships/image" Target="../media/image20.png"/><Relationship Id="rId12" Type="http://schemas.openxmlformats.org/officeDocument/2006/relationships/image" Target="../media/image26.jpe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5.png"/><Relationship Id="rId5" Type="http://schemas.openxmlformats.org/officeDocument/2006/relationships/image" Target="../media/image23.jpeg"/><Relationship Id="rId10" Type="http://schemas.openxmlformats.org/officeDocument/2006/relationships/image" Target="../media/image24.png"/><Relationship Id="rId4" Type="http://schemas.openxmlformats.org/officeDocument/2006/relationships/image" Target="../media/image22.jpe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9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8.xml"/><Relationship Id="rId1" Type="http://schemas.openxmlformats.org/officeDocument/2006/relationships/vmlDrawing" Target="../drawings/vmlDrawing2.vml"/><Relationship Id="rId5" Type="http://schemas.openxmlformats.org/officeDocument/2006/relationships/image" Target="../media/image30.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4.xml"/><Relationship Id="rId1" Type="http://schemas.openxmlformats.org/officeDocument/2006/relationships/slideLayout" Target="../slideLayouts/slideLayout137.xml"/><Relationship Id="rId4" Type="http://schemas.openxmlformats.org/officeDocument/2006/relationships/image" Target="../media/image32.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5.xml"/></Relationships>
</file>

<file path=ppt/slides/_rels/slide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5.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25.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26.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27.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4.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1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5.xml"/></Relationships>
</file>

<file path=ppt/slides/_rels/slide3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9.xml"/><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3.xml"/></Relationships>
</file>

<file path=ppt/slides/_rels/slide43.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1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notesSlide" Target="../notesSlides/notesSlide46.xml"/><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41.png"/><Relationship Id="rId5" Type="http://schemas.openxmlformats.org/officeDocument/2006/relationships/oleObject" Target="../embeddings/Microsoft_Excel_97-2003_Worksheet1.xls"/><Relationship Id="rId4" Type="http://schemas.openxmlformats.org/officeDocument/2006/relationships/oleObject" Target="../embeddings/oleObject4.bin"/><Relationship Id="rId9"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43.png"/><Relationship Id="rId5" Type="http://schemas.openxmlformats.org/officeDocument/2006/relationships/oleObject" Target="../embeddings/Microsoft_Excel_97-2003_Worksheet3.xls"/><Relationship Id="rId4" Type="http://schemas.openxmlformats.org/officeDocument/2006/relationships/oleObject" Target="../embeddings/oleObject6.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6.xml"/></Relationships>
</file>

<file path=ppt/slides/_rels/slide5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4.xml"/><Relationship Id="rId1" Type="http://schemas.openxmlformats.org/officeDocument/2006/relationships/slideLayout" Target="../slideLayouts/slideLayout1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5.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125.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8.xml"/><Relationship Id="rId1" Type="http://schemas.openxmlformats.org/officeDocument/2006/relationships/slideLayout" Target="../slideLayouts/slideLayout1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9.xml"/></Relationships>
</file>

<file path=ppt/slides/_rels/slide6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3.xml"/><Relationship Id="rId1" Type="http://schemas.openxmlformats.org/officeDocument/2006/relationships/slideLayout" Target="../slideLayouts/slideLayout6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 name="2 Título"/>
          <p:cNvSpPr>
            <a:spLocks noGrp="1"/>
          </p:cNvSpPr>
          <p:nvPr>
            <p:ph type="ctrTitle"/>
          </p:nvPr>
        </p:nvSpPr>
        <p:spPr>
          <a:xfrm>
            <a:off x="179512" y="3861048"/>
            <a:ext cx="8784976" cy="2249886"/>
          </a:xfrm>
        </p:spPr>
        <p:txBody>
          <a:bodyPr/>
          <a:lstStyle/>
          <a:p>
            <a:pPr algn="ctr"/>
            <a:r>
              <a:rPr lang="it-IT" sz="4400" dirty="0">
                <a:solidFill>
                  <a:srgbClr val="000000"/>
                </a:solidFill>
                <a:latin typeface="Arial" charset="0"/>
              </a:rPr>
              <a:t>The Lung and the Heart:</a:t>
            </a:r>
            <a:br>
              <a:rPr lang="it-IT" sz="4400" dirty="0">
                <a:solidFill>
                  <a:srgbClr val="000000"/>
                </a:solidFill>
                <a:latin typeface="Arial" charset="0"/>
              </a:rPr>
            </a:br>
            <a:r>
              <a:rPr lang="it-IT" sz="4400" dirty="0">
                <a:solidFill>
                  <a:srgbClr val="000000"/>
                </a:solidFill>
                <a:latin typeface="Arial" charset="0"/>
              </a:rPr>
              <a:t>syncrony in fate</a:t>
            </a:r>
            <a:endParaRPr lang="es-ES" sz="4000" dirty="0">
              <a:solidFill>
                <a:srgbClr val="000000"/>
              </a:solidFill>
            </a:endParaRPr>
          </a:p>
        </p:txBody>
      </p:sp>
      <p:sp>
        <p:nvSpPr>
          <p:cNvPr id="5" name="Rectangle 7"/>
          <p:cNvSpPr>
            <a:spLocks noChangeArrowheads="1"/>
          </p:cNvSpPr>
          <p:nvPr/>
        </p:nvSpPr>
        <p:spPr bwMode="auto">
          <a:xfrm>
            <a:off x="6202089" y="276036"/>
            <a:ext cx="2563522" cy="400110"/>
          </a:xfrm>
          <a:prstGeom prst="rect">
            <a:avLst/>
          </a:prstGeom>
          <a:noFill/>
          <a:ln>
            <a:noFill/>
          </a:ln>
          <a:extLst/>
        </p:spPr>
        <p:txBody>
          <a:bodyPr wrap="none" anchor="ctr">
            <a:spAutoFit/>
          </a:bodyPr>
          <a:lstStyle/>
          <a:p>
            <a:pPr eaLnBrk="0" hangingPunct="0">
              <a:defRPr/>
            </a:pPr>
            <a:r>
              <a:rPr lang="en-US" sz="2000" b="1" dirty="0">
                <a:solidFill>
                  <a:srgbClr val="000000"/>
                </a:solidFill>
                <a:latin typeface="Arial" panose="020B0604020202020204" pitchFamily="34" charset="0"/>
                <a:cs typeface="Arial" panose="020B0604020202020204" pitchFamily="34" charset="0"/>
              </a:rPr>
              <a:t>Leonardo M. </a:t>
            </a:r>
            <a:r>
              <a:rPr lang="en-US" sz="2000" b="1" dirty="0" err="1">
                <a:solidFill>
                  <a:srgbClr val="000000"/>
                </a:solidFill>
                <a:latin typeface="Arial" panose="020B0604020202020204" pitchFamily="34" charset="0"/>
                <a:cs typeface="Arial" panose="020B0604020202020204" pitchFamily="34" charset="0"/>
              </a:rPr>
              <a:t>Fabbri</a:t>
            </a:r>
            <a:endParaRPr lang="it-IT" sz="2000" b="1" dirty="0">
              <a:solidFill>
                <a:srgbClr val="000000"/>
              </a:solidFill>
              <a:latin typeface="Arial" panose="020B0604020202020204" pitchFamily="34" charset="0"/>
              <a:cs typeface="Arial" panose="020B0604020202020204" pitchFamily="34" charset="0"/>
            </a:endParaRPr>
          </a:p>
        </p:txBody>
      </p:sp>
      <p:sp>
        <p:nvSpPr>
          <p:cNvPr id="6" name="Text Box 6"/>
          <p:cNvSpPr txBox="1">
            <a:spLocks noChangeArrowheads="1"/>
          </p:cNvSpPr>
          <p:nvPr/>
        </p:nvSpPr>
        <p:spPr bwMode="auto">
          <a:xfrm>
            <a:off x="3589338" y="694149"/>
            <a:ext cx="5283200" cy="877163"/>
          </a:xfrm>
          <a:prstGeom prst="rect">
            <a:avLst/>
          </a:prstGeom>
          <a:noFill/>
          <a:ln>
            <a:noFill/>
          </a:ln>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spcBef>
                <a:spcPct val="20000"/>
              </a:spcBef>
              <a:defRPr/>
            </a:pPr>
            <a:r>
              <a:rPr lang="en-US" sz="1500" dirty="0" err="1" smtClean="0">
                <a:solidFill>
                  <a:srgbClr val="000000"/>
                </a:solidFill>
                <a:latin typeface="Arial" panose="020B0604020202020204" pitchFamily="34" charset="0"/>
                <a:ea typeface="Geneva" charset="-128"/>
                <a:cs typeface="Arial" panose="020B0604020202020204" pitchFamily="34" charset="0"/>
              </a:rPr>
              <a:t>Clinica</a:t>
            </a:r>
            <a:r>
              <a:rPr lang="en-US" sz="1500" dirty="0" smtClean="0">
                <a:solidFill>
                  <a:srgbClr val="000000"/>
                </a:solidFill>
                <a:latin typeface="Arial" panose="020B0604020202020204" pitchFamily="34" charset="0"/>
                <a:ea typeface="Geneva" charset="-128"/>
                <a:cs typeface="Arial" panose="020B0604020202020204" pitchFamily="34" charset="0"/>
              </a:rPr>
              <a:t> di </a:t>
            </a:r>
            <a:r>
              <a:rPr lang="en-US" sz="1500" dirty="0" err="1" smtClean="0">
                <a:solidFill>
                  <a:srgbClr val="000000"/>
                </a:solidFill>
                <a:latin typeface="Arial" panose="020B0604020202020204" pitchFamily="34" charset="0"/>
                <a:ea typeface="Geneva" charset="-128"/>
                <a:cs typeface="Arial" panose="020B0604020202020204" pitchFamily="34" charset="0"/>
              </a:rPr>
              <a:t>Malattie</a:t>
            </a:r>
            <a:r>
              <a:rPr lang="en-US" sz="1500" dirty="0" smtClean="0">
                <a:solidFill>
                  <a:srgbClr val="000000"/>
                </a:solidFill>
                <a:latin typeface="Arial" panose="020B0604020202020204" pitchFamily="34" charset="0"/>
                <a:ea typeface="Geneva" charset="-128"/>
                <a:cs typeface="Arial" panose="020B0604020202020204" pitchFamily="34" charset="0"/>
              </a:rPr>
              <a:t> </a:t>
            </a:r>
            <a:r>
              <a:rPr lang="en-US" sz="1500" dirty="0" err="1" smtClean="0">
                <a:solidFill>
                  <a:srgbClr val="000000"/>
                </a:solidFill>
                <a:latin typeface="Arial" panose="020B0604020202020204" pitchFamily="34" charset="0"/>
                <a:ea typeface="Geneva" charset="-128"/>
                <a:cs typeface="Arial" panose="020B0604020202020204" pitchFamily="34" charset="0"/>
              </a:rPr>
              <a:t>dell’Apparato</a:t>
            </a:r>
            <a:r>
              <a:rPr lang="en-US" sz="1500" dirty="0" smtClean="0">
                <a:solidFill>
                  <a:srgbClr val="000000"/>
                </a:solidFill>
                <a:latin typeface="Arial" panose="020B0604020202020204" pitchFamily="34" charset="0"/>
                <a:ea typeface="Geneva" charset="-128"/>
                <a:cs typeface="Arial" panose="020B0604020202020204" pitchFamily="34" charset="0"/>
              </a:rPr>
              <a:t> </a:t>
            </a:r>
            <a:r>
              <a:rPr lang="en-US" sz="1500" dirty="0" err="1" smtClean="0">
                <a:solidFill>
                  <a:srgbClr val="000000"/>
                </a:solidFill>
                <a:latin typeface="Arial" panose="020B0604020202020204" pitchFamily="34" charset="0"/>
                <a:ea typeface="Geneva" charset="-128"/>
                <a:cs typeface="Arial" panose="020B0604020202020204" pitchFamily="34" charset="0"/>
              </a:rPr>
              <a:t>Respiratorio</a:t>
            </a:r>
            <a:endParaRPr lang="en-US" sz="1500" dirty="0" smtClean="0">
              <a:solidFill>
                <a:srgbClr val="000000"/>
              </a:solidFill>
              <a:latin typeface="Arial" panose="020B0604020202020204" pitchFamily="34" charset="0"/>
              <a:ea typeface="Geneva" charset="-128"/>
              <a:cs typeface="Arial" panose="020B0604020202020204" pitchFamily="34" charset="0"/>
            </a:endParaRPr>
          </a:p>
          <a:p>
            <a:pPr algn="r" eaLnBrk="1" hangingPunct="1">
              <a:spcBef>
                <a:spcPct val="20000"/>
              </a:spcBef>
              <a:defRPr/>
            </a:pPr>
            <a:r>
              <a:rPr lang="en-US" sz="1500" dirty="0" err="1" smtClean="0">
                <a:solidFill>
                  <a:srgbClr val="000000"/>
                </a:solidFill>
                <a:latin typeface="Arial" panose="020B0604020202020204" pitchFamily="34" charset="0"/>
                <a:ea typeface="Geneva" charset="-128"/>
                <a:cs typeface="Arial" panose="020B0604020202020204" pitchFamily="34" charset="0"/>
              </a:rPr>
              <a:t>Università</a:t>
            </a:r>
            <a:r>
              <a:rPr lang="en-US" sz="1500" dirty="0" smtClean="0">
                <a:solidFill>
                  <a:srgbClr val="000000"/>
                </a:solidFill>
                <a:latin typeface="Arial" panose="020B0604020202020204" pitchFamily="34" charset="0"/>
                <a:ea typeface="Geneva" charset="-128"/>
                <a:cs typeface="Arial" panose="020B0604020202020204" pitchFamily="34" charset="0"/>
              </a:rPr>
              <a:t> </a:t>
            </a:r>
            <a:r>
              <a:rPr lang="en-US" sz="1500" dirty="0" err="1" smtClean="0">
                <a:solidFill>
                  <a:srgbClr val="000000"/>
                </a:solidFill>
                <a:latin typeface="Arial" panose="020B0604020202020204" pitchFamily="34" charset="0"/>
                <a:ea typeface="Geneva" charset="-128"/>
                <a:cs typeface="Arial" panose="020B0604020202020204" pitchFamily="34" charset="0"/>
              </a:rPr>
              <a:t>degli</a:t>
            </a:r>
            <a:r>
              <a:rPr lang="en-US" sz="1500" dirty="0" smtClean="0">
                <a:solidFill>
                  <a:srgbClr val="000000"/>
                </a:solidFill>
                <a:latin typeface="Arial" panose="020B0604020202020204" pitchFamily="34" charset="0"/>
                <a:ea typeface="Geneva" charset="-128"/>
                <a:cs typeface="Arial" panose="020B0604020202020204" pitchFamily="34" charset="0"/>
              </a:rPr>
              <a:t> </a:t>
            </a:r>
            <a:r>
              <a:rPr lang="en-US" sz="1500" dirty="0" err="1" smtClean="0">
                <a:solidFill>
                  <a:srgbClr val="000000"/>
                </a:solidFill>
                <a:latin typeface="Arial" panose="020B0604020202020204" pitchFamily="34" charset="0"/>
                <a:ea typeface="Geneva" charset="-128"/>
                <a:cs typeface="Arial" panose="020B0604020202020204" pitchFamily="34" charset="0"/>
              </a:rPr>
              <a:t>Studi</a:t>
            </a:r>
            <a:r>
              <a:rPr lang="en-US" sz="1500" dirty="0" smtClean="0">
                <a:solidFill>
                  <a:srgbClr val="000000"/>
                </a:solidFill>
                <a:latin typeface="Arial" panose="020B0604020202020204" pitchFamily="34" charset="0"/>
                <a:ea typeface="Geneva" charset="-128"/>
                <a:cs typeface="Arial" panose="020B0604020202020204" pitchFamily="34" charset="0"/>
              </a:rPr>
              <a:t> di Modena e Reggio Emilia</a:t>
            </a:r>
          </a:p>
          <a:p>
            <a:pPr algn="r" eaLnBrk="1" hangingPunct="1">
              <a:spcBef>
                <a:spcPct val="20000"/>
              </a:spcBef>
              <a:defRPr/>
            </a:pPr>
            <a:r>
              <a:rPr lang="en-US" sz="1500" dirty="0" err="1" smtClean="0">
                <a:solidFill>
                  <a:srgbClr val="000000"/>
                </a:solidFill>
                <a:latin typeface="Arial" panose="020B0604020202020204" pitchFamily="34" charset="0"/>
                <a:ea typeface="Geneva" charset="-128"/>
                <a:cs typeface="Arial" panose="020B0604020202020204" pitchFamily="34" charset="0"/>
              </a:rPr>
              <a:t>Azienda</a:t>
            </a:r>
            <a:r>
              <a:rPr lang="en-US" sz="1500" dirty="0" smtClean="0">
                <a:solidFill>
                  <a:srgbClr val="000000"/>
                </a:solidFill>
                <a:latin typeface="Arial" panose="020B0604020202020204" pitchFamily="34" charset="0"/>
                <a:ea typeface="Geneva" charset="-128"/>
                <a:cs typeface="Arial" panose="020B0604020202020204" pitchFamily="34" charset="0"/>
              </a:rPr>
              <a:t> </a:t>
            </a:r>
            <a:r>
              <a:rPr lang="en-US" sz="1500" dirty="0" err="1" smtClean="0">
                <a:solidFill>
                  <a:srgbClr val="000000"/>
                </a:solidFill>
                <a:latin typeface="Arial" panose="020B0604020202020204" pitchFamily="34" charset="0"/>
                <a:ea typeface="Geneva" charset="-128"/>
                <a:cs typeface="Arial" panose="020B0604020202020204" pitchFamily="34" charset="0"/>
              </a:rPr>
              <a:t>Ospedaliero-Universitaria</a:t>
            </a:r>
            <a:r>
              <a:rPr lang="en-US" sz="1500" dirty="0" smtClean="0">
                <a:solidFill>
                  <a:srgbClr val="000000"/>
                </a:solidFill>
                <a:latin typeface="Arial" panose="020B0604020202020204" pitchFamily="34" charset="0"/>
                <a:ea typeface="Geneva" charset="-128"/>
                <a:cs typeface="Arial" panose="020B0604020202020204" pitchFamily="34" charset="0"/>
              </a:rPr>
              <a:t> - </a:t>
            </a:r>
            <a:r>
              <a:rPr lang="en-US" sz="1500" dirty="0" err="1" smtClean="0">
                <a:solidFill>
                  <a:srgbClr val="000000"/>
                </a:solidFill>
                <a:latin typeface="Arial" panose="020B0604020202020204" pitchFamily="34" charset="0"/>
                <a:ea typeface="Geneva" charset="-128"/>
                <a:cs typeface="Arial" panose="020B0604020202020204" pitchFamily="34" charset="0"/>
              </a:rPr>
              <a:t>Policlinico</a:t>
            </a:r>
            <a:r>
              <a:rPr lang="en-US" sz="1500" dirty="0" smtClean="0">
                <a:solidFill>
                  <a:srgbClr val="000000"/>
                </a:solidFill>
                <a:latin typeface="Arial" panose="020B0604020202020204" pitchFamily="34" charset="0"/>
                <a:ea typeface="Geneva" charset="-128"/>
                <a:cs typeface="Arial" panose="020B0604020202020204" pitchFamily="34" charset="0"/>
              </a:rPr>
              <a:t> di Modena</a:t>
            </a:r>
            <a:endParaRPr lang="it-IT" sz="120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5876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3" name="Picture 2"/>
          <p:cNvPicPr>
            <a:picLocks noChangeAspect="1" noChangeArrowheads="1"/>
          </p:cNvPicPr>
          <p:nvPr/>
        </p:nvPicPr>
        <p:blipFill>
          <a:blip r:embed="rId3" cstate="print"/>
          <a:srcRect/>
          <a:stretch>
            <a:fillRect/>
          </a:stretch>
        </p:blipFill>
        <p:spPr bwMode="auto">
          <a:xfrm>
            <a:off x="26988" y="0"/>
            <a:ext cx="9144000" cy="6494463"/>
          </a:xfrm>
          <a:prstGeom prst="rect">
            <a:avLst/>
          </a:prstGeom>
          <a:noFill/>
          <a:ln w="76200">
            <a:solidFill>
              <a:srgbClr val="3366FF"/>
            </a:solidFill>
            <a:miter lim="800000"/>
            <a:headEnd/>
            <a:tailEnd/>
          </a:ln>
        </p:spPr>
      </p:pic>
      <p:sp>
        <p:nvSpPr>
          <p:cNvPr id="315394" name="Rectangle 3"/>
          <p:cNvSpPr>
            <a:spLocks noChangeArrowheads="1"/>
          </p:cNvSpPr>
          <p:nvPr/>
        </p:nvSpPr>
        <p:spPr bwMode="auto">
          <a:xfrm>
            <a:off x="0" y="6524625"/>
            <a:ext cx="9093200" cy="330200"/>
          </a:xfrm>
          <a:prstGeom prst="rect">
            <a:avLst/>
          </a:prstGeom>
          <a:noFill/>
          <a:ln w="9525">
            <a:noFill/>
            <a:miter lim="800000"/>
            <a:headEnd/>
            <a:tailEnd/>
          </a:ln>
        </p:spPr>
        <p:txBody>
          <a:bodyPr lIns="97325" tIns="48663" rIns="97325" bIns="48663">
            <a:spAutoFit/>
          </a:bodyPr>
          <a:lstStyle/>
          <a:p>
            <a:pPr algn="ctr" defTabSz="979488"/>
            <a:r>
              <a:rPr lang="en-US" altLang="it-IT" sz="1500" b="1">
                <a:solidFill>
                  <a:srgbClr val="FFFFFF"/>
                </a:solidFill>
                <a:latin typeface="Arial" charset="0"/>
              </a:rPr>
              <a:t>Martinis M </a:t>
            </a:r>
            <a:r>
              <a:rPr lang="en-US" altLang="it-IT" sz="1500" b="1" i="1">
                <a:solidFill>
                  <a:srgbClr val="FFFFFF"/>
                </a:solidFill>
                <a:latin typeface="Arial" charset="0"/>
              </a:rPr>
              <a:t>et al. Exp. Mol. Pathol.</a:t>
            </a:r>
            <a:r>
              <a:rPr lang="en-US" altLang="it-IT" sz="1500" b="1">
                <a:solidFill>
                  <a:srgbClr val="FFFFFF"/>
                </a:solidFill>
                <a:latin typeface="Arial" charset="0"/>
              </a:rPr>
              <a:t> 80 (3):219-227, 2006</a:t>
            </a:r>
          </a:p>
        </p:txBody>
      </p:sp>
      <p:sp>
        <p:nvSpPr>
          <p:cNvPr id="315395" name="Oval 4"/>
          <p:cNvSpPr>
            <a:spLocks noChangeArrowheads="1"/>
          </p:cNvSpPr>
          <p:nvPr/>
        </p:nvSpPr>
        <p:spPr bwMode="auto">
          <a:xfrm>
            <a:off x="6343650" y="4360863"/>
            <a:ext cx="2520950" cy="866775"/>
          </a:xfrm>
          <a:prstGeom prst="ellipse">
            <a:avLst/>
          </a:prstGeom>
          <a:noFill/>
          <a:ln w="57150">
            <a:solidFill>
              <a:srgbClr val="FF0000"/>
            </a:solidFill>
            <a:round/>
            <a:headEnd/>
            <a:tailEnd/>
          </a:ln>
        </p:spPr>
        <p:txBody>
          <a:bodyPr wrap="none" lIns="87914" tIns="43956" rIns="87914" bIns="43956" anchor="ctr"/>
          <a:lstStyle/>
          <a:p>
            <a:pPr defTabSz="884238"/>
            <a:endParaRPr lang="it-IT" altLang="it-IT" sz="1400">
              <a:solidFill>
                <a:srgbClr val="FF0000"/>
              </a:solidFill>
              <a:latin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30445"/>
            </a:gs>
          </a:gsLst>
          <a:lin ang="5400000" scaled="1"/>
        </a:gradFill>
        <a:effectLst/>
      </p:bgPr>
    </p:bg>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323850" y="188913"/>
            <a:ext cx="8640763" cy="1563687"/>
          </a:xfrm>
        </p:spPr>
        <p:txBody>
          <a:bodyPr/>
          <a:lstStyle/>
          <a:p>
            <a:pPr eaLnBrk="1" hangingPunct="1"/>
            <a:r>
              <a:rPr lang="it-IT" altLang="it-IT" b="1" smtClean="0">
                <a:solidFill>
                  <a:srgbClr val="FFCC00"/>
                </a:solidFill>
              </a:rPr>
              <a:t>Chronic diseases represent a huge proportion of human illness</a:t>
            </a:r>
          </a:p>
        </p:txBody>
      </p:sp>
      <p:sp>
        <p:nvSpPr>
          <p:cNvPr id="305155" name="Text Box 3"/>
          <p:cNvSpPr txBox="1">
            <a:spLocks noChangeArrowheads="1"/>
          </p:cNvSpPr>
          <p:nvPr/>
        </p:nvSpPr>
        <p:spPr bwMode="auto">
          <a:xfrm>
            <a:off x="3502025" y="2278063"/>
            <a:ext cx="5559425" cy="2892425"/>
          </a:xfrm>
          <a:prstGeom prst="rect">
            <a:avLst/>
          </a:prstGeom>
          <a:noFill/>
          <a:ln w="9525">
            <a:noFill/>
            <a:miter lim="800000"/>
            <a:headEnd/>
            <a:tailEnd/>
          </a:ln>
        </p:spPr>
        <p:txBody>
          <a:bodyPr lIns="90846" tIns="45427" rIns="90846" bIns="45427">
            <a:spAutoFit/>
          </a:bodyPr>
          <a:lstStyle/>
          <a:p>
            <a:pPr marL="365125" indent="-365125">
              <a:lnSpc>
                <a:spcPct val="130000"/>
              </a:lnSpc>
            </a:pPr>
            <a:r>
              <a:rPr lang="it-IT" altLang="it-IT" sz="2800" b="1">
                <a:solidFill>
                  <a:srgbClr val="FFFFFF"/>
                </a:solidFill>
                <a:latin typeface="Times New Roman" pitchFamily="18" charset="0"/>
              </a:rPr>
              <a:t>58 million deaths in 2005:</a:t>
            </a:r>
          </a:p>
          <a:p>
            <a:pPr marL="365125" indent="-365125">
              <a:lnSpc>
                <a:spcPct val="130000"/>
              </a:lnSpc>
            </a:pPr>
            <a:endParaRPr lang="it-IT" altLang="it-IT" sz="1600" b="1">
              <a:solidFill>
                <a:srgbClr val="FFFFFF"/>
              </a:solidFill>
              <a:latin typeface="Times New Roman" pitchFamily="18" charset="0"/>
            </a:endParaRPr>
          </a:p>
          <a:p>
            <a:pPr marL="365125" indent="-365125">
              <a:lnSpc>
                <a:spcPct val="130000"/>
              </a:lnSpc>
              <a:buClr>
                <a:srgbClr val="CC0000"/>
              </a:buClr>
              <a:buFont typeface="Symbol" pitchFamily="18" charset="2"/>
              <a:buChar char="·"/>
            </a:pPr>
            <a:r>
              <a:rPr lang="it-IT" altLang="it-IT" b="1">
                <a:solidFill>
                  <a:srgbClr val="FFFFFF"/>
                </a:solidFill>
                <a:latin typeface="Times New Roman" pitchFamily="18" charset="0"/>
              </a:rPr>
              <a:t>Cardiovascular disease 		30%</a:t>
            </a:r>
          </a:p>
          <a:p>
            <a:pPr marL="365125" indent="-365125">
              <a:lnSpc>
                <a:spcPct val="130000"/>
              </a:lnSpc>
              <a:buClr>
                <a:srgbClr val="CC0000"/>
              </a:buClr>
              <a:buFont typeface="Symbol" pitchFamily="18" charset="2"/>
              <a:buChar char="·"/>
            </a:pPr>
            <a:r>
              <a:rPr lang="it-IT" altLang="it-IT" b="1">
                <a:solidFill>
                  <a:srgbClr val="FFFFFF"/>
                </a:solidFill>
                <a:latin typeface="Times New Roman" pitchFamily="18" charset="0"/>
              </a:rPr>
              <a:t>Cancer 				13%</a:t>
            </a:r>
          </a:p>
          <a:p>
            <a:pPr marL="365125" indent="-365125">
              <a:lnSpc>
                <a:spcPct val="130000"/>
              </a:lnSpc>
              <a:buClr>
                <a:srgbClr val="CC0000"/>
              </a:buClr>
              <a:buFont typeface="Symbol" pitchFamily="18" charset="2"/>
              <a:buChar char="·"/>
            </a:pPr>
            <a:r>
              <a:rPr lang="it-IT" altLang="it-IT" b="1">
                <a:solidFill>
                  <a:srgbClr val="FFFFFF"/>
                </a:solidFill>
                <a:latin typeface="Times New Roman" pitchFamily="18" charset="0"/>
              </a:rPr>
              <a:t>Chronic respiratory diseases 	7%</a:t>
            </a:r>
          </a:p>
          <a:p>
            <a:pPr marL="365125" indent="-365125">
              <a:lnSpc>
                <a:spcPct val="130000"/>
              </a:lnSpc>
              <a:buClr>
                <a:srgbClr val="CC0000"/>
              </a:buClr>
              <a:buFont typeface="Symbol" pitchFamily="18" charset="2"/>
              <a:buChar char="·"/>
            </a:pPr>
            <a:r>
              <a:rPr lang="it-IT" altLang="it-IT" b="1">
                <a:solidFill>
                  <a:srgbClr val="FFFFFF"/>
                </a:solidFill>
                <a:latin typeface="Times New Roman" pitchFamily="18" charset="0"/>
              </a:rPr>
              <a:t>Diabetes 				2%</a:t>
            </a:r>
          </a:p>
        </p:txBody>
      </p:sp>
      <p:sp>
        <p:nvSpPr>
          <p:cNvPr id="305156" name="Text Box 4"/>
          <p:cNvSpPr txBox="1">
            <a:spLocks noChangeArrowheads="1"/>
          </p:cNvSpPr>
          <p:nvPr/>
        </p:nvSpPr>
        <p:spPr bwMode="auto">
          <a:xfrm>
            <a:off x="4427538" y="6237288"/>
            <a:ext cx="5148262" cy="304800"/>
          </a:xfrm>
          <a:prstGeom prst="rect">
            <a:avLst/>
          </a:prstGeom>
          <a:noFill/>
          <a:ln w="9525">
            <a:noFill/>
            <a:miter lim="800000"/>
            <a:headEnd/>
            <a:tailEnd/>
          </a:ln>
        </p:spPr>
        <p:txBody>
          <a:bodyPr lIns="90846" tIns="45427" rIns="90846" bIns="45427">
            <a:spAutoFit/>
          </a:bodyPr>
          <a:lstStyle/>
          <a:p>
            <a:pPr algn="ctr">
              <a:spcBef>
                <a:spcPct val="50000"/>
              </a:spcBef>
            </a:pPr>
            <a:r>
              <a:rPr lang="it-IT" altLang="it-IT" sz="1400" b="1">
                <a:solidFill>
                  <a:srgbClr val="3399FF"/>
                </a:solidFill>
                <a:latin typeface="Arial" charset="0"/>
              </a:rPr>
              <a:t>Beaglehole R </a:t>
            </a:r>
            <a:r>
              <a:rPr lang="it-IT" altLang="it-IT" sz="1400" b="1" i="1">
                <a:solidFill>
                  <a:srgbClr val="3399FF"/>
                </a:solidFill>
                <a:latin typeface="Arial" charset="0"/>
              </a:rPr>
              <a:t>et al.</a:t>
            </a:r>
            <a:r>
              <a:rPr lang="it-IT" altLang="it-IT" sz="1400" b="1">
                <a:solidFill>
                  <a:srgbClr val="3399FF"/>
                </a:solidFill>
                <a:latin typeface="Arial" charset="0"/>
              </a:rPr>
              <a:t> </a:t>
            </a:r>
            <a:r>
              <a:rPr lang="it-IT" altLang="it-IT" sz="1400" b="1" i="1">
                <a:solidFill>
                  <a:srgbClr val="3399FF"/>
                </a:solidFill>
                <a:latin typeface="Arial" charset="0"/>
              </a:rPr>
              <a:t>Lancet </a:t>
            </a:r>
            <a:r>
              <a:rPr lang="it-IT" altLang="it-IT" sz="1400" b="1">
                <a:solidFill>
                  <a:srgbClr val="3399FF"/>
                </a:solidFill>
                <a:latin typeface="Arial" charset="0"/>
              </a:rPr>
              <a:t>2007;370:2152-57.</a:t>
            </a:r>
          </a:p>
        </p:txBody>
      </p:sp>
      <p:pic>
        <p:nvPicPr>
          <p:cNvPr id="305157" name="Picture 5" descr="Image1"/>
          <p:cNvPicPr>
            <a:picLocks noChangeAspect="1" noChangeArrowheads="1"/>
          </p:cNvPicPr>
          <p:nvPr/>
        </p:nvPicPr>
        <p:blipFill>
          <a:blip r:embed="rId3" cstate="print">
            <a:clrChange>
              <a:clrFrom>
                <a:srgbClr val="000000"/>
              </a:clrFrom>
              <a:clrTo>
                <a:srgbClr val="000000">
                  <a:alpha val="0"/>
                </a:srgbClr>
              </a:clrTo>
            </a:clrChange>
            <a:lum bright="18000" contrast="6000"/>
          </a:blip>
          <a:srcRect/>
          <a:stretch>
            <a:fillRect/>
          </a:stretch>
        </p:blipFill>
        <p:spPr bwMode="auto">
          <a:xfrm>
            <a:off x="0" y="2320925"/>
            <a:ext cx="3548063" cy="332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Text Box 1"/>
          <p:cNvSpPr txBox="1">
            <a:spLocks noChangeArrowheads="1"/>
          </p:cNvSpPr>
          <p:nvPr/>
        </p:nvSpPr>
        <p:spPr bwMode="auto">
          <a:xfrm>
            <a:off x="325438" y="382588"/>
            <a:ext cx="8494712" cy="447675"/>
          </a:xfrm>
          <a:prstGeom prst="rect">
            <a:avLst/>
          </a:prstGeom>
          <a:noFill/>
          <a:ln w="9525">
            <a:noFill/>
            <a:miter lim="800000"/>
            <a:headEnd/>
            <a:tailEnd/>
          </a:ln>
        </p:spPr>
        <p:txBody>
          <a:bodyPr lIns="0" tIns="0" rIns="0" bIns="0">
            <a:spAutoFit/>
          </a:bodyPr>
          <a:lstStyle/>
          <a:p>
            <a:pPr algn="ctr" hangingPunct="0">
              <a:lnSpc>
                <a:spcPct val="97000"/>
              </a:lnSpc>
              <a:buClr>
                <a:srgbClr val="FFFFFF"/>
              </a:buClr>
              <a:buSzPct val="45000"/>
              <a:tabLst>
                <a:tab pos="649288" algn="l"/>
                <a:tab pos="1298575" algn="l"/>
                <a:tab pos="1949450" algn="l"/>
                <a:tab pos="2598738" algn="l"/>
                <a:tab pos="3249613" algn="l"/>
                <a:tab pos="3898900" algn="l"/>
                <a:tab pos="4548188" algn="l"/>
                <a:tab pos="5199063" algn="l"/>
                <a:tab pos="5848350" algn="l"/>
                <a:tab pos="6499225" algn="l"/>
                <a:tab pos="7148513" algn="l"/>
                <a:tab pos="7799388" algn="l"/>
              </a:tabLst>
            </a:pPr>
            <a:r>
              <a:rPr lang="en-GB" sz="1500" b="1">
                <a:solidFill>
                  <a:srgbClr val="FFFFFF"/>
                </a:solidFill>
                <a:latin typeface="Arial" charset="0"/>
                <a:cs typeface="Gothic"/>
              </a:rPr>
              <a:t>Declines in Rates of Death from Major Noncommunicable Diseases in the United States, 1950 to 2010.</a:t>
            </a:r>
          </a:p>
        </p:txBody>
      </p:sp>
      <p:pic>
        <p:nvPicPr>
          <p:cNvPr id="309250" name="Picture 2"/>
          <p:cNvPicPr>
            <a:picLocks noChangeAspect="1" noChangeArrowheads="1"/>
          </p:cNvPicPr>
          <p:nvPr/>
        </p:nvPicPr>
        <p:blipFill>
          <a:blip r:embed="rId3" cstate="print"/>
          <a:srcRect/>
          <a:stretch>
            <a:fillRect/>
          </a:stretch>
        </p:blipFill>
        <p:spPr bwMode="auto">
          <a:xfrm>
            <a:off x="6311900" y="6270625"/>
            <a:ext cx="2565400" cy="431800"/>
          </a:xfrm>
          <a:prstGeom prst="rect">
            <a:avLst/>
          </a:prstGeom>
          <a:noFill/>
          <a:ln w="9525">
            <a:noFill/>
            <a:miter lim="800000"/>
            <a:headEnd/>
            <a:tailEnd/>
          </a:ln>
        </p:spPr>
      </p:pic>
      <p:sp>
        <p:nvSpPr>
          <p:cNvPr id="309251" name="Text Box 4"/>
          <p:cNvSpPr txBox="1">
            <a:spLocks noChangeArrowheads="1"/>
          </p:cNvSpPr>
          <p:nvPr/>
        </p:nvSpPr>
        <p:spPr bwMode="auto">
          <a:xfrm>
            <a:off x="593725" y="5972175"/>
            <a:ext cx="7937500" cy="168275"/>
          </a:xfrm>
          <a:prstGeom prst="rect">
            <a:avLst/>
          </a:prstGeom>
          <a:noFill/>
          <a:ln w="9525">
            <a:noFill/>
            <a:miter lim="800000"/>
            <a:headEnd/>
            <a:tailEnd/>
          </a:ln>
        </p:spPr>
        <p:txBody>
          <a:bodyPr lIns="0" tIns="0" rIns="0" bIns="0">
            <a:spAutoFit/>
          </a:bodyPr>
          <a:lstStyle/>
          <a:p>
            <a:pPr hangingPunct="0">
              <a:lnSpc>
                <a:spcPct val="97000"/>
              </a:lnSpc>
              <a:buClr>
                <a:srgbClr val="FFFFFF"/>
              </a:buClr>
              <a:buSzPct val="45000"/>
              <a:tabLst>
                <a:tab pos="649288" algn="l"/>
                <a:tab pos="1298575" algn="l"/>
                <a:tab pos="1949450" algn="l"/>
                <a:tab pos="2598738" algn="l"/>
                <a:tab pos="3249613" algn="l"/>
              </a:tabLst>
            </a:pPr>
            <a:r>
              <a:rPr lang="en-GB" sz="1100" b="1">
                <a:solidFill>
                  <a:srgbClr val="FFFFFF"/>
                </a:solidFill>
                <a:latin typeface="Arial" charset="0"/>
                <a:cs typeface="Gothic"/>
              </a:rPr>
              <a:t>Hunter DJ, Reddy KS. N Engl J Med 2013;369:1336-1343</a:t>
            </a:r>
          </a:p>
        </p:txBody>
      </p:sp>
      <p:pic>
        <p:nvPicPr>
          <p:cNvPr id="309252" name="Picture 5" descr="Image"/>
          <p:cNvPicPr>
            <a:picLocks noChangeAspect="1"/>
          </p:cNvPicPr>
          <p:nvPr/>
        </p:nvPicPr>
        <p:blipFill>
          <a:blip r:embed="rId4" cstate="print"/>
          <a:srcRect/>
          <a:stretch>
            <a:fillRect/>
          </a:stretch>
        </p:blipFill>
        <p:spPr bwMode="auto">
          <a:xfrm>
            <a:off x="593725" y="933450"/>
            <a:ext cx="7937500" cy="49768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uppo 1"/>
          <p:cNvGrpSpPr>
            <a:grpSpLocks/>
          </p:cNvGrpSpPr>
          <p:nvPr/>
        </p:nvGrpSpPr>
        <p:grpSpPr bwMode="auto">
          <a:xfrm>
            <a:off x="0" y="0"/>
            <a:ext cx="9144000" cy="6673850"/>
            <a:chOff x="0" y="0"/>
            <a:chExt cx="9144000" cy="6673850"/>
          </a:xfrm>
        </p:grpSpPr>
        <p:pic>
          <p:nvPicPr>
            <p:cNvPr id="4099" name="Immagine 17" descr="Europa male-fema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300" y="1412875"/>
              <a:ext cx="863917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a:spLocks noChangeArrowheads="1"/>
            </p:cNvSpPr>
            <p:nvPr/>
          </p:nvSpPr>
          <p:spPr bwMode="auto">
            <a:xfrm>
              <a:off x="0" y="0"/>
              <a:ext cx="9144000" cy="8461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44" tIns="48972" rIns="97944" bIns="48972" anchor="ctr" anchorCtr="1"/>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it-IT" altLang="it-IT" sz="1800" b="1" smtClean="0">
                  <a:solidFill>
                    <a:srgbClr val="FFFF00"/>
                  </a:solidFill>
                </a:rPr>
                <a:t>COPD MORTALITY STANDARDISED RATE RATIOS FOR EVERY COUNTRY </a:t>
              </a:r>
            </a:p>
            <a:p>
              <a:pPr algn="ctr" eaLnBrk="1" hangingPunct="1">
                <a:spcBef>
                  <a:spcPct val="0"/>
                </a:spcBef>
                <a:buFontTx/>
                <a:buNone/>
              </a:pPr>
              <a:r>
                <a:rPr lang="it-IT" altLang="it-IT" sz="1800" b="1" smtClean="0">
                  <a:solidFill>
                    <a:srgbClr val="FFFF00"/>
                  </a:solidFill>
                </a:rPr>
                <a:t>IN THE EU IN 2010 </a:t>
              </a:r>
              <a:endParaRPr lang="en-US" altLang="it-IT" sz="1700" b="1" smtClean="0">
                <a:solidFill>
                  <a:srgbClr val="FFFF00"/>
                </a:solidFill>
              </a:endParaRPr>
            </a:p>
          </p:txBody>
        </p:sp>
        <p:sp>
          <p:nvSpPr>
            <p:cNvPr id="11" name="Content Placeholder 2"/>
            <p:cNvSpPr>
              <a:spLocks/>
            </p:cNvSpPr>
            <p:nvPr/>
          </p:nvSpPr>
          <p:spPr bwMode="auto">
            <a:xfrm>
              <a:off x="107950" y="982663"/>
              <a:ext cx="4392613" cy="347662"/>
            </a:xfrm>
            <a:prstGeom prst="rect">
              <a:avLst/>
            </a:prstGeom>
            <a:noFill/>
            <a:ln>
              <a:noFill/>
            </a:ln>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p>
              <a:pPr marL="533400" indent="-533400" algn="ctr">
                <a:spcBef>
                  <a:spcPct val="20000"/>
                </a:spcBef>
                <a:defRPr/>
              </a:pPr>
              <a:r>
                <a:rPr lang="it-IT" sz="1600" b="1" dirty="0">
                  <a:solidFill>
                    <a:srgbClr val="FFFFFF"/>
                  </a:solidFill>
                  <a:effectLst>
                    <a:outerShdw blurRad="38100" dist="38100" dir="2700000" algn="tl">
                      <a:srgbClr val="000000"/>
                    </a:outerShdw>
                  </a:effectLst>
                  <a:latin typeface="Arial" charset="0"/>
                  <a:ea typeface="ＭＳ Ｐゴシック" charset="0"/>
                </a:rPr>
                <a:t>MEN</a:t>
              </a:r>
              <a:endParaRPr lang="en-GB" sz="1600" b="1" dirty="0">
                <a:solidFill>
                  <a:srgbClr val="FFFFFF"/>
                </a:solidFill>
                <a:effectLst>
                  <a:outerShdw blurRad="38100" dist="38100" dir="2700000" algn="tl">
                    <a:srgbClr val="000000"/>
                  </a:outerShdw>
                </a:effectLst>
                <a:latin typeface="Arial" charset="0"/>
                <a:ea typeface="ＭＳ Ｐゴシック" charset="0"/>
              </a:endParaRPr>
            </a:p>
          </p:txBody>
        </p:sp>
        <p:sp>
          <p:nvSpPr>
            <p:cNvPr id="12" name="Content Placeholder 2"/>
            <p:cNvSpPr>
              <a:spLocks/>
            </p:cNvSpPr>
            <p:nvPr/>
          </p:nvSpPr>
          <p:spPr bwMode="auto">
            <a:xfrm>
              <a:off x="4643438" y="982663"/>
              <a:ext cx="4392612" cy="347662"/>
            </a:xfrm>
            <a:prstGeom prst="rect">
              <a:avLst/>
            </a:prstGeom>
            <a:noFill/>
            <a:ln>
              <a:noFill/>
            </a:ln>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p>
              <a:pPr marL="533400" indent="-533400" algn="ctr">
                <a:spcBef>
                  <a:spcPct val="20000"/>
                </a:spcBef>
                <a:defRPr/>
              </a:pPr>
              <a:r>
                <a:rPr lang="it-IT" sz="1600" b="1" dirty="0">
                  <a:solidFill>
                    <a:srgbClr val="FFFFFF"/>
                  </a:solidFill>
                  <a:effectLst>
                    <a:outerShdw blurRad="38100" dist="38100" dir="2700000" algn="tl">
                      <a:srgbClr val="000000"/>
                    </a:outerShdw>
                  </a:effectLst>
                  <a:latin typeface="Arial" charset="0"/>
                  <a:ea typeface="ＭＳ Ｐゴシック" charset="0"/>
                </a:rPr>
                <a:t>WOMEN</a:t>
              </a:r>
              <a:endParaRPr lang="en-GB" sz="1600" b="1" dirty="0">
                <a:solidFill>
                  <a:srgbClr val="FFFFFF"/>
                </a:solidFill>
                <a:effectLst>
                  <a:outerShdw blurRad="38100" dist="38100" dir="2700000" algn="tl">
                    <a:srgbClr val="000000"/>
                  </a:outerShdw>
                </a:effectLst>
                <a:latin typeface="Arial" charset="0"/>
                <a:ea typeface="ＭＳ Ｐゴシック" charset="0"/>
              </a:endParaRPr>
            </a:p>
          </p:txBody>
        </p:sp>
        <p:sp>
          <p:nvSpPr>
            <p:cNvPr id="13" name="Content Placeholder 2"/>
            <p:cNvSpPr>
              <a:spLocks/>
            </p:cNvSpPr>
            <p:nvPr/>
          </p:nvSpPr>
          <p:spPr bwMode="auto">
            <a:xfrm>
              <a:off x="0" y="6326188"/>
              <a:ext cx="8893175" cy="347662"/>
            </a:xfrm>
            <a:prstGeom prst="rect">
              <a:avLst/>
            </a:prstGeom>
            <a:noFill/>
            <a:ln>
              <a:noFill/>
            </a:ln>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r>
                <a:rPr lang="it-IT" altLang="it-IT" sz="2000" b="1" i="1" dirty="0" smtClean="0">
                  <a:solidFill>
                    <a:srgbClr val="00FFFF"/>
                  </a:solidFill>
                  <a:effectLst>
                    <a:outerShdw blurRad="38100" dist="38100" dir="2700000" algn="tl">
                      <a:srgbClr val="000000"/>
                    </a:outerShdw>
                  </a:effectLst>
                  <a:cs typeface="Arial" pitchFamily="34" charset="0"/>
                </a:rPr>
                <a:t>López-Campos J.L. et al., Lancet </a:t>
              </a:r>
              <a:r>
                <a:rPr lang="it-IT" altLang="it-IT" sz="2000" b="1" i="1" dirty="0" err="1" smtClean="0">
                  <a:solidFill>
                    <a:srgbClr val="00FFFF"/>
                  </a:solidFill>
                  <a:effectLst>
                    <a:outerShdw blurRad="38100" dist="38100" dir="2700000" algn="tl">
                      <a:srgbClr val="000000"/>
                    </a:outerShdw>
                  </a:effectLst>
                  <a:cs typeface="Arial" pitchFamily="34" charset="0"/>
                </a:rPr>
                <a:t>Respir</a:t>
              </a:r>
              <a:r>
                <a:rPr lang="it-IT" altLang="it-IT" sz="2000" b="1" i="1" dirty="0" smtClean="0">
                  <a:solidFill>
                    <a:srgbClr val="00FFFF"/>
                  </a:solidFill>
                  <a:effectLst>
                    <a:outerShdw blurRad="38100" dist="38100" dir="2700000" algn="tl">
                      <a:srgbClr val="000000"/>
                    </a:outerShdw>
                  </a:effectLst>
                  <a:cs typeface="Arial" pitchFamily="34" charset="0"/>
                </a:rPr>
                <a:t> </a:t>
              </a:r>
              <a:r>
                <a:rPr lang="it-IT" altLang="it-IT" sz="2000" b="1" i="1" dirty="0" err="1" smtClean="0">
                  <a:solidFill>
                    <a:srgbClr val="00FFFF"/>
                  </a:solidFill>
                  <a:effectLst>
                    <a:outerShdw blurRad="38100" dist="38100" dir="2700000" algn="tl">
                      <a:srgbClr val="000000"/>
                    </a:outerShdw>
                  </a:effectLst>
                  <a:cs typeface="Arial" pitchFamily="34" charset="0"/>
                </a:rPr>
                <a:t>Med</a:t>
              </a:r>
              <a:r>
                <a:rPr lang="it-IT" altLang="it-IT" sz="2000" b="1" i="1" dirty="0" smtClean="0">
                  <a:solidFill>
                    <a:srgbClr val="00FFFF"/>
                  </a:solidFill>
                  <a:effectLst>
                    <a:outerShdw blurRad="38100" dist="38100" dir="2700000" algn="tl">
                      <a:srgbClr val="000000"/>
                    </a:outerShdw>
                  </a:effectLst>
                  <a:cs typeface="Arial" pitchFamily="34" charset="0"/>
                </a:rPr>
                <a:t> 2014; 2: 54-62</a:t>
              </a:r>
              <a:endParaRPr lang="en-GB" altLang="it-IT" sz="2000" b="1" i="1" dirty="0" smtClean="0">
                <a:solidFill>
                  <a:srgbClr val="00FFFF"/>
                </a:solidFill>
                <a:effectLst>
                  <a:outerShdw blurRad="38100" dist="38100" dir="2700000" algn="tl">
                    <a:srgbClr val="000000"/>
                  </a:outerShdw>
                </a:effectLst>
                <a:cs typeface="Arial" pitchFamily="34" charset="0"/>
              </a:endParaRPr>
            </a:p>
          </p:txBody>
        </p:sp>
        <p:sp>
          <p:nvSpPr>
            <p:cNvPr id="14" name="Content Placeholder 2"/>
            <p:cNvSpPr>
              <a:spLocks/>
            </p:cNvSpPr>
            <p:nvPr/>
          </p:nvSpPr>
          <p:spPr bwMode="auto">
            <a:xfrm>
              <a:off x="569913" y="1662113"/>
              <a:ext cx="795337" cy="1108075"/>
            </a:xfrm>
            <a:prstGeom prst="rect">
              <a:avLst/>
            </a:prstGeom>
            <a:noFill/>
            <a:ln>
              <a:noFill/>
            </a:ln>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marL="533400" indent="-5334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80000"/>
                </a:lnSpc>
                <a:spcBef>
                  <a:spcPct val="20000"/>
                </a:spcBef>
                <a:defRPr/>
              </a:pPr>
              <a:r>
                <a:rPr lang="it-IT" altLang="it-IT" sz="1000" b="1" smtClean="0">
                  <a:solidFill>
                    <a:srgbClr val="FFFFFF"/>
                  </a:solidFill>
                  <a:effectLst>
                    <a:outerShdw blurRad="38100" dist="38100" dir="2700000" algn="tl">
                      <a:srgbClr val="000000"/>
                    </a:outerShdw>
                  </a:effectLst>
                  <a:cs typeface="Arial" pitchFamily="34" charset="0"/>
                </a:rPr>
                <a:t>≥ 2.00</a:t>
              </a:r>
            </a:p>
            <a:p>
              <a:pPr eaLnBrk="1" hangingPunct="1">
                <a:lnSpc>
                  <a:spcPct val="80000"/>
                </a:lnSpc>
                <a:spcBef>
                  <a:spcPct val="20000"/>
                </a:spcBef>
                <a:defRPr/>
              </a:pPr>
              <a:r>
                <a:rPr lang="it-IT" altLang="it-IT" sz="1000" b="1" smtClean="0">
                  <a:solidFill>
                    <a:srgbClr val="FFFFFF"/>
                  </a:solidFill>
                  <a:effectLst>
                    <a:outerShdw blurRad="38100" dist="38100" dir="2700000" algn="tl">
                      <a:srgbClr val="000000"/>
                    </a:outerShdw>
                  </a:effectLst>
                  <a:cs typeface="Arial" pitchFamily="34" charset="0"/>
                </a:rPr>
                <a:t>1.50-1.99</a:t>
              </a:r>
            </a:p>
            <a:p>
              <a:pPr eaLnBrk="1" hangingPunct="1">
                <a:lnSpc>
                  <a:spcPct val="80000"/>
                </a:lnSpc>
                <a:spcBef>
                  <a:spcPct val="20000"/>
                </a:spcBef>
                <a:defRPr/>
              </a:pPr>
              <a:r>
                <a:rPr lang="it-IT" altLang="it-IT" sz="1000" b="1" smtClean="0">
                  <a:solidFill>
                    <a:srgbClr val="FFFFFF"/>
                  </a:solidFill>
                  <a:effectLst>
                    <a:outerShdw blurRad="38100" dist="38100" dir="2700000" algn="tl">
                      <a:srgbClr val="000000"/>
                    </a:outerShdw>
                  </a:effectLst>
                  <a:cs typeface="Arial" pitchFamily="34" charset="0"/>
                </a:rPr>
                <a:t>1.00-1.49</a:t>
              </a:r>
            </a:p>
            <a:p>
              <a:pPr eaLnBrk="1" hangingPunct="1">
                <a:lnSpc>
                  <a:spcPct val="80000"/>
                </a:lnSpc>
                <a:spcBef>
                  <a:spcPct val="20000"/>
                </a:spcBef>
                <a:defRPr/>
              </a:pPr>
              <a:r>
                <a:rPr lang="it-IT" altLang="it-IT" sz="1000" b="1" smtClean="0">
                  <a:solidFill>
                    <a:srgbClr val="FFFFFF"/>
                  </a:solidFill>
                  <a:effectLst>
                    <a:outerShdw blurRad="38100" dist="38100" dir="2700000" algn="tl">
                      <a:srgbClr val="000000"/>
                    </a:outerShdw>
                  </a:effectLst>
                  <a:cs typeface="Arial" pitchFamily="34" charset="0"/>
                </a:rPr>
                <a:t>0.80-0.99</a:t>
              </a:r>
            </a:p>
            <a:p>
              <a:pPr eaLnBrk="1" hangingPunct="1">
                <a:lnSpc>
                  <a:spcPct val="80000"/>
                </a:lnSpc>
                <a:spcBef>
                  <a:spcPct val="20000"/>
                </a:spcBef>
                <a:defRPr/>
              </a:pPr>
              <a:r>
                <a:rPr lang="it-IT" altLang="it-IT" sz="1000" b="1" smtClean="0">
                  <a:solidFill>
                    <a:srgbClr val="FFFFFF"/>
                  </a:solidFill>
                  <a:effectLst>
                    <a:outerShdw blurRad="38100" dist="38100" dir="2700000" algn="tl">
                      <a:srgbClr val="000000"/>
                    </a:outerShdw>
                  </a:effectLst>
                  <a:cs typeface="Arial" pitchFamily="34" charset="0"/>
                </a:rPr>
                <a:t>0.50-0.79</a:t>
              </a:r>
            </a:p>
            <a:p>
              <a:pPr eaLnBrk="1" hangingPunct="1">
                <a:lnSpc>
                  <a:spcPct val="80000"/>
                </a:lnSpc>
                <a:spcBef>
                  <a:spcPct val="20000"/>
                </a:spcBef>
                <a:defRPr/>
              </a:pPr>
              <a:r>
                <a:rPr lang="it-IT" altLang="it-IT" sz="1000" b="1" smtClean="0">
                  <a:solidFill>
                    <a:srgbClr val="FFFFFF"/>
                  </a:solidFill>
                  <a:effectLst>
                    <a:outerShdw blurRad="38100" dist="38100" dir="2700000" algn="tl">
                      <a:srgbClr val="000000"/>
                    </a:outerShdw>
                  </a:effectLst>
                  <a:cs typeface="Arial" pitchFamily="34" charset="0"/>
                </a:rPr>
                <a:t>&lt;0.50</a:t>
              </a:r>
            </a:p>
            <a:p>
              <a:pPr eaLnBrk="1" hangingPunct="1">
                <a:lnSpc>
                  <a:spcPct val="80000"/>
                </a:lnSpc>
                <a:spcBef>
                  <a:spcPct val="20000"/>
                </a:spcBef>
                <a:defRPr/>
              </a:pPr>
              <a:r>
                <a:rPr lang="it-IT" altLang="it-IT" sz="1000" b="1" smtClean="0">
                  <a:solidFill>
                    <a:srgbClr val="FFFFFF"/>
                  </a:solidFill>
                  <a:effectLst>
                    <a:outerShdw blurRad="38100" dist="38100" dir="2700000" algn="tl">
                      <a:srgbClr val="000000"/>
                    </a:outerShdw>
                  </a:effectLst>
                  <a:cs typeface="Arial" pitchFamily="34" charset="0"/>
                </a:rPr>
                <a:t>No data</a:t>
              </a:r>
              <a:endParaRPr lang="en-GB" altLang="it-IT" sz="1000" b="1" smtClean="0">
                <a:solidFill>
                  <a:srgbClr val="FFFFFF"/>
                </a:solidFill>
                <a:effectLst>
                  <a:outerShdw blurRad="38100" dist="38100" dir="2700000" algn="tl">
                    <a:srgbClr val="000000"/>
                  </a:outerShdw>
                </a:effectLst>
                <a:cs typeface="Arial" pitchFamily="34" charset="0"/>
              </a:endParaRPr>
            </a:p>
          </p:txBody>
        </p:sp>
        <p:sp>
          <p:nvSpPr>
            <p:cNvPr id="15" name="Content Placeholder 2"/>
            <p:cNvSpPr>
              <a:spLocks/>
            </p:cNvSpPr>
            <p:nvPr/>
          </p:nvSpPr>
          <p:spPr bwMode="auto">
            <a:xfrm>
              <a:off x="366713" y="1403350"/>
              <a:ext cx="1827212" cy="300038"/>
            </a:xfrm>
            <a:prstGeom prst="rect">
              <a:avLst/>
            </a:prstGeom>
            <a:noFill/>
            <a:ln>
              <a:noFill/>
            </a:ln>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p>
              <a:pPr marL="533400" indent="-533400">
                <a:lnSpc>
                  <a:spcPct val="80000"/>
                </a:lnSpc>
                <a:spcBef>
                  <a:spcPct val="20000"/>
                </a:spcBef>
                <a:defRPr/>
              </a:pPr>
              <a:r>
                <a:rPr lang="it-IT" sz="1000" b="1" dirty="0" err="1">
                  <a:solidFill>
                    <a:srgbClr val="FFFFFF"/>
                  </a:solidFill>
                  <a:effectLst>
                    <a:outerShdw blurRad="38100" dist="38100" dir="2700000" algn="tl">
                      <a:srgbClr val="000000"/>
                    </a:outerShdw>
                  </a:effectLst>
                  <a:latin typeface="Arial" charset="0"/>
                  <a:ea typeface="ＭＳ Ｐゴシック" charset="0"/>
                </a:rPr>
                <a:t>Standardised</a:t>
              </a:r>
              <a:r>
                <a:rPr lang="it-IT" sz="1000" b="1" dirty="0">
                  <a:solidFill>
                    <a:srgbClr val="FFFFFF"/>
                  </a:solidFill>
                  <a:effectLst>
                    <a:outerShdw blurRad="38100" dist="38100" dir="2700000" algn="tl">
                      <a:srgbClr val="000000"/>
                    </a:outerShdw>
                  </a:effectLst>
                  <a:latin typeface="Arial" charset="0"/>
                  <a:ea typeface="ＭＳ Ｐゴシック" charset="0"/>
                </a:rPr>
                <a:t> rate </a:t>
              </a:r>
              <a:r>
                <a:rPr lang="it-IT" sz="1000" b="1" dirty="0" err="1">
                  <a:solidFill>
                    <a:srgbClr val="FFFFFF"/>
                  </a:solidFill>
                  <a:effectLst>
                    <a:outerShdw blurRad="38100" dist="38100" dir="2700000" algn="tl">
                      <a:srgbClr val="000000"/>
                    </a:outerShdw>
                  </a:effectLst>
                  <a:latin typeface="Arial" charset="0"/>
                  <a:ea typeface="ＭＳ Ｐゴシック" charset="0"/>
                </a:rPr>
                <a:t>ratios</a:t>
              </a:r>
              <a:endParaRPr lang="en-GB" sz="1000" b="1" dirty="0">
                <a:solidFill>
                  <a:srgbClr val="FFFFFF"/>
                </a:solidFill>
                <a:effectLst>
                  <a:outerShdw blurRad="38100" dist="38100" dir="2700000" algn="tl">
                    <a:srgbClr val="000000"/>
                  </a:outerShdw>
                </a:effectLst>
                <a:latin typeface="Arial" charset="0"/>
                <a:ea typeface="ＭＳ Ｐゴシック" charset="0"/>
              </a:endParaRPr>
            </a:p>
          </p:txBody>
        </p:sp>
        <p:sp>
          <p:nvSpPr>
            <p:cNvPr id="19" name="Content Placeholder 2"/>
            <p:cNvSpPr>
              <a:spLocks/>
            </p:cNvSpPr>
            <p:nvPr/>
          </p:nvSpPr>
          <p:spPr bwMode="auto">
            <a:xfrm>
              <a:off x="4964113" y="1662113"/>
              <a:ext cx="795337" cy="1108075"/>
            </a:xfrm>
            <a:prstGeom prst="rect">
              <a:avLst/>
            </a:prstGeom>
            <a:noFill/>
            <a:ln>
              <a:noFill/>
            </a:ln>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marL="533400" indent="-5334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80000"/>
                </a:lnSpc>
                <a:spcBef>
                  <a:spcPct val="20000"/>
                </a:spcBef>
                <a:defRPr/>
              </a:pPr>
              <a:r>
                <a:rPr lang="it-IT" altLang="it-IT" sz="1000" b="1" smtClean="0">
                  <a:solidFill>
                    <a:srgbClr val="FFFFFF"/>
                  </a:solidFill>
                  <a:effectLst>
                    <a:outerShdw blurRad="38100" dist="38100" dir="2700000" algn="tl">
                      <a:srgbClr val="000000"/>
                    </a:outerShdw>
                  </a:effectLst>
                  <a:cs typeface="Arial" pitchFamily="34" charset="0"/>
                </a:rPr>
                <a:t>≥ 2.00</a:t>
              </a:r>
            </a:p>
            <a:p>
              <a:pPr eaLnBrk="1" hangingPunct="1">
                <a:lnSpc>
                  <a:spcPct val="80000"/>
                </a:lnSpc>
                <a:spcBef>
                  <a:spcPct val="20000"/>
                </a:spcBef>
                <a:defRPr/>
              </a:pPr>
              <a:r>
                <a:rPr lang="it-IT" altLang="it-IT" sz="1000" b="1" smtClean="0">
                  <a:solidFill>
                    <a:srgbClr val="FFFFFF"/>
                  </a:solidFill>
                  <a:effectLst>
                    <a:outerShdw blurRad="38100" dist="38100" dir="2700000" algn="tl">
                      <a:srgbClr val="000000"/>
                    </a:outerShdw>
                  </a:effectLst>
                  <a:cs typeface="Arial" pitchFamily="34" charset="0"/>
                </a:rPr>
                <a:t>1.50-1.99</a:t>
              </a:r>
            </a:p>
            <a:p>
              <a:pPr eaLnBrk="1" hangingPunct="1">
                <a:lnSpc>
                  <a:spcPct val="80000"/>
                </a:lnSpc>
                <a:spcBef>
                  <a:spcPct val="20000"/>
                </a:spcBef>
                <a:defRPr/>
              </a:pPr>
              <a:r>
                <a:rPr lang="it-IT" altLang="it-IT" sz="1000" b="1" smtClean="0">
                  <a:solidFill>
                    <a:srgbClr val="FFFFFF"/>
                  </a:solidFill>
                  <a:effectLst>
                    <a:outerShdw blurRad="38100" dist="38100" dir="2700000" algn="tl">
                      <a:srgbClr val="000000"/>
                    </a:outerShdw>
                  </a:effectLst>
                  <a:cs typeface="Arial" pitchFamily="34" charset="0"/>
                </a:rPr>
                <a:t>1.00-1.49</a:t>
              </a:r>
            </a:p>
            <a:p>
              <a:pPr eaLnBrk="1" hangingPunct="1">
                <a:lnSpc>
                  <a:spcPct val="80000"/>
                </a:lnSpc>
                <a:spcBef>
                  <a:spcPct val="20000"/>
                </a:spcBef>
                <a:defRPr/>
              </a:pPr>
              <a:r>
                <a:rPr lang="it-IT" altLang="it-IT" sz="1000" b="1" smtClean="0">
                  <a:solidFill>
                    <a:srgbClr val="FFFFFF"/>
                  </a:solidFill>
                  <a:effectLst>
                    <a:outerShdw blurRad="38100" dist="38100" dir="2700000" algn="tl">
                      <a:srgbClr val="000000"/>
                    </a:outerShdw>
                  </a:effectLst>
                  <a:cs typeface="Arial" pitchFamily="34" charset="0"/>
                </a:rPr>
                <a:t>0.80-0.99</a:t>
              </a:r>
            </a:p>
            <a:p>
              <a:pPr eaLnBrk="1" hangingPunct="1">
                <a:lnSpc>
                  <a:spcPct val="80000"/>
                </a:lnSpc>
                <a:spcBef>
                  <a:spcPct val="20000"/>
                </a:spcBef>
                <a:defRPr/>
              </a:pPr>
              <a:r>
                <a:rPr lang="it-IT" altLang="it-IT" sz="1000" b="1" smtClean="0">
                  <a:solidFill>
                    <a:srgbClr val="FFFFFF"/>
                  </a:solidFill>
                  <a:effectLst>
                    <a:outerShdw blurRad="38100" dist="38100" dir="2700000" algn="tl">
                      <a:srgbClr val="000000"/>
                    </a:outerShdw>
                  </a:effectLst>
                  <a:cs typeface="Arial" pitchFamily="34" charset="0"/>
                </a:rPr>
                <a:t>0.50-0.79</a:t>
              </a:r>
            </a:p>
            <a:p>
              <a:pPr eaLnBrk="1" hangingPunct="1">
                <a:lnSpc>
                  <a:spcPct val="80000"/>
                </a:lnSpc>
                <a:spcBef>
                  <a:spcPct val="20000"/>
                </a:spcBef>
                <a:defRPr/>
              </a:pPr>
              <a:r>
                <a:rPr lang="it-IT" altLang="it-IT" sz="1000" b="1" smtClean="0">
                  <a:solidFill>
                    <a:srgbClr val="FFFFFF"/>
                  </a:solidFill>
                  <a:effectLst>
                    <a:outerShdw blurRad="38100" dist="38100" dir="2700000" algn="tl">
                      <a:srgbClr val="000000"/>
                    </a:outerShdw>
                  </a:effectLst>
                  <a:cs typeface="Arial" pitchFamily="34" charset="0"/>
                </a:rPr>
                <a:t>&lt;0.50</a:t>
              </a:r>
            </a:p>
            <a:p>
              <a:pPr eaLnBrk="1" hangingPunct="1">
                <a:lnSpc>
                  <a:spcPct val="80000"/>
                </a:lnSpc>
                <a:spcBef>
                  <a:spcPct val="20000"/>
                </a:spcBef>
                <a:defRPr/>
              </a:pPr>
              <a:r>
                <a:rPr lang="it-IT" altLang="it-IT" sz="1000" b="1" smtClean="0">
                  <a:solidFill>
                    <a:srgbClr val="FFFFFF"/>
                  </a:solidFill>
                  <a:effectLst>
                    <a:outerShdw blurRad="38100" dist="38100" dir="2700000" algn="tl">
                      <a:srgbClr val="000000"/>
                    </a:outerShdw>
                  </a:effectLst>
                  <a:cs typeface="Arial" pitchFamily="34" charset="0"/>
                </a:rPr>
                <a:t>No data</a:t>
              </a:r>
              <a:endParaRPr lang="en-GB" altLang="it-IT" sz="1000" b="1" smtClean="0">
                <a:solidFill>
                  <a:srgbClr val="FFFFFF"/>
                </a:solidFill>
                <a:effectLst>
                  <a:outerShdw blurRad="38100" dist="38100" dir="2700000" algn="tl">
                    <a:srgbClr val="000000"/>
                  </a:outerShdw>
                </a:effectLst>
                <a:cs typeface="Arial" pitchFamily="34" charset="0"/>
              </a:endParaRPr>
            </a:p>
          </p:txBody>
        </p:sp>
        <p:sp>
          <p:nvSpPr>
            <p:cNvPr id="20" name="Content Placeholder 2"/>
            <p:cNvSpPr>
              <a:spLocks/>
            </p:cNvSpPr>
            <p:nvPr/>
          </p:nvSpPr>
          <p:spPr bwMode="auto">
            <a:xfrm>
              <a:off x="4760913" y="1403350"/>
              <a:ext cx="1827212" cy="300038"/>
            </a:xfrm>
            <a:prstGeom prst="rect">
              <a:avLst/>
            </a:prstGeom>
            <a:noFill/>
            <a:ln>
              <a:noFill/>
            </a:ln>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p>
              <a:pPr marL="533400" indent="-533400">
                <a:lnSpc>
                  <a:spcPct val="80000"/>
                </a:lnSpc>
                <a:spcBef>
                  <a:spcPct val="20000"/>
                </a:spcBef>
                <a:defRPr/>
              </a:pPr>
              <a:r>
                <a:rPr lang="it-IT" sz="1000" b="1" dirty="0" err="1">
                  <a:solidFill>
                    <a:srgbClr val="FFFFFF"/>
                  </a:solidFill>
                  <a:effectLst>
                    <a:outerShdw blurRad="38100" dist="38100" dir="2700000" algn="tl">
                      <a:srgbClr val="000000"/>
                    </a:outerShdw>
                  </a:effectLst>
                  <a:latin typeface="Arial" charset="0"/>
                  <a:ea typeface="ＭＳ Ｐゴシック" charset="0"/>
                </a:rPr>
                <a:t>Standardised</a:t>
              </a:r>
              <a:r>
                <a:rPr lang="it-IT" sz="1000" b="1" dirty="0">
                  <a:solidFill>
                    <a:srgbClr val="FFFFFF"/>
                  </a:solidFill>
                  <a:effectLst>
                    <a:outerShdw blurRad="38100" dist="38100" dir="2700000" algn="tl">
                      <a:srgbClr val="000000"/>
                    </a:outerShdw>
                  </a:effectLst>
                  <a:latin typeface="Arial" charset="0"/>
                  <a:ea typeface="ＭＳ Ｐゴシック" charset="0"/>
                </a:rPr>
                <a:t> rate </a:t>
              </a:r>
              <a:r>
                <a:rPr lang="it-IT" sz="1000" b="1" dirty="0" err="1">
                  <a:solidFill>
                    <a:srgbClr val="FFFFFF"/>
                  </a:solidFill>
                  <a:effectLst>
                    <a:outerShdw blurRad="38100" dist="38100" dir="2700000" algn="tl">
                      <a:srgbClr val="000000"/>
                    </a:outerShdw>
                  </a:effectLst>
                  <a:latin typeface="Arial" charset="0"/>
                  <a:ea typeface="ＭＳ Ｐゴシック" charset="0"/>
                </a:rPr>
                <a:t>ratios</a:t>
              </a:r>
              <a:endParaRPr lang="en-GB" sz="1000" b="1" dirty="0">
                <a:solidFill>
                  <a:srgbClr val="FFFFFF"/>
                </a:solidFill>
                <a:effectLst>
                  <a:outerShdw blurRad="38100" dist="38100" dir="2700000" algn="tl">
                    <a:srgbClr val="000000"/>
                  </a:outerShdw>
                </a:effectLst>
                <a:latin typeface="Arial" charset="0"/>
                <a:ea typeface="ＭＳ Ｐゴシック" charset="0"/>
              </a:endParaRPr>
            </a:p>
          </p:txBody>
        </p:sp>
      </p:gr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uppo 1"/>
          <p:cNvGrpSpPr>
            <a:grpSpLocks/>
          </p:cNvGrpSpPr>
          <p:nvPr/>
        </p:nvGrpSpPr>
        <p:grpSpPr bwMode="auto">
          <a:xfrm>
            <a:off x="0" y="0"/>
            <a:ext cx="9144000" cy="6245225"/>
            <a:chOff x="0" y="0"/>
            <a:chExt cx="9144000" cy="6245225"/>
          </a:xfrm>
        </p:grpSpPr>
        <p:sp>
          <p:nvSpPr>
            <p:cNvPr id="3075" name="Rectangle 2"/>
            <p:cNvSpPr>
              <a:spLocks noChangeArrowheads="1"/>
            </p:cNvSpPr>
            <p:nvPr/>
          </p:nvSpPr>
          <p:spPr bwMode="auto">
            <a:xfrm>
              <a:off x="0" y="0"/>
              <a:ext cx="9144000" cy="8461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44" tIns="48972" rIns="97944" bIns="48972" anchor="ctr" anchorCtr="1"/>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it-IT" altLang="it-IT" sz="2000" b="1" smtClean="0">
                  <a:solidFill>
                    <a:srgbClr val="FFFF00"/>
                  </a:solidFill>
                </a:rPr>
                <a:t>AGE-STANDARDISED COPD MORTALITY TRENDS </a:t>
              </a:r>
            </a:p>
            <a:p>
              <a:pPr algn="ctr">
                <a:spcBef>
                  <a:spcPct val="0"/>
                </a:spcBef>
                <a:buFontTx/>
                <a:buNone/>
              </a:pPr>
              <a:r>
                <a:rPr lang="it-IT" altLang="it-IT" sz="2000" b="1" smtClean="0">
                  <a:solidFill>
                    <a:srgbClr val="FFFF00"/>
                  </a:solidFill>
                </a:rPr>
                <a:t>IN EUROPE AND ITALY (1994–2010)</a:t>
              </a:r>
              <a:endParaRPr lang="en-US" altLang="it-IT" sz="2000" b="1" smtClean="0">
                <a:solidFill>
                  <a:srgbClr val="FFFF00"/>
                </a:solidFill>
              </a:endParaRPr>
            </a:p>
          </p:txBody>
        </p:sp>
        <p:sp>
          <p:nvSpPr>
            <p:cNvPr id="3077" name="Rectangle 6"/>
            <p:cNvSpPr>
              <a:spLocks noChangeArrowheads="1"/>
            </p:cNvSpPr>
            <p:nvPr/>
          </p:nvSpPr>
          <p:spPr bwMode="auto">
            <a:xfrm rot="-5400000">
              <a:off x="-2239168" y="3278981"/>
              <a:ext cx="50228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lnSpc>
                  <a:spcPct val="90000"/>
                </a:lnSpc>
                <a:spcBef>
                  <a:spcPct val="0"/>
                </a:spcBef>
                <a:buFontTx/>
                <a:buNone/>
              </a:pPr>
              <a:r>
                <a:rPr lang="it-IT" altLang="it-IT" sz="1200" b="1" smtClean="0">
                  <a:solidFill>
                    <a:srgbClr val="FFFFFF"/>
                  </a:solidFill>
                </a:rPr>
                <a:t>Age-standardised death rate per 100000 person-years</a:t>
              </a:r>
            </a:p>
          </p:txBody>
        </p:sp>
        <p:grpSp>
          <p:nvGrpSpPr>
            <p:cNvPr id="3078" name="Gruppo 26"/>
            <p:cNvGrpSpPr>
              <a:grpSpLocks/>
            </p:cNvGrpSpPr>
            <p:nvPr/>
          </p:nvGrpSpPr>
          <p:grpSpPr bwMode="auto">
            <a:xfrm>
              <a:off x="255588" y="1174750"/>
              <a:ext cx="552450" cy="4537075"/>
              <a:chOff x="462706" y="1106515"/>
              <a:chExt cx="551920" cy="4536206"/>
            </a:xfrm>
          </p:grpSpPr>
          <p:sp>
            <p:nvSpPr>
              <p:cNvPr id="28" name="Line 96"/>
              <p:cNvSpPr>
                <a:spLocks noChangeShapeType="1"/>
              </p:cNvSpPr>
              <p:nvPr/>
            </p:nvSpPr>
            <p:spPr bwMode="auto">
              <a:xfrm>
                <a:off x="1005110" y="1269997"/>
                <a:ext cx="0" cy="41743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nvGrpSpPr>
              <p:cNvPr id="3193" name="Group 97"/>
              <p:cNvGrpSpPr>
                <a:grpSpLocks/>
              </p:cNvGrpSpPr>
              <p:nvPr/>
            </p:nvGrpSpPr>
            <p:grpSpPr bwMode="auto">
              <a:xfrm>
                <a:off x="475406" y="1106515"/>
                <a:ext cx="534987" cy="276062"/>
                <a:chOff x="298" y="664"/>
                <a:chExt cx="337" cy="132"/>
              </a:xfrm>
            </p:grpSpPr>
            <p:sp>
              <p:nvSpPr>
                <p:cNvPr id="3224" name="Rectangle 6"/>
                <p:cNvSpPr>
                  <a:spLocks noChangeArrowheads="1"/>
                </p:cNvSpPr>
                <p:nvPr/>
              </p:nvSpPr>
              <p:spPr bwMode="auto">
                <a:xfrm>
                  <a:off x="298" y="664"/>
                  <a:ext cx="3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spcBef>
                      <a:spcPct val="0"/>
                    </a:spcBef>
                    <a:buFontTx/>
                    <a:buNone/>
                  </a:pPr>
                  <a:r>
                    <a:rPr lang="it-IT" altLang="it-IT" sz="1200" b="1" smtClean="0">
                      <a:solidFill>
                        <a:srgbClr val="FFFFFF"/>
                      </a:solidFill>
                    </a:rPr>
                    <a:t>100</a:t>
                  </a:r>
                </a:p>
              </p:txBody>
            </p:sp>
            <p:sp>
              <p:nvSpPr>
                <p:cNvPr id="63" name="Line 99"/>
                <p:cNvSpPr>
                  <a:spLocks noChangeShapeType="1"/>
                </p:cNvSpPr>
                <p:nvPr/>
              </p:nvSpPr>
              <p:spPr bwMode="auto">
                <a:xfrm rot="5400000">
                  <a:off x="604" y="714"/>
                  <a:ext cx="0" cy="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grpSp>
            <p:nvGrpSpPr>
              <p:cNvPr id="3194" name="Group 100"/>
              <p:cNvGrpSpPr>
                <a:grpSpLocks/>
              </p:cNvGrpSpPr>
              <p:nvPr/>
            </p:nvGrpSpPr>
            <p:grpSpPr bwMode="auto">
              <a:xfrm>
                <a:off x="475406" y="2370181"/>
                <a:ext cx="534987" cy="276062"/>
                <a:chOff x="298" y="954"/>
                <a:chExt cx="337" cy="132"/>
              </a:xfrm>
            </p:grpSpPr>
            <p:sp>
              <p:nvSpPr>
                <p:cNvPr id="3222" name="Rectangle 6"/>
                <p:cNvSpPr>
                  <a:spLocks noChangeArrowheads="1"/>
                </p:cNvSpPr>
                <p:nvPr/>
              </p:nvSpPr>
              <p:spPr bwMode="auto">
                <a:xfrm>
                  <a:off x="298" y="954"/>
                  <a:ext cx="3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spcBef>
                      <a:spcPct val="0"/>
                    </a:spcBef>
                    <a:buFontTx/>
                    <a:buNone/>
                  </a:pPr>
                  <a:r>
                    <a:rPr lang="it-IT" altLang="it-IT" sz="1200" b="1" smtClean="0">
                      <a:solidFill>
                        <a:srgbClr val="FFFFFF"/>
                      </a:solidFill>
                    </a:rPr>
                    <a:t>70</a:t>
                  </a:r>
                </a:p>
              </p:txBody>
            </p:sp>
            <p:sp>
              <p:nvSpPr>
                <p:cNvPr id="61" name="Line 102"/>
                <p:cNvSpPr>
                  <a:spLocks noChangeShapeType="1"/>
                </p:cNvSpPr>
                <p:nvPr/>
              </p:nvSpPr>
              <p:spPr bwMode="auto">
                <a:xfrm rot="5400000">
                  <a:off x="604" y="1004"/>
                  <a:ext cx="0" cy="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grpSp>
            <p:nvGrpSpPr>
              <p:cNvPr id="3195" name="Group 103"/>
              <p:cNvGrpSpPr>
                <a:grpSpLocks/>
              </p:cNvGrpSpPr>
              <p:nvPr/>
            </p:nvGrpSpPr>
            <p:grpSpPr bwMode="auto">
              <a:xfrm>
                <a:off x="475406" y="5280912"/>
                <a:ext cx="534987" cy="361809"/>
                <a:chOff x="298" y="1818"/>
                <a:chExt cx="337" cy="173"/>
              </a:xfrm>
            </p:grpSpPr>
            <p:sp>
              <p:nvSpPr>
                <p:cNvPr id="3220" name="Rectangle 6"/>
                <p:cNvSpPr>
                  <a:spLocks noChangeArrowheads="1"/>
                </p:cNvSpPr>
                <p:nvPr/>
              </p:nvSpPr>
              <p:spPr bwMode="auto">
                <a:xfrm>
                  <a:off x="298" y="1818"/>
                  <a:ext cx="3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spcBef>
                      <a:spcPct val="0"/>
                    </a:spcBef>
                    <a:buFontTx/>
                    <a:buNone/>
                  </a:pPr>
                  <a:r>
                    <a:rPr lang="it-IT" altLang="it-IT" sz="1200" b="1" smtClean="0">
                      <a:solidFill>
                        <a:srgbClr val="FFFFFF"/>
                      </a:solidFill>
                    </a:rPr>
                    <a:t>0</a:t>
                  </a:r>
                </a:p>
              </p:txBody>
            </p:sp>
            <p:sp>
              <p:nvSpPr>
                <p:cNvPr id="59" name="Line 105"/>
                <p:cNvSpPr>
                  <a:spLocks noChangeShapeType="1"/>
                </p:cNvSpPr>
                <p:nvPr/>
              </p:nvSpPr>
              <p:spPr bwMode="auto">
                <a:xfrm rot="5400000">
                  <a:off x="604" y="1868"/>
                  <a:ext cx="0" cy="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grpSp>
            <p:nvGrpSpPr>
              <p:cNvPr id="3196" name="Group 106"/>
              <p:cNvGrpSpPr>
                <a:grpSpLocks/>
              </p:cNvGrpSpPr>
              <p:nvPr/>
            </p:nvGrpSpPr>
            <p:grpSpPr bwMode="auto">
              <a:xfrm>
                <a:off x="475406" y="3614924"/>
                <a:ext cx="534987" cy="276062"/>
                <a:chOff x="298" y="954"/>
                <a:chExt cx="337" cy="132"/>
              </a:xfrm>
            </p:grpSpPr>
            <p:sp>
              <p:nvSpPr>
                <p:cNvPr id="3218" name="Rectangle 6"/>
                <p:cNvSpPr>
                  <a:spLocks noChangeArrowheads="1"/>
                </p:cNvSpPr>
                <p:nvPr/>
              </p:nvSpPr>
              <p:spPr bwMode="auto">
                <a:xfrm>
                  <a:off x="298" y="954"/>
                  <a:ext cx="3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spcBef>
                      <a:spcPct val="0"/>
                    </a:spcBef>
                    <a:buFontTx/>
                    <a:buNone/>
                  </a:pPr>
                  <a:r>
                    <a:rPr lang="it-IT" altLang="it-IT" sz="1200" b="1" smtClean="0">
                      <a:solidFill>
                        <a:srgbClr val="FFFFFF"/>
                      </a:solidFill>
                    </a:rPr>
                    <a:t>40</a:t>
                  </a:r>
                </a:p>
              </p:txBody>
            </p:sp>
            <p:sp>
              <p:nvSpPr>
                <p:cNvPr id="57" name="Line 108"/>
                <p:cNvSpPr>
                  <a:spLocks noChangeShapeType="1"/>
                </p:cNvSpPr>
                <p:nvPr/>
              </p:nvSpPr>
              <p:spPr bwMode="auto">
                <a:xfrm rot="5400000">
                  <a:off x="604" y="1004"/>
                  <a:ext cx="0" cy="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grpSp>
            <p:nvGrpSpPr>
              <p:cNvPr id="3197" name="Group 110"/>
              <p:cNvGrpSpPr>
                <a:grpSpLocks/>
              </p:cNvGrpSpPr>
              <p:nvPr/>
            </p:nvGrpSpPr>
            <p:grpSpPr bwMode="auto">
              <a:xfrm>
                <a:off x="475406" y="1538284"/>
                <a:ext cx="534987" cy="276062"/>
                <a:chOff x="298" y="954"/>
                <a:chExt cx="337" cy="132"/>
              </a:xfrm>
            </p:grpSpPr>
            <p:sp>
              <p:nvSpPr>
                <p:cNvPr id="3216" name="Rectangle 6"/>
                <p:cNvSpPr>
                  <a:spLocks noChangeArrowheads="1"/>
                </p:cNvSpPr>
                <p:nvPr/>
              </p:nvSpPr>
              <p:spPr bwMode="auto">
                <a:xfrm>
                  <a:off x="298" y="954"/>
                  <a:ext cx="3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spcBef>
                      <a:spcPct val="0"/>
                    </a:spcBef>
                    <a:buFontTx/>
                    <a:buNone/>
                  </a:pPr>
                  <a:r>
                    <a:rPr lang="it-IT" altLang="it-IT" sz="1200" b="1" smtClean="0">
                      <a:solidFill>
                        <a:srgbClr val="FFFFFF"/>
                      </a:solidFill>
                    </a:rPr>
                    <a:t>90</a:t>
                  </a:r>
                </a:p>
              </p:txBody>
            </p:sp>
            <p:sp>
              <p:nvSpPr>
                <p:cNvPr id="55" name="Line 112"/>
                <p:cNvSpPr>
                  <a:spLocks noChangeShapeType="1"/>
                </p:cNvSpPr>
                <p:nvPr/>
              </p:nvSpPr>
              <p:spPr bwMode="auto">
                <a:xfrm rot="5400000">
                  <a:off x="604" y="1004"/>
                  <a:ext cx="0" cy="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grpSp>
            <p:nvGrpSpPr>
              <p:cNvPr id="3198" name="Group 113"/>
              <p:cNvGrpSpPr>
                <a:grpSpLocks/>
              </p:cNvGrpSpPr>
              <p:nvPr/>
            </p:nvGrpSpPr>
            <p:grpSpPr bwMode="auto">
              <a:xfrm>
                <a:off x="475406" y="3199986"/>
                <a:ext cx="534987" cy="276062"/>
                <a:chOff x="298" y="954"/>
                <a:chExt cx="337" cy="132"/>
              </a:xfrm>
            </p:grpSpPr>
            <p:sp>
              <p:nvSpPr>
                <p:cNvPr id="3214" name="Rectangle 6"/>
                <p:cNvSpPr>
                  <a:spLocks noChangeArrowheads="1"/>
                </p:cNvSpPr>
                <p:nvPr/>
              </p:nvSpPr>
              <p:spPr bwMode="auto">
                <a:xfrm>
                  <a:off x="298" y="954"/>
                  <a:ext cx="3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spcBef>
                      <a:spcPct val="0"/>
                    </a:spcBef>
                    <a:buFontTx/>
                    <a:buNone/>
                  </a:pPr>
                  <a:r>
                    <a:rPr lang="it-IT" altLang="it-IT" sz="1200" b="1" smtClean="0">
                      <a:solidFill>
                        <a:srgbClr val="FFFFFF"/>
                      </a:solidFill>
                    </a:rPr>
                    <a:t>50</a:t>
                  </a:r>
                </a:p>
              </p:txBody>
            </p:sp>
            <p:sp>
              <p:nvSpPr>
                <p:cNvPr id="53" name="Line 115"/>
                <p:cNvSpPr>
                  <a:spLocks noChangeShapeType="1"/>
                </p:cNvSpPr>
                <p:nvPr/>
              </p:nvSpPr>
              <p:spPr bwMode="auto">
                <a:xfrm rot="5400000">
                  <a:off x="604" y="1004"/>
                  <a:ext cx="0" cy="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grpSp>
            <p:nvGrpSpPr>
              <p:cNvPr id="3199" name="Group 116"/>
              <p:cNvGrpSpPr>
                <a:grpSpLocks/>
              </p:cNvGrpSpPr>
              <p:nvPr/>
            </p:nvGrpSpPr>
            <p:grpSpPr bwMode="auto">
              <a:xfrm>
                <a:off x="475406" y="4440495"/>
                <a:ext cx="534987" cy="276062"/>
                <a:chOff x="298" y="954"/>
                <a:chExt cx="337" cy="132"/>
              </a:xfrm>
            </p:grpSpPr>
            <p:sp>
              <p:nvSpPr>
                <p:cNvPr id="3212" name="Rectangle 6"/>
                <p:cNvSpPr>
                  <a:spLocks noChangeArrowheads="1"/>
                </p:cNvSpPr>
                <p:nvPr/>
              </p:nvSpPr>
              <p:spPr bwMode="auto">
                <a:xfrm>
                  <a:off x="298" y="954"/>
                  <a:ext cx="3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spcBef>
                      <a:spcPct val="0"/>
                    </a:spcBef>
                    <a:buFontTx/>
                    <a:buNone/>
                  </a:pPr>
                  <a:r>
                    <a:rPr lang="it-IT" altLang="it-IT" sz="1200" b="1" smtClean="0">
                      <a:solidFill>
                        <a:srgbClr val="FFFFFF"/>
                      </a:solidFill>
                    </a:rPr>
                    <a:t>20</a:t>
                  </a:r>
                </a:p>
              </p:txBody>
            </p:sp>
            <p:sp>
              <p:nvSpPr>
                <p:cNvPr id="51" name="Line 118"/>
                <p:cNvSpPr>
                  <a:spLocks noChangeShapeType="1"/>
                </p:cNvSpPr>
                <p:nvPr/>
              </p:nvSpPr>
              <p:spPr bwMode="auto">
                <a:xfrm rot="5400000">
                  <a:off x="604" y="1006"/>
                  <a:ext cx="0" cy="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grpSp>
            <p:nvGrpSpPr>
              <p:cNvPr id="3200" name="Group 100"/>
              <p:cNvGrpSpPr>
                <a:grpSpLocks/>
              </p:cNvGrpSpPr>
              <p:nvPr/>
            </p:nvGrpSpPr>
            <p:grpSpPr bwMode="auto">
              <a:xfrm>
                <a:off x="471172" y="1946848"/>
                <a:ext cx="534987" cy="276062"/>
                <a:chOff x="298" y="954"/>
                <a:chExt cx="337" cy="132"/>
              </a:xfrm>
            </p:grpSpPr>
            <p:sp>
              <p:nvSpPr>
                <p:cNvPr id="3210" name="Rectangle 6"/>
                <p:cNvSpPr>
                  <a:spLocks noChangeArrowheads="1"/>
                </p:cNvSpPr>
                <p:nvPr/>
              </p:nvSpPr>
              <p:spPr bwMode="auto">
                <a:xfrm>
                  <a:off x="298" y="954"/>
                  <a:ext cx="3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spcBef>
                      <a:spcPct val="0"/>
                    </a:spcBef>
                    <a:buFontTx/>
                    <a:buNone/>
                  </a:pPr>
                  <a:r>
                    <a:rPr lang="it-IT" altLang="it-IT" sz="1200" b="1" smtClean="0">
                      <a:solidFill>
                        <a:srgbClr val="FFFFFF"/>
                      </a:solidFill>
                    </a:rPr>
                    <a:t>80</a:t>
                  </a:r>
                </a:p>
              </p:txBody>
            </p:sp>
            <p:sp>
              <p:nvSpPr>
                <p:cNvPr id="49" name="Line 102"/>
                <p:cNvSpPr>
                  <a:spLocks noChangeShapeType="1"/>
                </p:cNvSpPr>
                <p:nvPr/>
              </p:nvSpPr>
              <p:spPr bwMode="auto">
                <a:xfrm rot="5400000">
                  <a:off x="607" y="1004"/>
                  <a:ext cx="0" cy="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grpSp>
            <p:nvGrpSpPr>
              <p:cNvPr id="3201" name="Group 113"/>
              <p:cNvGrpSpPr>
                <a:grpSpLocks/>
              </p:cNvGrpSpPr>
              <p:nvPr/>
            </p:nvGrpSpPr>
            <p:grpSpPr bwMode="auto">
              <a:xfrm>
                <a:off x="475406" y="2780886"/>
                <a:ext cx="534987" cy="276062"/>
                <a:chOff x="298" y="954"/>
                <a:chExt cx="337" cy="132"/>
              </a:xfrm>
            </p:grpSpPr>
            <p:sp>
              <p:nvSpPr>
                <p:cNvPr id="3208" name="Rectangle 6"/>
                <p:cNvSpPr>
                  <a:spLocks noChangeArrowheads="1"/>
                </p:cNvSpPr>
                <p:nvPr/>
              </p:nvSpPr>
              <p:spPr bwMode="auto">
                <a:xfrm>
                  <a:off x="298" y="954"/>
                  <a:ext cx="3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spcBef>
                      <a:spcPct val="0"/>
                    </a:spcBef>
                    <a:buFontTx/>
                    <a:buNone/>
                  </a:pPr>
                  <a:r>
                    <a:rPr lang="it-IT" altLang="it-IT" sz="1200" b="1" smtClean="0">
                      <a:solidFill>
                        <a:srgbClr val="FFFFFF"/>
                      </a:solidFill>
                    </a:rPr>
                    <a:t>60</a:t>
                  </a:r>
                </a:p>
              </p:txBody>
            </p:sp>
            <p:sp>
              <p:nvSpPr>
                <p:cNvPr id="47" name="Line 115"/>
                <p:cNvSpPr>
                  <a:spLocks noChangeShapeType="1"/>
                </p:cNvSpPr>
                <p:nvPr/>
              </p:nvSpPr>
              <p:spPr bwMode="auto">
                <a:xfrm rot="5400000">
                  <a:off x="604" y="1005"/>
                  <a:ext cx="0" cy="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grpSp>
            <p:nvGrpSpPr>
              <p:cNvPr id="3202" name="Group 116"/>
              <p:cNvGrpSpPr>
                <a:grpSpLocks/>
              </p:cNvGrpSpPr>
              <p:nvPr/>
            </p:nvGrpSpPr>
            <p:grpSpPr bwMode="auto">
              <a:xfrm>
                <a:off x="462706" y="4029862"/>
                <a:ext cx="534987" cy="276062"/>
                <a:chOff x="298" y="954"/>
                <a:chExt cx="337" cy="132"/>
              </a:xfrm>
            </p:grpSpPr>
            <p:sp>
              <p:nvSpPr>
                <p:cNvPr id="3206" name="Rectangle 6"/>
                <p:cNvSpPr>
                  <a:spLocks noChangeArrowheads="1"/>
                </p:cNvSpPr>
                <p:nvPr/>
              </p:nvSpPr>
              <p:spPr bwMode="auto">
                <a:xfrm>
                  <a:off x="298" y="954"/>
                  <a:ext cx="3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spcBef>
                      <a:spcPct val="0"/>
                    </a:spcBef>
                    <a:buFontTx/>
                    <a:buNone/>
                  </a:pPr>
                  <a:r>
                    <a:rPr lang="it-IT" altLang="it-IT" sz="1200" b="1" smtClean="0">
                      <a:solidFill>
                        <a:srgbClr val="FFFFFF"/>
                      </a:solidFill>
                    </a:rPr>
                    <a:t>30</a:t>
                  </a:r>
                </a:p>
              </p:txBody>
            </p:sp>
            <p:sp>
              <p:nvSpPr>
                <p:cNvPr id="45" name="Line 118"/>
                <p:cNvSpPr>
                  <a:spLocks noChangeShapeType="1"/>
                </p:cNvSpPr>
                <p:nvPr/>
              </p:nvSpPr>
              <p:spPr bwMode="auto">
                <a:xfrm rot="5400000">
                  <a:off x="604" y="1005"/>
                  <a:ext cx="0" cy="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grpSp>
            <p:nvGrpSpPr>
              <p:cNvPr id="3203" name="Group 116"/>
              <p:cNvGrpSpPr>
                <a:grpSpLocks/>
              </p:cNvGrpSpPr>
              <p:nvPr/>
            </p:nvGrpSpPr>
            <p:grpSpPr bwMode="auto">
              <a:xfrm>
                <a:off x="479639" y="4859595"/>
                <a:ext cx="534987" cy="276062"/>
                <a:chOff x="298" y="954"/>
                <a:chExt cx="337" cy="132"/>
              </a:xfrm>
            </p:grpSpPr>
            <p:sp>
              <p:nvSpPr>
                <p:cNvPr id="3204" name="Rectangle 6"/>
                <p:cNvSpPr>
                  <a:spLocks noChangeArrowheads="1"/>
                </p:cNvSpPr>
                <p:nvPr/>
              </p:nvSpPr>
              <p:spPr bwMode="auto">
                <a:xfrm>
                  <a:off x="298" y="954"/>
                  <a:ext cx="3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spcBef>
                      <a:spcPct val="0"/>
                    </a:spcBef>
                    <a:buFontTx/>
                    <a:buNone/>
                  </a:pPr>
                  <a:r>
                    <a:rPr lang="it-IT" altLang="it-IT" sz="1200" b="1" smtClean="0">
                      <a:solidFill>
                        <a:srgbClr val="FFFFFF"/>
                      </a:solidFill>
                    </a:rPr>
                    <a:t>10</a:t>
                  </a:r>
                </a:p>
              </p:txBody>
            </p:sp>
            <p:sp>
              <p:nvSpPr>
                <p:cNvPr id="43" name="Line 118"/>
                <p:cNvSpPr>
                  <a:spLocks noChangeShapeType="1"/>
                </p:cNvSpPr>
                <p:nvPr/>
              </p:nvSpPr>
              <p:spPr bwMode="auto">
                <a:xfrm rot="5400000">
                  <a:off x="607" y="1007"/>
                  <a:ext cx="0" cy="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grpSp>
        <p:grpSp>
          <p:nvGrpSpPr>
            <p:cNvPr id="3079" name="Gruppo 6"/>
            <p:cNvGrpSpPr>
              <a:grpSpLocks/>
            </p:cNvGrpSpPr>
            <p:nvPr/>
          </p:nvGrpSpPr>
          <p:grpSpPr bwMode="auto">
            <a:xfrm>
              <a:off x="700088" y="5451475"/>
              <a:ext cx="3871912" cy="793750"/>
              <a:chOff x="907206" y="5450957"/>
              <a:chExt cx="3953719" cy="793899"/>
            </a:xfrm>
          </p:grpSpPr>
          <p:sp>
            <p:nvSpPr>
              <p:cNvPr id="3162" name="Rectangle 6"/>
              <p:cNvSpPr>
                <a:spLocks noChangeArrowheads="1"/>
              </p:cNvSpPr>
              <p:nvPr/>
            </p:nvSpPr>
            <p:spPr bwMode="auto">
              <a:xfrm rot="-3600000">
                <a:off x="4375761" y="5609296"/>
                <a:ext cx="593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it-IT" altLang="it-IT" sz="1200" b="1" smtClean="0">
                    <a:solidFill>
                      <a:srgbClr val="FFFFFF"/>
                    </a:solidFill>
                  </a:rPr>
                  <a:t>2010</a:t>
                </a:r>
              </a:p>
            </p:txBody>
          </p:sp>
          <p:sp>
            <p:nvSpPr>
              <p:cNvPr id="3163" name="Rectangle 6"/>
              <p:cNvSpPr>
                <a:spLocks noChangeArrowheads="1"/>
              </p:cNvSpPr>
              <p:nvPr/>
            </p:nvSpPr>
            <p:spPr bwMode="auto">
              <a:xfrm rot="-3600000">
                <a:off x="3917106" y="5609296"/>
                <a:ext cx="593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it-IT" altLang="it-IT" sz="1200" b="1" smtClean="0">
                    <a:solidFill>
                      <a:srgbClr val="FFFFFF"/>
                    </a:solidFill>
                  </a:rPr>
                  <a:t>2008</a:t>
                </a:r>
              </a:p>
            </p:txBody>
          </p:sp>
          <p:sp>
            <p:nvSpPr>
              <p:cNvPr id="3164" name="Rectangle 6"/>
              <p:cNvSpPr>
                <a:spLocks noChangeArrowheads="1"/>
              </p:cNvSpPr>
              <p:nvPr/>
            </p:nvSpPr>
            <p:spPr bwMode="auto">
              <a:xfrm rot="-3600000">
                <a:off x="3466918" y="5609296"/>
                <a:ext cx="593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it-IT" altLang="it-IT" sz="1200" b="1" smtClean="0">
                    <a:solidFill>
                      <a:srgbClr val="FFFFFF"/>
                    </a:solidFill>
                  </a:rPr>
                  <a:t>2006</a:t>
                </a:r>
              </a:p>
            </p:txBody>
          </p:sp>
          <p:sp>
            <p:nvSpPr>
              <p:cNvPr id="3165" name="Rectangle 6"/>
              <p:cNvSpPr>
                <a:spLocks noChangeArrowheads="1"/>
              </p:cNvSpPr>
              <p:nvPr/>
            </p:nvSpPr>
            <p:spPr bwMode="auto">
              <a:xfrm rot="-3600000">
                <a:off x="3005508" y="5609296"/>
                <a:ext cx="593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it-IT" altLang="it-IT" sz="1200" b="1" smtClean="0">
                    <a:solidFill>
                      <a:srgbClr val="FFFFFF"/>
                    </a:solidFill>
                  </a:rPr>
                  <a:t>2004</a:t>
                </a:r>
              </a:p>
            </p:txBody>
          </p:sp>
          <p:grpSp>
            <p:nvGrpSpPr>
              <p:cNvPr id="3166" name="Gruppo 5"/>
              <p:cNvGrpSpPr>
                <a:grpSpLocks/>
              </p:cNvGrpSpPr>
              <p:nvPr/>
            </p:nvGrpSpPr>
            <p:grpSpPr bwMode="auto">
              <a:xfrm>
                <a:off x="1001738" y="5512625"/>
                <a:ext cx="3859187" cy="100013"/>
                <a:chOff x="1001738" y="5512625"/>
                <a:chExt cx="7613095" cy="100013"/>
              </a:xfrm>
            </p:grpSpPr>
            <p:sp>
              <p:nvSpPr>
                <p:cNvPr id="65" name="Line 75"/>
                <p:cNvSpPr>
                  <a:spLocks noChangeShapeType="1"/>
                </p:cNvSpPr>
                <p:nvPr/>
              </p:nvSpPr>
              <p:spPr bwMode="auto">
                <a:xfrm rot="10800000">
                  <a:off x="1000729"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66" name="Line 78"/>
                <p:cNvSpPr>
                  <a:spLocks noChangeShapeType="1"/>
                </p:cNvSpPr>
                <p:nvPr/>
              </p:nvSpPr>
              <p:spPr bwMode="auto">
                <a:xfrm rot="10800000">
                  <a:off x="1442033"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67" name="Line 81"/>
                <p:cNvSpPr>
                  <a:spLocks noChangeShapeType="1"/>
                </p:cNvSpPr>
                <p:nvPr/>
              </p:nvSpPr>
              <p:spPr bwMode="auto">
                <a:xfrm rot="10800000">
                  <a:off x="2340631"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68" name="Line 84"/>
                <p:cNvSpPr>
                  <a:spLocks noChangeShapeType="1"/>
                </p:cNvSpPr>
                <p:nvPr/>
              </p:nvSpPr>
              <p:spPr bwMode="auto">
                <a:xfrm rot="10800000">
                  <a:off x="3239231"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69" name="Line 87"/>
                <p:cNvSpPr>
                  <a:spLocks noChangeShapeType="1"/>
                </p:cNvSpPr>
                <p:nvPr/>
              </p:nvSpPr>
              <p:spPr bwMode="auto">
                <a:xfrm rot="10800000">
                  <a:off x="3686931"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70" name="Line 90"/>
                <p:cNvSpPr>
                  <a:spLocks noChangeShapeType="1"/>
                </p:cNvSpPr>
                <p:nvPr/>
              </p:nvSpPr>
              <p:spPr bwMode="auto">
                <a:xfrm rot="10800000">
                  <a:off x="4134632"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71" name="Line 91"/>
                <p:cNvSpPr>
                  <a:spLocks noChangeShapeType="1"/>
                </p:cNvSpPr>
                <p:nvPr/>
              </p:nvSpPr>
              <p:spPr bwMode="auto">
                <a:xfrm rot="5400000">
                  <a:off x="4807782" y="1705829"/>
                  <a:ext cx="0" cy="761410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72" name="Line 94"/>
                <p:cNvSpPr>
                  <a:spLocks noChangeShapeType="1"/>
                </p:cNvSpPr>
                <p:nvPr/>
              </p:nvSpPr>
              <p:spPr bwMode="auto">
                <a:xfrm rot="10800000">
                  <a:off x="2785135"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73" name="Line 87"/>
                <p:cNvSpPr>
                  <a:spLocks noChangeShapeType="1"/>
                </p:cNvSpPr>
                <p:nvPr/>
              </p:nvSpPr>
              <p:spPr bwMode="auto">
                <a:xfrm rot="10800000">
                  <a:off x="4579133"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74" name="Line 87"/>
                <p:cNvSpPr>
                  <a:spLocks noChangeShapeType="1"/>
                </p:cNvSpPr>
                <p:nvPr/>
              </p:nvSpPr>
              <p:spPr bwMode="auto">
                <a:xfrm rot="10800000">
                  <a:off x="5030033"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75" name="Line 87"/>
                <p:cNvSpPr>
                  <a:spLocks noChangeShapeType="1"/>
                </p:cNvSpPr>
                <p:nvPr/>
              </p:nvSpPr>
              <p:spPr bwMode="auto">
                <a:xfrm rot="10800000">
                  <a:off x="5471337"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76" name="Line 87"/>
                <p:cNvSpPr>
                  <a:spLocks noChangeShapeType="1"/>
                </p:cNvSpPr>
                <p:nvPr/>
              </p:nvSpPr>
              <p:spPr bwMode="auto">
                <a:xfrm rot="10800000">
                  <a:off x="7716235"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77" name="Line 87"/>
                <p:cNvSpPr>
                  <a:spLocks noChangeShapeType="1"/>
                </p:cNvSpPr>
                <p:nvPr/>
              </p:nvSpPr>
              <p:spPr bwMode="auto">
                <a:xfrm rot="10800000">
                  <a:off x="8167133"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79" name="Line 87"/>
                <p:cNvSpPr>
                  <a:spLocks noChangeShapeType="1"/>
                </p:cNvSpPr>
                <p:nvPr/>
              </p:nvSpPr>
              <p:spPr bwMode="auto">
                <a:xfrm rot="10800000">
                  <a:off x="8611636"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80" name="Line 87"/>
                <p:cNvSpPr>
                  <a:spLocks noChangeShapeType="1"/>
                </p:cNvSpPr>
                <p:nvPr/>
              </p:nvSpPr>
              <p:spPr bwMode="auto">
                <a:xfrm rot="10800000">
                  <a:off x="7265336"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81" name="Line 87"/>
                <p:cNvSpPr>
                  <a:spLocks noChangeShapeType="1"/>
                </p:cNvSpPr>
                <p:nvPr/>
              </p:nvSpPr>
              <p:spPr bwMode="auto">
                <a:xfrm rot="10800000">
                  <a:off x="6820834"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82" name="Line 87"/>
                <p:cNvSpPr>
                  <a:spLocks noChangeShapeType="1"/>
                </p:cNvSpPr>
                <p:nvPr/>
              </p:nvSpPr>
              <p:spPr bwMode="auto">
                <a:xfrm rot="10800000">
                  <a:off x="6366738"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83" name="Line 87"/>
                <p:cNvSpPr>
                  <a:spLocks noChangeShapeType="1"/>
                </p:cNvSpPr>
                <p:nvPr/>
              </p:nvSpPr>
              <p:spPr bwMode="auto">
                <a:xfrm rot="10800000">
                  <a:off x="5925434"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91" name="Line 81"/>
                <p:cNvSpPr>
                  <a:spLocks noChangeShapeType="1"/>
                </p:cNvSpPr>
                <p:nvPr/>
              </p:nvSpPr>
              <p:spPr bwMode="auto">
                <a:xfrm rot="10800000">
                  <a:off x="1896130"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sp>
            <p:nvSpPr>
              <p:cNvPr id="3167" name="Rectangle 6"/>
              <p:cNvSpPr>
                <a:spLocks noChangeArrowheads="1"/>
              </p:cNvSpPr>
              <p:nvPr/>
            </p:nvSpPr>
            <p:spPr bwMode="auto">
              <a:xfrm rot="-3600000">
                <a:off x="2560934" y="5609296"/>
                <a:ext cx="593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it-IT" altLang="it-IT" sz="1200" b="1" smtClean="0">
                    <a:solidFill>
                      <a:srgbClr val="FFFFFF"/>
                    </a:solidFill>
                  </a:rPr>
                  <a:t>2002</a:t>
                </a:r>
              </a:p>
            </p:txBody>
          </p:sp>
          <p:sp>
            <p:nvSpPr>
              <p:cNvPr id="3168" name="Rectangle 6"/>
              <p:cNvSpPr>
                <a:spLocks noChangeArrowheads="1"/>
              </p:cNvSpPr>
              <p:nvPr/>
            </p:nvSpPr>
            <p:spPr bwMode="auto">
              <a:xfrm rot="-3600000">
                <a:off x="2109367" y="5609296"/>
                <a:ext cx="593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it-IT" altLang="it-IT" sz="1200" b="1" smtClean="0">
                    <a:solidFill>
                      <a:srgbClr val="FFFFFF"/>
                    </a:solidFill>
                  </a:rPr>
                  <a:t>2000</a:t>
                </a:r>
              </a:p>
            </p:txBody>
          </p:sp>
          <p:sp>
            <p:nvSpPr>
              <p:cNvPr id="3169" name="Rectangle 6"/>
              <p:cNvSpPr>
                <a:spLocks noChangeArrowheads="1"/>
              </p:cNvSpPr>
              <p:nvPr/>
            </p:nvSpPr>
            <p:spPr bwMode="auto">
              <a:xfrm rot="-3600000">
                <a:off x="1643628" y="5609295"/>
                <a:ext cx="593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it-IT" altLang="it-IT" sz="1200" b="1" smtClean="0">
                    <a:solidFill>
                      <a:srgbClr val="FFFFFF"/>
                    </a:solidFill>
                  </a:rPr>
                  <a:t>1998</a:t>
                </a:r>
              </a:p>
            </p:txBody>
          </p:sp>
          <p:sp>
            <p:nvSpPr>
              <p:cNvPr id="3170" name="Rectangle 6"/>
              <p:cNvSpPr>
                <a:spLocks noChangeArrowheads="1"/>
              </p:cNvSpPr>
              <p:nvPr/>
            </p:nvSpPr>
            <p:spPr bwMode="auto">
              <a:xfrm rot="-3600000">
                <a:off x="1187830" y="5609296"/>
                <a:ext cx="593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it-IT" altLang="it-IT" sz="1200" b="1" smtClean="0">
                    <a:solidFill>
                      <a:srgbClr val="FFFFFF"/>
                    </a:solidFill>
                  </a:rPr>
                  <a:t>1996</a:t>
                </a:r>
              </a:p>
            </p:txBody>
          </p:sp>
          <p:sp>
            <p:nvSpPr>
              <p:cNvPr id="3171" name="Rectangle 6"/>
              <p:cNvSpPr>
                <a:spLocks noChangeArrowheads="1"/>
              </p:cNvSpPr>
              <p:nvPr/>
            </p:nvSpPr>
            <p:spPr bwMode="auto">
              <a:xfrm rot="-3600000">
                <a:off x="748868" y="5609296"/>
                <a:ext cx="593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it-IT" altLang="it-IT" sz="1200" b="1" smtClean="0">
                    <a:solidFill>
                      <a:srgbClr val="FFFFFF"/>
                    </a:solidFill>
                  </a:rPr>
                  <a:t>1994</a:t>
                </a:r>
              </a:p>
            </p:txBody>
          </p:sp>
          <p:sp>
            <p:nvSpPr>
              <p:cNvPr id="3172" name="Rectangle 6"/>
              <p:cNvSpPr>
                <a:spLocks noChangeArrowheads="1"/>
              </p:cNvSpPr>
              <p:nvPr/>
            </p:nvSpPr>
            <p:spPr bwMode="auto">
              <a:xfrm>
                <a:off x="2525868" y="5967857"/>
                <a:ext cx="593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it-IT" altLang="it-IT" sz="1200" b="1" smtClean="0">
                    <a:solidFill>
                      <a:srgbClr val="FFFFFF"/>
                    </a:solidFill>
                  </a:rPr>
                  <a:t>Year</a:t>
                </a:r>
              </a:p>
            </p:txBody>
          </p:sp>
        </p:grpSp>
        <p:grpSp>
          <p:nvGrpSpPr>
            <p:cNvPr id="3080" name="Gruppo 101"/>
            <p:cNvGrpSpPr>
              <a:grpSpLocks/>
            </p:cNvGrpSpPr>
            <p:nvPr/>
          </p:nvGrpSpPr>
          <p:grpSpPr bwMode="auto">
            <a:xfrm>
              <a:off x="4581525" y="1174750"/>
              <a:ext cx="552450" cy="4537075"/>
              <a:chOff x="462706" y="1106515"/>
              <a:chExt cx="551920" cy="4536206"/>
            </a:xfrm>
          </p:grpSpPr>
          <p:sp>
            <p:nvSpPr>
              <p:cNvPr id="103" name="Line 96"/>
              <p:cNvSpPr>
                <a:spLocks noChangeShapeType="1"/>
              </p:cNvSpPr>
              <p:nvPr/>
            </p:nvSpPr>
            <p:spPr bwMode="auto">
              <a:xfrm>
                <a:off x="1005110" y="1269997"/>
                <a:ext cx="0" cy="417432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nvGrpSpPr>
              <p:cNvPr id="3129" name="Group 97"/>
              <p:cNvGrpSpPr>
                <a:grpSpLocks/>
              </p:cNvGrpSpPr>
              <p:nvPr/>
            </p:nvGrpSpPr>
            <p:grpSpPr bwMode="auto">
              <a:xfrm>
                <a:off x="475406" y="1106515"/>
                <a:ext cx="534987" cy="276062"/>
                <a:chOff x="298" y="664"/>
                <a:chExt cx="337" cy="132"/>
              </a:xfrm>
            </p:grpSpPr>
            <p:sp>
              <p:nvSpPr>
                <p:cNvPr id="3160" name="Rectangle 6"/>
                <p:cNvSpPr>
                  <a:spLocks noChangeArrowheads="1"/>
                </p:cNvSpPr>
                <p:nvPr/>
              </p:nvSpPr>
              <p:spPr bwMode="auto">
                <a:xfrm>
                  <a:off x="298" y="664"/>
                  <a:ext cx="3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spcBef>
                      <a:spcPct val="0"/>
                    </a:spcBef>
                    <a:buFontTx/>
                    <a:buNone/>
                  </a:pPr>
                  <a:r>
                    <a:rPr lang="it-IT" altLang="it-IT" sz="1200" b="1" smtClean="0">
                      <a:solidFill>
                        <a:srgbClr val="FFFFFF"/>
                      </a:solidFill>
                    </a:rPr>
                    <a:t>100</a:t>
                  </a:r>
                </a:p>
              </p:txBody>
            </p:sp>
            <p:sp>
              <p:nvSpPr>
                <p:cNvPr id="136" name="Line 99"/>
                <p:cNvSpPr>
                  <a:spLocks noChangeShapeType="1"/>
                </p:cNvSpPr>
                <p:nvPr/>
              </p:nvSpPr>
              <p:spPr bwMode="auto">
                <a:xfrm rot="5400000">
                  <a:off x="604" y="714"/>
                  <a:ext cx="0" cy="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grpSp>
            <p:nvGrpSpPr>
              <p:cNvPr id="3130" name="Group 100"/>
              <p:cNvGrpSpPr>
                <a:grpSpLocks/>
              </p:cNvGrpSpPr>
              <p:nvPr/>
            </p:nvGrpSpPr>
            <p:grpSpPr bwMode="auto">
              <a:xfrm>
                <a:off x="475406" y="2370181"/>
                <a:ext cx="534987" cy="276062"/>
                <a:chOff x="298" y="954"/>
                <a:chExt cx="337" cy="132"/>
              </a:xfrm>
            </p:grpSpPr>
            <p:sp>
              <p:nvSpPr>
                <p:cNvPr id="3158" name="Rectangle 6"/>
                <p:cNvSpPr>
                  <a:spLocks noChangeArrowheads="1"/>
                </p:cNvSpPr>
                <p:nvPr/>
              </p:nvSpPr>
              <p:spPr bwMode="auto">
                <a:xfrm>
                  <a:off x="298" y="954"/>
                  <a:ext cx="3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spcBef>
                      <a:spcPct val="0"/>
                    </a:spcBef>
                    <a:buFontTx/>
                    <a:buNone/>
                  </a:pPr>
                  <a:r>
                    <a:rPr lang="it-IT" altLang="it-IT" sz="1200" b="1" smtClean="0">
                      <a:solidFill>
                        <a:srgbClr val="FFFFFF"/>
                      </a:solidFill>
                    </a:rPr>
                    <a:t>70</a:t>
                  </a:r>
                </a:p>
              </p:txBody>
            </p:sp>
            <p:sp>
              <p:nvSpPr>
                <p:cNvPr id="134" name="Line 102"/>
                <p:cNvSpPr>
                  <a:spLocks noChangeShapeType="1"/>
                </p:cNvSpPr>
                <p:nvPr/>
              </p:nvSpPr>
              <p:spPr bwMode="auto">
                <a:xfrm rot="5400000">
                  <a:off x="604" y="1004"/>
                  <a:ext cx="0" cy="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grpSp>
            <p:nvGrpSpPr>
              <p:cNvPr id="3131" name="Group 103"/>
              <p:cNvGrpSpPr>
                <a:grpSpLocks/>
              </p:cNvGrpSpPr>
              <p:nvPr/>
            </p:nvGrpSpPr>
            <p:grpSpPr bwMode="auto">
              <a:xfrm>
                <a:off x="475406" y="5280912"/>
                <a:ext cx="534987" cy="361809"/>
                <a:chOff x="298" y="1818"/>
                <a:chExt cx="337" cy="173"/>
              </a:xfrm>
            </p:grpSpPr>
            <p:sp>
              <p:nvSpPr>
                <p:cNvPr id="3156" name="Rectangle 6"/>
                <p:cNvSpPr>
                  <a:spLocks noChangeArrowheads="1"/>
                </p:cNvSpPr>
                <p:nvPr/>
              </p:nvSpPr>
              <p:spPr bwMode="auto">
                <a:xfrm>
                  <a:off x="298" y="1818"/>
                  <a:ext cx="3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spcBef>
                      <a:spcPct val="0"/>
                    </a:spcBef>
                    <a:buFontTx/>
                    <a:buNone/>
                  </a:pPr>
                  <a:r>
                    <a:rPr lang="it-IT" altLang="it-IT" sz="1200" b="1" smtClean="0">
                      <a:solidFill>
                        <a:srgbClr val="FFFFFF"/>
                      </a:solidFill>
                    </a:rPr>
                    <a:t>0</a:t>
                  </a:r>
                </a:p>
              </p:txBody>
            </p:sp>
            <p:sp>
              <p:nvSpPr>
                <p:cNvPr id="132" name="Line 105"/>
                <p:cNvSpPr>
                  <a:spLocks noChangeShapeType="1"/>
                </p:cNvSpPr>
                <p:nvPr/>
              </p:nvSpPr>
              <p:spPr bwMode="auto">
                <a:xfrm rot="5400000">
                  <a:off x="604" y="1868"/>
                  <a:ext cx="0" cy="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grpSp>
            <p:nvGrpSpPr>
              <p:cNvPr id="3132" name="Group 106"/>
              <p:cNvGrpSpPr>
                <a:grpSpLocks/>
              </p:cNvGrpSpPr>
              <p:nvPr/>
            </p:nvGrpSpPr>
            <p:grpSpPr bwMode="auto">
              <a:xfrm>
                <a:off x="475406" y="3614924"/>
                <a:ext cx="534987" cy="276062"/>
                <a:chOff x="298" y="954"/>
                <a:chExt cx="337" cy="132"/>
              </a:xfrm>
            </p:grpSpPr>
            <p:sp>
              <p:nvSpPr>
                <p:cNvPr id="3154" name="Rectangle 6"/>
                <p:cNvSpPr>
                  <a:spLocks noChangeArrowheads="1"/>
                </p:cNvSpPr>
                <p:nvPr/>
              </p:nvSpPr>
              <p:spPr bwMode="auto">
                <a:xfrm>
                  <a:off x="298" y="954"/>
                  <a:ext cx="3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spcBef>
                      <a:spcPct val="0"/>
                    </a:spcBef>
                    <a:buFontTx/>
                    <a:buNone/>
                  </a:pPr>
                  <a:r>
                    <a:rPr lang="it-IT" altLang="it-IT" sz="1200" b="1" smtClean="0">
                      <a:solidFill>
                        <a:srgbClr val="FFFFFF"/>
                      </a:solidFill>
                    </a:rPr>
                    <a:t>40</a:t>
                  </a:r>
                </a:p>
              </p:txBody>
            </p:sp>
            <p:sp>
              <p:nvSpPr>
                <p:cNvPr id="130" name="Line 108"/>
                <p:cNvSpPr>
                  <a:spLocks noChangeShapeType="1"/>
                </p:cNvSpPr>
                <p:nvPr/>
              </p:nvSpPr>
              <p:spPr bwMode="auto">
                <a:xfrm rot="5400000">
                  <a:off x="604" y="1004"/>
                  <a:ext cx="0" cy="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grpSp>
            <p:nvGrpSpPr>
              <p:cNvPr id="3133" name="Group 110"/>
              <p:cNvGrpSpPr>
                <a:grpSpLocks/>
              </p:cNvGrpSpPr>
              <p:nvPr/>
            </p:nvGrpSpPr>
            <p:grpSpPr bwMode="auto">
              <a:xfrm>
                <a:off x="475406" y="1538284"/>
                <a:ext cx="534987" cy="276062"/>
                <a:chOff x="298" y="954"/>
                <a:chExt cx="337" cy="132"/>
              </a:xfrm>
            </p:grpSpPr>
            <p:sp>
              <p:nvSpPr>
                <p:cNvPr id="3152" name="Rectangle 6"/>
                <p:cNvSpPr>
                  <a:spLocks noChangeArrowheads="1"/>
                </p:cNvSpPr>
                <p:nvPr/>
              </p:nvSpPr>
              <p:spPr bwMode="auto">
                <a:xfrm>
                  <a:off x="298" y="954"/>
                  <a:ext cx="3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spcBef>
                      <a:spcPct val="0"/>
                    </a:spcBef>
                    <a:buFontTx/>
                    <a:buNone/>
                  </a:pPr>
                  <a:r>
                    <a:rPr lang="it-IT" altLang="it-IT" sz="1200" b="1" smtClean="0">
                      <a:solidFill>
                        <a:srgbClr val="FFFFFF"/>
                      </a:solidFill>
                    </a:rPr>
                    <a:t>90</a:t>
                  </a:r>
                </a:p>
              </p:txBody>
            </p:sp>
            <p:sp>
              <p:nvSpPr>
                <p:cNvPr id="128" name="Line 112"/>
                <p:cNvSpPr>
                  <a:spLocks noChangeShapeType="1"/>
                </p:cNvSpPr>
                <p:nvPr/>
              </p:nvSpPr>
              <p:spPr bwMode="auto">
                <a:xfrm rot="5400000">
                  <a:off x="604" y="1004"/>
                  <a:ext cx="0" cy="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grpSp>
            <p:nvGrpSpPr>
              <p:cNvPr id="3134" name="Group 113"/>
              <p:cNvGrpSpPr>
                <a:grpSpLocks/>
              </p:cNvGrpSpPr>
              <p:nvPr/>
            </p:nvGrpSpPr>
            <p:grpSpPr bwMode="auto">
              <a:xfrm>
                <a:off x="475406" y="3199986"/>
                <a:ext cx="534987" cy="276062"/>
                <a:chOff x="298" y="954"/>
                <a:chExt cx="337" cy="132"/>
              </a:xfrm>
            </p:grpSpPr>
            <p:sp>
              <p:nvSpPr>
                <p:cNvPr id="3150" name="Rectangle 6"/>
                <p:cNvSpPr>
                  <a:spLocks noChangeArrowheads="1"/>
                </p:cNvSpPr>
                <p:nvPr/>
              </p:nvSpPr>
              <p:spPr bwMode="auto">
                <a:xfrm>
                  <a:off x="298" y="954"/>
                  <a:ext cx="3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spcBef>
                      <a:spcPct val="0"/>
                    </a:spcBef>
                    <a:buFontTx/>
                    <a:buNone/>
                  </a:pPr>
                  <a:r>
                    <a:rPr lang="it-IT" altLang="it-IT" sz="1200" b="1" smtClean="0">
                      <a:solidFill>
                        <a:srgbClr val="FFFFFF"/>
                      </a:solidFill>
                    </a:rPr>
                    <a:t>50</a:t>
                  </a:r>
                </a:p>
              </p:txBody>
            </p:sp>
            <p:sp>
              <p:nvSpPr>
                <p:cNvPr id="126" name="Line 115"/>
                <p:cNvSpPr>
                  <a:spLocks noChangeShapeType="1"/>
                </p:cNvSpPr>
                <p:nvPr/>
              </p:nvSpPr>
              <p:spPr bwMode="auto">
                <a:xfrm rot="5400000">
                  <a:off x="604" y="1004"/>
                  <a:ext cx="0" cy="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grpSp>
            <p:nvGrpSpPr>
              <p:cNvPr id="3135" name="Group 116"/>
              <p:cNvGrpSpPr>
                <a:grpSpLocks/>
              </p:cNvGrpSpPr>
              <p:nvPr/>
            </p:nvGrpSpPr>
            <p:grpSpPr bwMode="auto">
              <a:xfrm>
                <a:off x="475406" y="4440495"/>
                <a:ext cx="534987" cy="276062"/>
                <a:chOff x="298" y="954"/>
                <a:chExt cx="337" cy="132"/>
              </a:xfrm>
            </p:grpSpPr>
            <p:sp>
              <p:nvSpPr>
                <p:cNvPr id="3148" name="Rectangle 6"/>
                <p:cNvSpPr>
                  <a:spLocks noChangeArrowheads="1"/>
                </p:cNvSpPr>
                <p:nvPr/>
              </p:nvSpPr>
              <p:spPr bwMode="auto">
                <a:xfrm>
                  <a:off x="298" y="954"/>
                  <a:ext cx="3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spcBef>
                      <a:spcPct val="0"/>
                    </a:spcBef>
                    <a:buFontTx/>
                    <a:buNone/>
                  </a:pPr>
                  <a:r>
                    <a:rPr lang="it-IT" altLang="it-IT" sz="1200" b="1" smtClean="0">
                      <a:solidFill>
                        <a:srgbClr val="FFFFFF"/>
                      </a:solidFill>
                    </a:rPr>
                    <a:t>20</a:t>
                  </a:r>
                </a:p>
              </p:txBody>
            </p:sp>
            <p:sp>
              <p:nvSpPr>
                <p:cNvPr id="124" name="Line 118"/>
                <p:cNvSpPr>
                  <a:spLocks noChangeShapeType="1"/>
                </p:cNvSpPr>
                <p:nvPr/>
              </p:nvSpPr>
              <p:spPr bwMode="auto">
                <a:xfrm rot="5400000">
                  <a:off x="604" y="1006"/>
                  <a:ext cx="0" cy="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grpSp>
            <p:nvGrpSpPr>
              <p:cNvPr id="3136" name="Group 100"/>
              <p:cNvGrpSpPr>
                <a:grpSpLocks/>
              </p:cNvGrpSpPr>
              <p:nvPr/>
            </p:nvGrpSpPr>
            <p:grpSpPr bwMode="auto">
              <a:xfrm>
                <a:off x="471172" y="1946848"/>
                <a:ext cx="534987" cy="276062"/>
                <a:chOff x="298" y="954"/>
                <a:chExt cx="337" cy="132"/>
              </a:xfrm>
            </p:grpSpPr>
            <p:sp>
              <p:nvSpPr>
                <p:cNvPr id="3146" name="Rectangle 6"/>
                <p:cNvSpPr>
                  <a:spLocks noChangeArrowheads="1"/>
                </p:cNvSpPr>
                <p:nvPr/>
              </p:nvSpPr>
              <p:spPr bwMode="auto">
                <a:xfrm>
                  <a:off x="298" y="954"/>
                  <a:ext cx="3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spcBef>
                      <a:spcPct val="0"/>
                    </a:spcBef>
                    <a:buFontTx/>
                    <a:buNone/>
                  </a:pPr>
                  <a:r>
                    <a:rPr lang="it-IT" altLang="it-IT" sz="1200" b="1" smtClean="0">
                      <a:solidFill>
                        <a:srgbClr val="FFFFFF"/>
                      </a:solidFill>
                    </a:rPr>
                    <a:t>80</a:t>
                  </a:r>
                </a:p>
              </p:txBody>
            </p:sp>
            <p:sp>
              <p:nvSpPr>
                <p:cNvPr id="122" name="Line 102"/>
                <p:cNvSpPr>
                  <a:spLocks noChangeShapeType="1"/>
                </p:cNvSpPr>
                <p:nvPr/>
              </p:nvSpPr>
              <p:spPr bwMode="auto">
                <a:xfrm rot="5400000">
                  <a:off x="607" y="1004"/>
                  <a:ext cx="0" cy="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grpSp>
            <p:nvGrpSpPr>
              <p:cNvPr id="3137" name="Group 113"/>
              <p:cNvGrpSpPr>
                <a:grpSpLocks/>
              </p:cNvGrpSpPr>
              <p:nvPr/>
            </p:nvGrpSpPr>
            <p:grpSpPr bwMode="auto">
              <a:xfrm>
                <a:off x="475406" y="2780886"/>
                <a:ext cx="534987" cy="276062"/>
                <a:chOff x="298" y="954"/>
                <a:chExt cx="337" cy="132"/>
              </a:xfrm>
            </p:grpSpPr>
            <p:sp>
              <p:nvSpPr>
                <p:cNvPr id="3144" name="Rectangle 6"/>
                <p:cNvSpPr>
                  <a:spLocks noChangeArrowheads="1"/>
                </p:cNvSpPr>
                <p:nvPr/>
              </p:nvSpPr>
              <p:spPr bwMode="auto">
                <a:xfrm>
                  <a:off x="298" y="954"/>
                  <a:ext cx="3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spcBef>
                      <a:spcPct val="0"/>
                    </a:spcBef>
                    <a:buFontTx/>
                    <a:buNone/>
                  </a:pPr>
                  <a:r>
                    <a:rPr lang="it-IT" altLang="it-IT" sz="1200" b="1" smtClean="0">
                      <a:solidFill>
                        <a:srgbClr val="FFFFFF"/>
                      </a:solidFill>
                    </a:rPr>
                    <a:t>60</a:t>
                  </a:r>
                </a:p>
              </p:txBody>
            </p:sp>
            <p:sp>
              <p:nvSpPr>
                <p:cNvPr id="120" name="Line 115"/>
                <p:cNvSpPr>
                  <a:spLocks noChangeShapeType="1"/>
                </p:cNvSpPr>
                <p:nvPr/>
              </p:nvSpPr>
              <p:spPr bwMode="auto">
                <a:xfrm rot="5400000">
                  <a:off x="604" y="1005"/>
                  <a:ext cx="0" cy="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grpSp>
            <p:nvGrpSpPr>
              <p:cNvPr id="3138" name="Group 116"/>
              <p:cNvGrpSpPr>
                <a:grpSpLocks/>
              </p:cNvGrpSpPr>
              <p:nvPr/>
            </p:nvGrpSpPr>
            <p:grpSpPr bwMode="auto">
              <a:xfrm>
                <a:off x="462706" y="4029862"/>
                <a:ext cx="534987" cy="276062"/>
                <a:chOff x="298" y="954"/>
                <a:chExt cx="337" cy="132"/>
              </a:xfrm>
            </p:grpSpPr>
            <p:sp>
              <p:nvSpPr>
                <p:cNvPr id="3142" name="Rectangle 6"/>
                <p:cNvSpPr>
                  <a:spLocks noChangeArrowheads="1"/>
                </p:cNvSpPr>
                <p:nvPr/>
              </p:nvSpPr>
              <p:spPr bwMode="auto">
                <a:xfrm>
                  <a:off x="298" y="954"/>
                  <a:ext cx="3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spcBef>
                      <a:spcPct val="0"/>
                    </a:spcBef>
                    <a:buFontTx/>
                    <a:buNone/>
                  </a:pPr>
                  <a:r>
                    <a:rPr lang="it-IT" altLang="it-IT" sz="1200" b="1" smtClean="0">
                      <a:solidFill>
                        <a:srgbClr val="FFFFFF"/>
                      </a:solidFill>
                    </a:rPr>
                    <a:t>30</a:t>
                  </a:r>
                </a:p>
              </p:txBody>
            </p:sp>
            <p:sp>
              <p:nvSpPr>
                <p:cNvPr id="118" name="Line 118"/>
                <p:cNvSpPr>
                  <a:spLocks noChangeShapeType="1"/>
                </p:cNvSpPr>
                <p:nvPr/>
              </p:nvSpPr>
              <p:spPr bwMode="auto">
                <a:xfrm rot="5400000">
                  <a:off x="604" y="1005"/>
                  <a:ext cx="0" cy="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grpSp>
            <p:nvGrpSpPr>
              <p:cNvPr id="3139" name="Group 116"/>
              <p:cNvGrpSpPr>
                <a:grpSpLocks/>
              </p:cNvGrpSpPr>
              <p:nvPr/>
            </p:nvGrpSpPr>
            <p:grpSpPr bwMode="auto">
              <a:xfrm>
                <a:off x="479639" y="4859595"/>
                <a:ext cx="534987" cy="276062"/>
                <a:chOff x="298" y="954"/>
                <a:chExt cx="337" cy="132"/>
              </a:xfrm>
            </p:grpSpPr>
            <p:sp>
              <p:nvSpPr>
                <p:cNvPr id="3140" name="Rectangle 6"/>
                <p:cNvSpPr>
                  <a:spLocks noChangeArrowheads="1"/>
                </p:cNvSpPr>
                <p:nvPr/>
              </p:nvSpPr>
              <p:spPr bwMode="auto">
                <a:xfrm>
                  <a:off x="298" y="954"/>
                  <a:ext cx="3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spcBef>
                      <a:spcPct val="0"/>
                    </a:spcBef>
                    <a:buFontTx/>
                    <a:buNone/>
                  </a:pPr>
                  <a:r>
                    <a:rPr lang="it-IT" altLang="it-IT" sz="1200" b="1" smtClean="0">
                      <a:solidFill>
                        <a:srgbClr val="FFFFFF"/>
                      </a:solidFill>
                    </a:rPr>
                    <a:t>10</a:t>
                  </a:r>
                </a:p>
              </p:txBody>
            </p:sp>
            <p:sp>
              <p:nvSpPr>
                <p:cNvPr id="116" name="Line 118"/>
                <p:cNvSpPr>
                  <a:spLocks noChangeShapeType="1"/>
                </p:cNvSpPr>
                <p:nvPr/>
              </p:nvSpPr>
              <p:spPr bwMode="auto">
                <a:xfrm rot="5400000">
                  <a:off x="607" y="1007"/>
                  <a:ext cx="0" cy="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grpSp>
        <p:grpSp>
          <p:nvGrpSpPr>
            <p:cNvPr id="3081" name="Gruppo 136"/>
            <p:cNvGrpSpPr>
              <a:grpSpLocks/>
            </p:cNvGrpSpPr>
            <p:nvPr/>
          </p:nvGrpSpPr>
          <p:grpSpPr bwMode="auto">
            <a:xfrm>
              <a:off x="5026025" y="5451475"/>
              <a:ext cx="3871913" cy="793750"/>
              <a:chOff x="907206" y="5450957"/>
              <a:chExt cx="3953719" cy="793899"/>
            </a:xfrm>
          </p:grpSpPr>
          <p:sp>
            <p:nvSpPr>
              <p:cNvPr id="3098" name="Rectangle 6"/>
              <p:cNvSpPr>
                <a:spLocks noChangeArrowheads="1"/>
              </p:cNvSpPr>
              <p:nvPr/>
            </p:nvSpPr>
            <p:spPr bwMode="auto">
              <a:xfrm rot="-3600000">
                <a:off x="4375761" y="5609296"/>
                <a:ext cx="593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it-IT" altLang="it-IT" sz="1200" b="1" smtClean="0">
                    <a:solidFill>
                      <a:srgbClr val="FFFFFF"/>
                    </a:solidFill>
                  </a:rPr>
                  <a:t>2010</a:t>
                </a:r>
              </a:p>
            </p:txBody>
          </p:sp>
          <p:sp>
            <p:nvSpPr>
              <p:cNvPr id="3099" name="Rectangle 6"/>
              <p:cNvSpPr>
                <a:spLocks noChangeArrowheads="1"/>
              </p:cNvSpPr>
              <p:nvPr/>
            </p:nvSpPr>
            <p:spPr bwMode="auto">
              <a:xfrm rot="-3600000">
                <a:off x="3917106" y="5609296"/>
                <a:ext cx="593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it-IT" altLang="it-IT" sz="1200" b="1" smtClean="0">
                    <a:solidFill>
                      <a:srgbClr val="FFFFFF"/>
                    </a:solidFill>
                  </a:rPr>
                  <a:t>2008</a:t>
                </a:r>
              </a:p>
            </p:txBody>
          </p:sp>
          <p:sp>
            <p:nvSpPr>
              <p:cNvPr id="3100" name="Rectangle 6"/>
              <p:cNvSpPr>
                <a:spLocks noChangeArrowheads="1"/>
              </p:cNvSpPr>
              <p:nvPr/>
            </p:nvSpPr>
            <p:spPr bwMode="auto">
              <a:xfrm rot="-3600000">
                <a:off x="3466918" y="5609296"/>
                <a:ext cx="593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it-IT" altLang="it-IT" sz="1200" b="1" smtClean="0">
                    <a:solidFill>
                      <a:srgbClr val="FFFFFF"/>
                    </a:solidFill>
                  </a:rPr>
                  <a:t>2006</a:t>
                </a:r>
              </a:p>
            </p:txBody>
          </p:sp>
          <p:sp>
            <p:nvSpPr>
              <p:cNvPr id="3101" name="Rectangle 6"/>
              <p:cNvSpPr>
                <a:spLocks noChangeArrowheads="1"/>
              </p:cNvSpPr>
              <p:nvPr/>
            </p:nvSpPr>
            <p:spPr bwMode="auto">
              <a:xfrm rot="-3600000">
                <a:off x="3005508" y="5609296"/>
                <a:ext cx="593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it-IT" altLang="it-IT" sz="1200" b="1" smtClean="0">
                    <a:solidFill>
                      <a:srgbClr val="FFFFFF"/>
                    </a:solidFill>
                  </a:rPr>
                  <a:t>2004</a:t>
                </a:r>
              </a:p>
            </p:txBody>
          </p:sp>
          <p:grpSp>
            <p:nvGrpSpPr>
              <p:cNvPr id="3102" name="Gruppo 141"/>
              <p:cNvGrpSpPr>
                <a:grpSpLocks/>
              </p:cNvGrpSpPr>
              <p:nvPr/>
            </p:nvGrpSpPr>
            <p:grpSpPr bwMode="auto">
              <a:xfrm>
                <a:off x="1001738" y="5512625"/>
                <a:ext cx="3859187" cy="100013"/>
                <a:chOff x="1001738" y="5512625"/>
                <a:chExt cx="7613095" cy="100013"/>
              </a:xfrm>
            </p:grpSpPr>
            <p:sp>
              <p:nvSpPr>
                <p:cNvPr id="149" name="Line 75"/>
                <p:cNvSpPr>
                  <a:spLocks noChangeShapeType="1"/>
                </p:cNvSpPr>
                <p:nvPr/>
              </p:nvSpPr>
              <p:spPr bwMode="auto">
                <a:xfrm rot="10800000">
                  <a:off x="1000729"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150" name="Line 78"/>
                <p:cNvSpPr>
                  <a:spLocks noChangeShapeType="1"/>
                </p:cNvSpPr>
                <p:nvPr/>
              </p:nvSpPr>
              <p:spPr bwMode="auto">
                <a:xfrm rot="10800000">
                  <a:off x="1442033"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151" name="Line 81"/>
                <p:cNvSpPr>
                  <a:spLocks noChangeShapeType="1"/>
                </p:cNvSpPr>
                <p:nvPr/>
              </p:nvSpPr>
              <p:spPr bwMode="auto">
                <a:xfrm rot="10800000">
                  <a:off x="2340633"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152" name="Line 84"/>
                <p:cNvSpPr>
                  <a:spLocks noChangeShapeType="1"/>
                </p:cNvSpPr>
                <p:nvPr/>
              </p:nvSpPr>
              <p:spPr bwMode="auto">
                <a:xfrm rot="10800000">
                  <a:off x="3239230"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153" name="Line 87"/>
                <p:cNvSpPr>
                  <a:spLocks noChangeShapeType="1"/>
                </p:cNvSpPr>
                <p:nvPr/>
              </p:nvSpPr>
              <p:spPr bwMode="auto">
                <a:xfrm rot="10800000">
                  <a:off x="3686931"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154" name="Line 90"/>
                <p:cNvSpPr>
                  <a:spLocks noChangeShapeType="1"/>
                </p:cNvSpPr>
                <p:nvPr/>
              </p:nvSpPr>
              <p:spPr bwMode="auto">
                <a:xfrm rot="10800000">
                  <a:off x="4134631"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155" name="Line 91"/>
                <p:cNvSpPr>
                  <a:spLocks noChangeShapeType="1"/>
                </p:cNvSpPr>
                <p:nvPr/>
              </p:nvSpPr>
              <p:spPr bwMode="auto">
                <a:xfrm rot="5400000">
                  <a:off x="4807781" y="1705830"/>
                  <a:ext cx="0" cy="761410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156" name="Line 94"/>
                <p:cNvSpPr>
                  <a:spLocks noChangeShapeType="1"/>
                </p:cNvSpPr>
                <p:nvPr/>
              </p:nvSpPr>
              <p:spPr bwMode="auto">
                <a:xfrm rot="10800000">
                  <a:off x="2785134"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157" name="Line 87"/>
                <p:cNvSpPr>
                  <a:spLocks noChangeShapeType="1"/>
                </p:cNvSpPr>
                <p:nvPr/>
              </p:nvSpPr>
              <p:spPr bwMode="auto">
                <a:xfrm rot="10800000">
                  <a:off x="4579134"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158" name="Line 87"/>
                <p:cNvSpPr>
                  <a:spLocks noChangeShapeType="1"/>
                </p:cNvSpPr>
                <p:nvPr/>
              </p:nvSpPr>
              <p:spPr bwMode="auto">
                <a:xfrm rot="10800000">
                  <a:off x="5030032"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159" name="Line 87"/>
                <p:cNvSpPr>
                  <a:spLocks noChangeShapeType="1"/>
                </p:cNvSpPr>
                <p:nvPr/>
              </p:nvSpPr>
              <p:spPr bwMode="auto">
                <a:xfrm rot="10800000">
                  <a:off x="5471336"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160" name="Line 87"/>
                <p:cNvSpPr>
                  <a:spLocks noChangeShapeType="1"/>
                </p:cNvSpPr>
                <p:nvPr/>
              </p:nvSpPr>
              <p:spPr bwMode="auto">
                <a:xfrm rot="10800000">
                  <a:off x="7716234"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161" name="Line 87"/>
                <p:cNvSpPr>
                  <a:spLocks noChangeShapeType="1"/>
                </p:cNvSpPr>
                <p:nvPr/>
              </p:nvSpPr>
              <p:spPr bwMode="auto">
                <a:xfrm rot="10800000">
                  <a:off x="8167133"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162" name="Line 87"/>
                <p:cNvSpPr>
                  <a:spLocks noChangeShapeType="1"/>
                </p:cNvSpPr>
                <p:nvPr/>
              </p:nvSpPr>
              <p:spPr bwMode="auto">
                <a:xfrm rot="10800000">
                  <a:off x="8611634"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163" name="Line 87"/>
                <p:cNvSpPr>
                  <a:spLocks noChangeShapeType="1"/>
                </p:cNvSpPr>
                <p:nvPr/>
              </p:nvSpPr>
              <p:spPr bwMode="auto">
                <a:xfrm rot="10800000">
                  <a:off x="7265336"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164" name="Line 87"/>
                <p:cNvSpPr>
                  <a:spLocks noChangeShapeType="1"/>
                </p:cNvSpPr>
                <p:nvPr/>
              </p:nvSpPr>
              <p:spPr bwMode="auto">
                <a:xfrm rot="10800000">
                  <a:off x="6820833"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165" name="Line 87"/>
                <p:cNvSpPr>
                  <a:spLocks noChangeShapeType="1"/>
                </p:cNvSpPr>
                <p:nvPr/>
              </p:nvSpPr>
              <p:spPr bwMode="auto">
                <a:xfrm rot="10800000">
                  <a:off x="6366737"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166" name="Line 87"/>
                <p:cNvSpPr>
                  <a:spLocks noChangeShapeType="1"/>
                </p:cNvSpPr>
                <p:nvPr/>
              </p:nvSpPr>
              <p:spPr bwMode="auto">
                <a:xfrm rot="10800000">
                  <a:off x="5925432"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sp>
              <p:nvSpPr>
                <p:cNvPr id="167" name="Line 81"/>
                <p:cNvSpPr>
                  <a:spLocks noChangeShapeType="1"/>
                </p:cNvSpPr>
                <p:nvPr/>
              </p:nvSpPr>
              <p:spPr bwMode="auto">
                <a:xfrm rot="10800000">
                  <a:off x="1896129" y="5516058"/>
                  <a:ext cx="0" cy="968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FFFFFF"/>
                    </a:solidFill>
                    <a:latin typeface="Arial" charset="0"/>
                    <a:ea typeface="ＭＳ Ｐゴシック" charset="0"/>
                  </a:endParaRPr>
                </a:p>
              </p:txBody>
            </p:sp>
          </p:grpSp>
          <p:sp>
            <p:nvSpPr>
              <p:cNvPr id="3103" name="Rectangle 6"/>
              <p:cNvSpPr>
                <a:spLocks noChangeArrowheads="1"/>
              </p:cNvSpPr>
              <p:nvPr/>
            </p:nvSpPr>
            <p:spPr bwMode="auto">
              <a:xfrm rot="-3600000">
                <a:off x="2560934" y="5609296"/>
                <a:ext cx="593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it-IT" altLang="it-IT" sz="1200" b="1" smtClean="0">
                    <a:solidFill>
                      <a:srgbClr val="FFFFFF"/>
                    </a:solidFill>
                  </a:rPr>
                  <a:t>2002</a:t>
                </a:r>
              </a:p>
            </p:txBody>
          </p:sp>
          <p:sp>
            <p:nvSpPr>
              <p:cNvPr id="3104" name="Rectangle 6"/>
              <p:cNvSpPr>
                <a:spLocks noChangeArrowheads="1"/>
              </p:cNvSpPr>
              <p:nvPr/>
            </p:nvSpPr>
            <p:spPr bwMode="auto">
              <a:xfrm rot="-3600000">
                <a:off x="2109367" y="5609296"/>
                <a:ext cx="593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it-IT" altLang="it-IT" sz="1200" b="1" smtClean="0">
                    <a:solidFill>
                      <a:srgbClr val="FFFFFF"/>
                    </a:solidFill>
                  </a:rPr>
                  <a:t>2000</a:t>
                </a:r>
              </a:p>
            </p:txBody>
          </p:sp>
          <p:sp>
            <p:nvSpPr>
              <p:cNvPr id="3105" name="Rectangle 6"/>
              <p:cNvSpPr>
                <a:spLocks noChangeArrowheads="1"/>
              </p:cNvSpPr>
              <p:nvPr/>
            </p:nvSpPr>
            <p:spPr bwMode="auto">
              <a:xfrm rot="-3600000">
                <a:off x="1643628" y="5609295"/>
                <a:ext cx="593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it-IT" altLang="it-IT" sz="1200" b="1" smtClean="0">
                    <a:solidFill>
                      <a:srgbClr val="FFFFFF"/>
                    </a:solidFill>
                  </a:rPr>
                  <a:t>1998</a:t>
                </a:r>
              </a:p>
            </p:txBody>
          </p:sp>
          <p:sp>
            <p:nvSpPr>
              <p:cNvPr id="3106" name="Rectangle 6"/>
              <p:cNvSpPr>
                <a:spLocks noChangeArrowheads="1"/>
              </p:cNvSpPr>
              <p:nvPr/>
            </p:nvSpPr>
            <p:spPr bwMode="auto">
              <a:xfrm rot="-3600000">
                <a:off x="1187830" y="5609296"/>
                <a:ext cx="593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it-IT" altLang="it-IT" sz="1200" b="1" smtClean="0">
                    <a:solidFill>
                      <a:srgbClr val="FFFFFF"/>
                    </a:solidFill>
                  </a:rPr>
                  <a:t>1996</a:t>
                </a:r>
              </a:p>
            </p:txBody>
          </p:sp>
          <p:sp>
            <p:nvSpPr>
              <p:cNvPr id="3107" name="Rectangle 6"/>
              <p:cNvSpPr>
                <a:spLocks noChangeArrowheads="1"/>
              </p:cNvSpPr>
              <p:nvPr/>
            </p:nvSpPr>
            <p:spPr bwMode="auto">
              <a:xfrm rot="-3600000">
                <a:off x="748868" y="5609296"/>
                <a:ext cx="593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it-IT" altLang="it-IT" sz="1200" b="1" smtClean="0">
                    <a:solidFill>
                      <a:srgbClr val="FFFFFF"/>
                    </a:solidFill>
                  </a:rPr>
                  <a:t>1994</a:t>
                </a:r>
              </a:p>
            </p:txBody>
          </p:sp>
          <p:sp>
            <p:nvSpPr>
              <p:cNvPr id="3108" name="Rectangle 6"/>
              <p:cNvSpPr>
                <a:spLocks noChangeArrowheads="1"/>
              </p:cNvSpPr>
              <p:nvPr/>
            </p:nvSpPr>
            <p:spPr bwMode="auto">
              <a:xfrm>
                <a:off x="2525868" y="5967857"/>
                <a:ext cx="593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it-IT" altLang="it-IT" sz="1200" b="1" smtClean="0">
                    <a:solidFill>
                      <a:srgbClr val="FFFFFF"/>
                    </a:solidFill>
                  </a:rPr>
                  <a:t>Year</a:t>
                </a:r>
              </a:p>
            </p:txBody>
          </p:sp>
        </p:grpSp>
        <p:sp>
          <p:nvSpPr>
            <p:cNvPr id="168" name="Figura a mano libera 167"/>
            <p:cNvSpPr>
              <a:spLocks/>
            </p:cNvSpPr>
            <p:nvPr/>
          </p:nvSpPr>
          <p:spPr bwMode="auto">
            <a:xfrm>
              <a:off x="885825" y="1587500"/>
              <a:ext cx="3536950" cy="1350963"/>
            </a:xfrm>
            <a:custGeom>
              <a:avLst/>
              <a:gdLst>
                <a:gd name="T0" fmla="*/ 0 w 7169150"/>
                <a:gd name="T1" fmla="*/ 0 h 1333500"/>
                <a:gd name="T2" fmla="*/ 422930 w 7169150"/>
                <a:gd name="T3" fmla="*/ 186562 h 1333500"/>
                <a:gd name="T4" fmla="*/ 773806 w 7169150"/>
                <a:gd name="T5" fmla="*/ 328091 h 1333500"/>
                <a:gd name="T6" fmla="*/ 1040095 w 7169150"/>
                <a:gd name="T7" fmla="*/ 437455 h 1333500"/>
                <a:gd name="T8" fmla="*/ 1309517 w 7169150"/>
                <a:gd name="T9" fmla="*/ 540385 h 1333500"/>
                <a:gd name="T10" fmla="*/ 1632197 w 7169150"/>
                <a:gd name="T11" fmla="*/ 669048 h 1333500"/>
                <a:gd name="T12" fmla="*/ 1939214 w 7169150"/>
                <a:gd name="T13" fmla="*/ 784845 h 1333500"/>
                <a:gd name="T14" fmla="*/ 2308886 w 7169150"/>
                <a:gd name="T15" fmla="*/ 926375 h 1333500"/>
                <a:gd name="T16" fmla="*/ 2753746 w 7169150"/>
                <a:gd name="T17" fmla="*/ 1080770 h 1333500"/>
                <a:gd name="T18" fmla="*/ 3151614 w 7169150"/>
                <a:gd name="T19" fmla="*/ 1222300 h 1333500"/>
                <a:gd name="T20" fmla="*/ 3536950 w 7169150"/>
                <a:gd name="T21" fmla="*/ 1350963 h 13335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69150" h="1333500">
                  <a:moveTo>
                    <a:pt x="0" y="0"/>
                  </a:moveTo>
                  <a:lnTo>
                    <a:pt x="857250" y="184150"/>
                  </a:lnTo>
                  <a:lnTo>
                    <a:pt x="1568450" y="323850"/>
                  </a:lnTo>
                  <a:lnTo>
                    <a:pt x="2108200" y="431800"/>
                  </a:lnTo>
                  <a:lnTo>
                    <a:pt x="2654300" y="533400"/>
                  </a:lnTo>
                  <a:lnTo>
                    <a:pt x="3308350" y="660400"/>
                  </a:lnTo>
                  <a:lnTo>
                    <a:pt x="3930650" y="774700"/>
                  </a:lnTo>
                  <a:lnTo>
                    <a:pt x="4679950" y="914400"/>
                  </a:lnTo>
                  <a:lnTo>
                    <a:pt x="5581650" y="1066800"/>
                  </a:lnTo>
                  <a:lnTo>
                    <a:pt x="6388100" y="1206500"/>
                  </a:lnTo>
                  <a:lnTo>
                    <a:pt x="7169150" y="1333500"/>
                  </a:lnTo>
                </a:path>
              </a:pathLst>
            </a:custGeom>
            <a:noFill/>
            <a:ln w="38100" cap="flat" cmpd="sng">
              <a:solidFill>
                <a:srgbClr val="80C0FF"/>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it-IT">
                <a:solidFill>
                  <a:srgbClr val="FFFFFF"/>
                </a:solidFill>
                <a:latin typeface="Arial" pitchFamily="34" charset="0"/>
                <a:ea typeface="ＭＳ Ｐゴシック" pitchFamily="34" charset="-128"/>
              </a:endParaRPr>
            </a:p>
          </p:txBody>
        </p:sp>
        <p:sp>
          <p:nvSpPr>
            <p:cNvPr id="169" name="Figura a mano libera 168"/>
            <p:cNvSpPr>
              <a:spLocks/>
            </p:cNvSpPr>
            <p:nvPr/>
          </p:nvSpPr>
          <p:spPr bwMode="auto">
            <a:xfrm>
              <a:off x="889000" y="1625600"/>
              <a:ext cx="3540125" cy="1319213"/>
            </a:xfrm>
            <a:custGeom>
              <a:avLst/>
              <a:gdLst>
                <a:gd name="T0" fmla="*/ 0 w 7175500"/>
                <a:gd name="T1" fmla="*/ 102963 h 1301750"/>
                <a:gd name="T2" fmla="*/ 209901 w 7175500"/>
                <a:gd name="T3" fmla="*/ 0 h 1301750"/>
                <a:gd name="T4" fmla="*/ 657899 w 7175500"/>
                <a:gd name="T5" fmla="*/ 250972 h 1301750"/>
                <a:gd name="T6" fmla="*/ 1102765 w 7175500"/>
                <a:gd name="T7" fmla="*/ 205926 h 1301750"/>
                <a:gd name="T8" fmla="*/ 1318932 w 7175500"/>
                <a:gd name="T9" fmla="*/ 585602 h 1301750"/>
                <a:gd name="T10" fmla="*/ 1560161 w 7175500"/>
                <a:gd name="T11" fmla="*/ 836574 h 1301750"/>
                <a:gd name="T12" fmla="*/ 1779461 w 7175500"/>
                <a:gd name="T13" fmla="*/ 791528 h 1301750"/>
                <a:gd name="T14" fmla="*/ 1992495 w 7175500"/>
                <a:gd name="T15" fmla="*/ 617778 h 1301750"/>
                <a:gd name="T16" fmla="*/ 2211795 w 7175500"/>
                <a:gd name="T17" fmla="*/ 965278 h 1301750"/>
                <a:gd name="T18" fmla="*/ 2427962 w 7175500"/>
                <a:gd name="T19" fmla="*/ 868750 h 1301750"/>
                <a:gd name="T20" fmla="*/ 2650394 w 7175500"/>
                <a:gd name="T21" fmla="*/ 1093982 h 1301750"/>
                <a:gd name="T22" fmla="*/ 2888491 w 7175500"/>
                <a:gd name="T23" fmla="*/ 1048935 h 1301750"/>
                <a:gd name="T24" fmla="*/ 3135987 w 7175500"/>
                <a:gd name="T25" fmla="*/ 1171204 h 1301750"/>
                <a:gd name="T26" fmla="*/ 3311427 w 7175500"/>
                <a:gd name="T27" fmla="*/ 1171204 h 1301750"/>
                <a:gd name="T28" fmla="*/ 3540125 w 7175500"/>
                <a:gd name="T29" fmla="*/ 1319213 h 13017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175500" h="1301750">
                  <a:moveTo>
                    <a:pt x="0" y="101600"/>
                  </a:moveTo>
                  <a:lnTo>
                    <a:pt x="425450" y="0"/>
                  </a:lnTo>
                  <a:lnTo>
                    <a:pt x="1333500" y="247650"/>
                  </a:lnTo>
                  <a:lnTo>
                    <a:pt x="2235200" y="203200"/>
                  </a:lnTo>
                  <a:lnTo>
                    <a:pt x="2673350" y="577850"/>
                  </a:lnTo>
                  <a:lnTo>
                    <a:pt x="3162300" y="825500"/>
                  </a:lnTo>
                  <a:lnTo>
                    <a:pt x="3606800" y="781050"/>
                  </a:lnTo>
                  <a:lnTo>
                    <a:pt x="4038600" y="609600"/>
                  </a:lnTo>
                  <a:lnTo>
                    <a:pt x="4483100" y="952500"/>
                  </a:lnTo>
                  <a:lnTo>
                    <a:pt x="4921250" y="857250"/>
                  </a:lnTo>
                  <a:lnTo>
                    <a:pt x="5372100" y="1079500"/>
                  </a:lnTo>
                  <a:lnTo>
                    <a:pt x="5854700" y="1035050"/>
                  </a:lnTo>
                  <a:lnTo>
                    <a:pt x="6356350" y="1155700"/>
                  </a:lnTo>
                  <a:lnTo>
                    <a:pt x="6711950" y="1155700"/>
                  </a:lnTo>
                  <a:lnTo>
                    <a:pt x="7175500" y="1301750"/>
                  </a:lnTo>
                </a:path>
              </a:pathLst>
            </a:custGeom>
            <a:noFill/>
            <a:ln w="38100" cap="flat" cmpd="sng">
              <a:solidFill>
                <a:srgbClr val="00FF00"/>
              </a:solidFill>
              <a:prstDash val="sysDash"/>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it-IT">
                <a:solidFill>
                  <a:srgbClr val="FFFFFF"/>
                </a:solidFill>
                <a:latin typeface="Arial" pitchFamily="34" charset="0"/>
                <a:ea typeface="ＭＳ Ｐゴシック" pitchFamily="34" charset="-128"/>
              </a:endParaRPr>
            </a:p>
          </p:txBody>
        </p:sp>
        <p:sp>
          <p:nvSpPr>
            <p:cNvPr id="170" name="Figura a mano libera 169"/>
            <p:cNvSpPr>
              <a:spLocks/>
            </p:cNvSpPr>
            <p:nvPr/>
          </p:nvSpPr>
          <p:spPr bwMode="auto">
            <a:xfrm>
              <a:off x="895350" y="4322763"/>
              <a:ext cx="3527425" cy="147637"/>
            </a:xfrm>
            <a:custGeom>
              <a:avLst/>
              <a:gdLst>
                <a:gd name="T0" fmla="*/ 0 w 7150100"/>
                <a:gd name="T1" fmla="*/ 0 h 146050"/>
                <a:gd name="T2" fmla="*/ 488702 w 7150100"/>
                <a:gd name="T3" fmla="*/ 32095 h 146050"/>
                <a:gd name="T4" fmla="*/ 801972 w 7150100"/>
                <a:gd name="T5" fmla="*/ 38514 h 146050"/>
                <a:gd name="T6" fmla="*/ 1212357 w 7150100"/>
                <a:gd name="T7" fmla="*/ 51352 h 146050"/>
                <a:gd name="T8" fmla="*/ 1588281 w 7150100"/>
                <a:gd name="T9" fmla="*/ 64190 h 146050"/>
                <a:gd name="T10" fmla="*/ 2117708 w 7150100"/>
                <a:gd name="T11" fmla="*/ 102704 h 146050"/>
                <a:gd name="T12" fmla="*/ 2622073 w 7150100"/>
                <a:gd name="T13" fmla="*/ 115542 h 146050"/>
                <a:gd name="T14" fmla="*/ 3038723 w 7150100"/>
                <a:gd name="T15" fmla="*/ 128380 h 146050"/>
                <a:gd name="T16" fmla="*/ 3527425 w 7150100"/>
                <a:gd name="T17" fmla="*/ 147637 h 1460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50100" h="146050">
                  <a:moveTo>
                    <a:pt x="0" y="0"/>
                  </a:moveTo>
                  <a:lnTo>
                    <a:pt x="990600" y="31750"/>
                  </a:lnTo>
                  <a:lnTo>
                    <a:pt x="1625600" y="38100"/>
                  </a:lnTo>
                  <a:lnTo>
                    <a:pt x="2457450" y="50800"/>
                  </a:lnTo>
                  <a:lnTo>
                    <a:pt x="3219450" y="63500"/>
                  </a:lnTo>
                  <a:lnTo>
                    <a:pt x="4292600" y="101600"/>
                  </a:lnTo>
                  <a:lnTo>
                    <a:pt x="5314950" y="114300"/>
                  </a:lnTo>
                  <a:lnTo>
                    <a:pt x="6159500" y="127000"/>
                  </a:lnTo>
                  <a:lnTo>
                    <a:pt x="7150100" y="146050"/>
                  </a:lnTo>
                </a:path>
              </a:pathLst>
            </a:custGeom>
            <a:noFill/>
            <a:ln w="38100" cap="flat" cmpd="sng">
              <a:solidFill>
                <a:schemeClr val="accent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it-IT">
                <a:solidFill>
                  <a:srgbClr val="FFFFFF"/>
                </a:solidFill>
                <a:latin typeface="Arial" pitchFamily="34" charset="0"/>
                <a:ea typeface="ＭＳ Ｐゴシック" pitchFamily="34" charset="-128"/>
              </a:endParaRPr>
            </a:p>
          </p:txBody>
        </p:sp>
        <p:sp>
          <p:nvSpPr>
            <p:cNvPr id="171" name="Figura a mano libera 170"/>
            <p:cNvSpPr>
              <a:spLocks/>
            </p:cNvSpPr>
            <p:nvPr/>
          </p:nvSpPr>
          <p:spPr bwMode="auto">
            <a:xfrm>
              <a:off x="900113" y="4270375"/>
              <a:ext cx="3535362" cy="219075"/>
            </a:xfrm>
            <a:custGeom>
              <a:avLst/>
              <a:gdLst>
                <a:gd name="T0" fmla="*/ 0 w 7162800"/>
                <a:gd name="T1" fmla="*/ 135311 h 215900"/>
                <a:gd name="T2" fmla="*/ 222527 w 7162800"/>
                <a:gd name="T3" fmla="*/ 51547 h 215900"/>
                <a:gd name="T4" fmla="*/ 463860 w 7162800"/>
                <a:gd name="T5" fmla="*/ 77321 h 215900"/>
                <a:gd name="T6" fmla="*/ 714594 w 7162800"/>
                <a:gd name="T7" fmla="*/ 77321 h 215900"/>
                <a:gd name="T8" fmla="*/ 861901 w 7162800"/>
                <a:gd name="T9" fmla="*/ 57990 h 215900"/>
                <a:gd name="T10" fmla="*/ 1084428 w 7162800"/>
                <a:gd name="T11" fmla="*/ 0 h 215900"/>
                <a:gd name="T12" fmla="*/ 1316358 w 7162800"/>
                <a:gd name="T13" fmla="*/ 167528 h 215900"/>
                <a:gd name="T14" fmla="*/ 1526349 w 7162800"/>
                <a:gd name="T15" fmla="*/ 219075 h 215900"/>
                <a:gd name="T16" fmla="*/ 1761413 w 7162800"/>
                <a:gd name="T17" fmla="*/ 180415 h 215900"/>
                <a:gd name="T18" fmla="*/ 1983940 w 7162800"/>
                <a:gd name="T19" fmla="*/ 70877 h 215900"/>
                <a:gd name="T20" fmla="*/ 2203333 w 7162800"/>
                <a:gd name="T21" fmla="*/ 212632 h 215900"/>
                <a:gd name="T22" fmla="*/ 2428994 w 7162800"/>
                <a:gd name="T23" fmla="*/ 141754 h 215900"/>
                <a:gd name="T24" fmla="*/ 2638985 w 7162800"/>
                <a:gd name="T25" fmla="*/ 212632 h 215900"/>
                <a:gd name="T26" fmla="*/ 2870915 w 7162800"/>
                <a:gd name="T27" fmla="*/ 161085 h 215900"/>
                <a:gd name="T28" fmla="*/ 3109113 w 7162800"/>
                <a:gd name="T29" fmla="*/ 180415 h 215900"/>
                <a:gd name="T30" fmla="*/ 3303432 w 7162800"/>
                <a:gd name="T31" fmla="*/ 161085 h 215900"/>
                <a:gd name="T32" fmla="*/ 3535362 w 7162800"/>
                <a:gd name="T33" fmla="*/ 206188 h 2159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62800" h="215900">
                  <a:moveTo>
                    <a:pt x="0" y="133350"/>
                  </a:moveTo>
                  <a:lnTo>
                    <a:pt x="450850" y="50800"/>
                  </a:lnTo>
                  <a:lnTo>
                    <a:pt x="939800" y="76200"/>
                  </a:lnTo>
                  <a:lnTo>
                    <a:pt x="1447800" y="76200"/>
                  </a:lnTo>
                  <a:lnTo>
                    <a:pt x="1746250" y="57150"/>
                  </a:lnTo>
                  <a:lnTo>
                    <a:pt x="2197100" y="0"/>
                  </a:lnTo>
                  <a:lnTo>
                    <a:pt x="2667000" y="165100"/>
                  </a:lnTo>
                  <a:lnTo>
                    <a:pt x="3092450" y="215900"/>
                  </a:lnTo>
                  <a:lnTo>
                    <a:pt x="3568700" y="177800"/>
                  </a:lnTo>
                  <a:lnTo>
                    <a:pt x="4019550" y="69850"/>
                  </a:lnTo>
                  <a:lnTo>
                    <a:pt x="4464050" y="209550"/>
                  </a:lnTo>
                  <a:lnTo>
                    <a:pt x="4921250" y="139700"/>
                  </a:lnTo>
                  <a:lnTo>
                    <a:pt x="5346700" y="209550"/>
                  </a:lnTo>
                  <a:lnTo>
                    <a:pt x="5816600" y="158750"/>
                  </a:lnTo>
                  <a:lnTo>
                    <a:pt x="6299200" y="177800"/>
                  </a:lnTo>
                  <a:lnTo>
                    <a:pt x="6692900" y="158750"/>
                  </a:lnTo>
                  <a:lnTo>
                    <a:pt x="7162800" y="203200"/>
                  </a:lnTo>
                </a:path>
              </a:pathLst>
            </a:custGeom>
            <a:noFill/>
            <a:ln w="38100" cap="flat" cmpd="sng">
              <a:solidFill>
                <a:srgbClr val="FFFF00"/>
              </a:solidFill>
              <a:prstDash val="sysDash"/>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it-IT">
                <a:solidFill>
                  <a:srgbClr val="FFFFFF"/>
                </a:solidFill>
                <a:latin typeface="Arial" pitchFamily="34" charset="0"/>
                <a:ea typeface="ＭＳ Ｐゴシック" pitchFamily="34" charset="-128"/>
              </a:endParaRPr>
            </a:p>
          </p:txBody>
        </p:sp>
        <p:sp>
          <p:nvSpPr>
            <p:cNvPr id="9" name="Figura a mano libera 8"/>
            <p:cNvSpPr>
              <a:spLocks/>
            </p:cNvSpPr>
            <p:nvPr/>
          </p:nvSpPr>
          <p:spPr bwMode="auto">
            <a:xfrm>
              <a:off x="5253038" y="2001838"/>
              <a:ext cx="3502025" cy="1009650"/>
            </a:xfrm>
            <a:custGeom>
              <a:avLst/>
              <a:gdLst>
                <a:gd name="T0" fmla="*/ 0 w 3502213"/>
                <a:gd name="T1" fmla="*/ 0 h 1010298"/>
                <a:gd name="T2" fmla="*/ 461805 w 3502213"/>
                <a:gd name="T3" fmla="*/ 144235 h 1010298"/>
                <a:gd name="T4" fmla="*/ 933232 w 3502213"/>
                <a:gd name="T5" fmla="*/ 298087 h 1010298"/>
                <a:gd name="T6" fmla="*/ 1462384 w 3502213"/>
                <a:gd name="T7" fmla="*/ 442322 h 1010298"/>
                <a:gd name="T8" fmla="*/ 1895327 w 3502213"/>
                <a:gd name="T9" fmla="*/ 586559 h 1010298"/>
                <a:gd name="T10" fmla="*/ 2376374 w 3502213"/>
                <a:gd name="T11" fmla="*/ 701946 h 1010298"/>
                <a:gd name="T12" fmla="*/ 2876664 w 3502213"/>
                <a:gd name="T13" fmla="*/ 846183 h 1010298"/>
                <a:gd name="T14" fmla="*/ 3502025 w 3502213"/>
                <a:gd name="T15" fmla="*/ 1009650 h 10102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02213" h="1010298">
                  <a:moveTo>
                    <a:pt x="0" y="0"/>
                  </a:moveTo>
                  <a:lnTo>
                    <a:pt x="461830" y="144328"/>
                  </a:lnTo>
                  <a:lnTo>
                    <a:pt x="933282" y="298278"/>
                  </a:lnTo>
                  <a:lnTo>
                    <a:pt x="1462463" y="442606"/>
                  </a:lnTo>
                  <a:lnTo>
                    <a:pt x="1895429" y="586935"/>
                  </a:lnTo>
                  <a:lnTo>
                    <a:pt x="2376502" y="702397"/>
                  </a:lnTo>
                  <a:lnTo>
                    <a:pt x="2876818" y="846726"/>
                  </a:lnTo>
                  <a:lnTo>
                    <a:pt x="3502213" y="1010298"/>
                  </a:lnTo>
                </a:path>
              </a:pathLst>
            </a:custGeom>
            <a:noFill/>
            <a:ln w="38100" cap="flat" cmpd="sng">
              <a:solidFill>
                <a:srgbClr val="80C0FF"/>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it-IT">
                <a:solidFill>
                  <a:srgbClr val="FFFFFF"/>
                </a:solidFill>
                <a:latin typeface="Arial" pitchFamily="34" charset="0"/>
                <a:ea typeface="ＭＳ Ｐゴシック" pitchFamily="34" charset="-128"/>
              </a:endParaRPr>
            </a:p>
          </p:txBody>
        </p:sp>
        <p:sp>
          <p:nvSpPr>
            <p:cNvPr id="10" name="Figura a mano libera 9"/>
            <p:cNvSpPr>
              <a:spLocks/>
            </p:cNvSpPr>
            <p:nvPr/>
          </p:nvSpPr>
          <p:spPr bwMode="auto">
            <a:xfrm>
              <a:off x="5224463" y="1779588"/>
              <a:ext cx="3549650" cy="1241425"/>
            </a:xfrm>
            <a:custGeom>
              <a:avLst/>
              <a:gdLst>
                <a:gd name="T0" fmla="*/ 0 w 3550320"/>
                <a:gd name="T1" fmla="*/ 0 h 1241224"/>
                <a:gd name="T2" fmla="*/ 461743 w 3550320"/>
                <a:gd name="T3" fmla="*/ 548537 h 1241224"/>
                <a:gd name="T4" fmla="*/ 721474 w 3550320"/>
                <a:gd name="T5" fmla="*/ 365691 h 1241224"/>
                <a:gd name="T6" fmla="*/ 913867 w 3550320"/>
                <a:gd name="T7" fmla="*/ 481172 h 1241224"/>
                <a:gd name="T8" fmla="*/ 1144738 w 3550320"/>
                <a:gd name="T9" fmla="*/ 481172 h 1241224"/>
                <a:gd name="T10" fmla="*/ 1414088 w 3550320"/>
                <a:gd name="T11" fmla="*/ 779499 h 1241224"/>
                <a:gd name="T12" fmla="*/ 1568002 w 3550320"/>
                <a:gd name="T13" fmla="*/ 1020085 h 1241224"/>
                <a:gd name="T14" fmla="*/ 1779635 w 3550320"/>
                <a:gd name="T15" fmla="*/ 1010462 h 1241224"/>
                <a:gd name="T16" fmla="*/ 2029746 w 3550320"/>
                <a:gd name="T17" fmla="*/ 394561 h 1241224"/>
                <a:gd name="T18" fmla="*/ 2241378 w 3550320"/>
                <a:gd name="T19" fmla="*/ 1000838 h 1241224"/>
                <a:gd name="T20" fmla="*/ 2587686 w 3550320"/>
                <a:gd name="T21" fmla="*/ 952721 h 1241224"/>
                <a:gd name="T22" fmla="*/ 2876275 w 3550320"/>
                <a:gd name="T23" fmla="*/ 991214 h 1241224"/>
                <a:gd name="T24" fmla="*/ 3116766 w 3550320"/>
                <a:gd name="T25" fmla="*/ 1154814 h 1241224"/>
                <a:gd name="T26" fmla="*/ 3328399 w 3550320"/>
                <a:gd name="T27" fmla="*/ 1125943 h 1241224"/>
                <a:gd name="T28" fmla="*/ 3549650 w 3550320"/>
                <a:gd name="T29" fmla="*/ 1241425 h 12412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50320" h="1241224">
                  <a:moveTo>
                    <a:pt x="0" y="0"/>
                  </a:moveTo>
                  <a:lnTo>
                    <a:pt x="461830" y="548448"/>
                  </a:lnTo>
                  <a:lnTo>
                    <a:pt x="721610" y="365632"/>
                  </a:lnTo>
                  <a:lnTo>
                    <a:pt x="914039" y="481094"/>
                  </a:lnTo>
                  <a:lnTo>
                    <a:pt x="1144954" y="481094"/>
                  </a:lnTo>
                  <a:lnTo>
                    <a:pt x="1414355" y="779373"/>
                  </a:lnTo>
                  <a:lnTo>
                    <a:pt x="1568298" y="1019920"/>
                  </a:lnTo>
                  <a:lnTo>
                    <a:pt x="1779971" y="1010298"/>
                  </a:lnTo>
                  <a:lnTo>
                    <a:pt x="2030129" y="394497"/>
                  </a:lnTo>
                  <a:lnTo>
                    <a:pt x="2241801" y="1000676"/>
                  </a:lnTo>
                  <a:lnTo>
                    <a:pt x="2588174" y="952567"/>
                  </a:lnTo>
                  <a:lnTo>
                    <a:pt x="2876818" y="991054"/>
                  </a:lnTo>
                  <a:lnTo>
                    <a:pt x="3117354" y="1154627"/>
                  </a:lnTo>
                  <a:lnTo>
                    <a:pt x="3329027" y="1125761"/>
                  </a:lnTo>
                  <a:lnTo>
                    <a:pt x="3550320" y="1241224"/>
                  </a:lnTo>
                </a:path>
              </a:pathLst>
            </a:custGeom>
            <a:noFill/>
            <a:ln w="38100" cap="flat" cmpd="sng">
              <a:solidFill>
                <a:srgbClr val="00FF00"/>
              </a:solidFill>
              <a:prstDash val="sysDash"/>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it-IT">
                <a:solidFill>
                  <a:srgbClr val="FFFFFF"/>
                </a:solidFill>
                <a:latin typeface="Arial" pitchFamily="34" charset="0"/>
                <a:ea typeface="ＭＳ Ｐゴシック" pitchFamily="34" charset="-128"/>
              </a:endParaRPr>
            </a:p>
          </p:txBody>
        </p:sp>
        <p:sp>
          <p:nvSpPr>
            <p:cNvPr id="11" name="Figura a mano libera 10"/>
            <p:cNvSpPr>
              <a:spLocks/>
            </p:cNvSpPr>
            <p:nvPr/>
          </p:nvSpPr>
          <p:spPr bwMode="auto">
            <a:xfrm>
              <a:off x="5253038" y="4589463"/>
              <a:ext cx="3511550" cy="47625"/>
            </a:xfrm>
            <a:custGeom>
              <a:avLst/>
              <a:gdLst>
                <a:gd name="T0" fmla="*/ 0 w 3511835"/>
                <a:gd name="T1" fmla="*/ 0 h 48110"/>
                <a:gd name="T2" fmla="*/ 461793 w 3511835"/>
                <a:gd name="T3" fmla="*/ 0 h 48110"/>
                <a:gd name="T4" fmla="*/ 1404620 w 3511835"/>
                <a:gd name="T5" fmla="*/ 19050 h 48110"/>
                <a:gd name="T6" fmla="*/ 2780377 w 3511835"/>
                <a:gd name="T7" fmla="*/ 28575 h 48110"/>
                <a:gd name="T8" fmla="*/ 3511550 w 3511835"/>
                <a:gd name="T9" fmla="*/ 47625 h 48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1835" h="48110">
                  <a:moveTo>
                    <a:pt x="0" y="0"/>
                  </a:moveTo>
                  <a:lnTo>
                    <a:pt x="461830" y="0"/>
                  </a:lnTo>
                  <a:lnTo>
                    <a:pt x="1404734" y="19244"/>
                  </a:lnTo>
                  <a:lnTo>
                    <a:pt x="2780603" y="28866"/>
                  </a:lnTo>
                  <a:lnTo>
                    <a:pt x="3511835" y="48110"/>
                  </a:lnTo>
                </a:path>
              </a:pathLst>
            </a:custGeom>
            <a:noFill/>
            <a:ln w="38100" cap="flat" cmpd="sng">
              <a:solidFill>
                <a:schemeClr val="accent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it-IT">
                <a:solidFill>
                  <a:srgbClr val="FFFFFF"/>
                </a:solidFill>
                <a:latin typeface="Arial" pitchFamily="34" charset="0"/>
                <a:ea typeface="ＭＳ Ｐゴシック" pitchFamily="34" charset="-128"/>
              </a:endParaRPr>
            </a:p>
          </p:txBody>
        </p:sp>
        <p:sp>
          <p:nvSpPr>
            <p:cNvPr id="12" name="Figura a mano libera 11"/>
            <p:cNvSpPr>
              <a:spLocks/>
            </p:cNvSpPr>
            <p:nvPr/>
          </p:nvSpPr>
          <p:spPr bwMode="auto">
            <a:xfrm>
              <a:off x="5243513" y="4445000"/>
              <a:ext cx="3482975" cy="317500"/>
            </a:xfrm>
            <a:custGeom>
              <a:avLst/>
              <a:gdLst>
                <a:gd name="T0" fmla="*/ 0 w 3482970"/>
                <a:gd name="T1" fmla="*/ 67348 h 317522"/>
                <a:gd name="T2" fmla="*/ 413724 w 3482970"/>
                <a:gd name="T3" fmla="*/ 211666 h 317522"/>
                <a:gd name="T4" fmla="*/ 740853 w 3482970"/>
                <a:gd name="T5" fmla="*/ 134697 h 317522"/>
                <a:gd name="T6" fmla="*/ 1077606 w 3482970"/>
                <a:gd name="T7" fmla="*/ 115454 h 317522"/>
                <a:gd name="T8" fmla="*/ 1366250 w 3482970"/>
                <a:gd name="T9" fmla="*/ 221288 h 317522"/>
                <a:gd name="T10" fmla="*/ 1549057 w 3482970"/>
                <a:gd name="T11" fmla="*/ 317500 h 317522"/>
                <a:gd name="T12" fmla="*/ 1808838 w 3482970"/>
                <a:gd name="T13" fmla="*/ 221288 h 317522"/>
                <a:gd name="T14" fmla="*/ 2010889 w 3482970"/>
                <a:gd name="T15" fmla="*/ 0 h 317522"/>
                <a:gd name="T16" fmla="*/ 2251425 w 3482970"/>
                <a:gd name="T17" fmla="*/ 182803 h 317522"/>
                <a:gd name="T18" fmla="*/ 2472720 w 3482970"/>
                <a:gd name="T19" fmla="*/ 153939 h 317522"/>
                <a:gd name="T20" fmla="*/ 2761364 w 3482970"/>
                <a:gd name="T21" fmla="*/ 173182 h 317522"/>
                <a:gd name="T22" fmla="*/ 3107737 w 3482970"/>
                <a:gd name="T23" fmla="*/ 153939 h 317522"/>
                <a:gd name="T24" fmla="*/ 3482975 w 3482970"/>
                <a:gd name="T25" fmla="*/ 182803 h 3175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82970" h="317522">
                  <a:moveTo>
                    <a:pt x="0" y="67353"/>
                  </a:moveTo>
                  <a:lnTo>
                    <a:pt x="413723" y="211681"/>
                  </a:lnTo>
                  <a:lnTo>
                    <a:pt x="740852" y="134706"/>
                  </a:lnTo>
                  <a:lnTo>
                    <a:pt x="1077604" y="115462"/>
                  </a:lnTo>
                  <a:lnTo>
                    <a:pt x="1366248" y="221303"/>
                  </a:lnTo>
                  <a:lnTo>
                    <a:pt x="1549055" y="317522"/>
                  </a:lnTo>
                  <a:lnTo>
                    <a:pt x="1808835" y="221303"/>
                  </a:lnTo>
                  <a:lnTo>
                    <a:pt x="2010886" y="0"/>
                  </a:lnTo>
                  <a:lnTo>
                    <a:pt x="2251422" y="182816"/>
                  </a:lnTo>
                  <a:lnTo>
                    <a:pt x="2472716" y="153950"/>
                  </a:lnTo>
                  <a:lnTo>
                    <a:pt x="2761360" y="173194"/>
                  </a:lnTo>
                  <a:lnTo>
                    <a:pt x="3107733" y="153950"/>
                  </a:lnTo>
                  <a:lnTo>
                    <a:pt x="3482970" y="182816"/>
                  </a:lnTo>
                </a:path>
              </a:pathLst>
            </a:custGeom>
            <a:noFill/>
            <a:ln w="38100" cap="flat" cmpd="sng">
              <a:solidFill>
                <a:srgbClr val="FFFF00"/>
              </a:solidFill>
              <a:prstDash val="sysDash"/>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it-IT">
                <a:solidFill>
                  <a:srgbClr val="FFFFFF"/>
                </a:solidFill>
                <a:latin typeface="Arial" pitchFamily="34" charset="0"/>
                <a:ea typeface="ＭＳ Ｐゴシック" pitchFamily="34" charset="-128"/>
              </a:endParaRPr>
            </a:p>
          </p:txBody>
        </p:sp>
        <p:sp>
          <p:nvSpPr>
            <p:cNvPr id="175" name="Content Placeholder 2"/>
            <p:cNvSpPr>
              <a:spLocks/>
            </p:cNvSpPr>
            <p:nvPr/>
          </p:nvSpPr>
          <p:spPr bwMode="auto">
            <a:xfrm>
              <a:off x="107950" y="981075"/>
              <a:ext cx="4392613" cy="347663"/>
            </a:xfrm>
            <a:prstGeom prst="rect">
              <a:avLst/>
            </a:prstGeom>
            <a:noFill/>
            <a:ln>
              <a:noFill/>
            </a:ln>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p>
              <a:pPr marL="533400" indent="-533400" algn="ctr">
                <a:spcBef>
                  <a:spcPct val="20000"/>
                </a:spcBef>
                <a:defRPr/>
              </a:pPr>
              <a:r>
                <a:rPr lang="it-IT" sz="1600" b="1" dirty="0">
                  <a:solidFill>
                    <a:srgbClr val="FFFFFF"/>
                  </a:solidFill>
                  <a:effectLst>
                    <a:outerShdw blurRad="38100" dist="38100" dir="2700000" algn="tl">
                      <a:srgbClr val="000000"/>
                    </a:outerShdw>
                  </a:effectLst>
                  <a:latin typeface="Arial" charset="0"/>
                  <a:ea typeface="ＭＳ Ｐゴシック" charset="0"/>
                </a:rPr>
                <a:t>EUROPEAN UNION</a:t>
              </a:r>
              <a:endParaRPr lang="en-GB" sz="1600" b="1" dirty="0">
                <a:solidFill>
                  <a:srgbClr val="FFFFFF"/>
                </a:solidFill>
                <a:effectLst>
                  <a:outerShdw blurRad="38100" dist="38100" dir="2700000" algn="tl">
                    <a:srgbClr val="000000"/>
                  </a:outerShdw>
                </a:effectLst>
                <a:latin typeface="Arial" charset="0"/>
                <a:ea typeface="ＭＳ Ｐゴシック" charset="0"/>
              </a:endParaRPr>
            </a:p>
          </p:txBody>
        </p:sp>
        <p:sp>
          <p:nvSpPr>
            <p:cNvPr id="176" name="Content Placeholder 2"/>
            <p:cNvSpPr>
              <a:spLocks/>
            </p:cNvSpPr>
            <p:nvPr/>
          </p:nvSpPr>
          <p:spPr bwMode="auto">
            <a:xfrm>
              <a:off x="4643438" y="981075"/>
              <a:ext cx="4392612" cy="347663"/>
            </a:xfrm>
            <a:prstGeom prst="rect">
              <a:avLst/>
            </a:prstGeom>
            <a:noFill/>
            <a:ln>
              <a:noFill/>
            </a:ln>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p>
              <a:pPr marL="533400" indent="-533400" algn="ctr">
                <a:spcBef>
                  <a:spcPct val="20000"/>
                </a:spcBef>
                <a:defRPr/>
              </a:pPr>
              <a:r>
                <a:rPr lang="it-IT" sz="1600" b="1" dirty="0">
                  <a:solidFill>
                    <a:srgbClr val="FFFFFF"/>
                  </a:solidFill>
                  <a:effectLst>
                    <a:outerShdw blurRad="38100" dist="38100" dir="2700000" algn="tl">
                      <a:srgbClr val="000000"/>
                    </a:outerShdw>
                  </a:effectLst>
                  <a:latin typeface="Arial" charset="0"/>
                  <a:ea typeface="ＭＳ Ｐゴシック" charset="0"/>
                </a:rPr>
                <a:t>ITALY</a:t>
              </a:r>
              <a:endParaRPr lang="en-GB" sz="1600" b="1" dirty="0">
                <a:solidFill>
                  <a:srgbClr val="FFFFFF"/>
                </a:solidFill>
                <a:effectLst>
                  <a:outerShdw blurRad="38100" dist="38100" dir="2700000" algn="tl">
                    <a:srgbClr val="000000"/>
                  </a:outerShdw>
                </a:effectLst>
                <a:latin typeface="Arial" charset="0"/>
                <a:ea typeface="ＭＳ Ｐゴシック" charset="0"/>
              </a:endParaRPr>
            </a:p>
          </p:txBody>
        </p:sp>
        <p:grpSp>
          <p:nvGrpSpPr>
            <p:cNvPr id="3092" name="Gruppo 176"/>
            <p:cNvGrpSpPr>
              <a:grpSpLocks/>
            </p:cNvGrpSpPr>
            <p:nvPr/>
          </p:nvGrpSpPr>
          <p:grpSpPr bwMode="auto">
            <a:xfrm>
              <a:off x="5248275" y="3108325"/>
              <a:ext cx="3065463" cy="869950"/>
              <a:chOff x="5501645" y="1013360"/>
              <a:chExt cx="3642355" cy="1048137"/>
            </a:xfrm>
          </p:grpSpPr>
          <p:sp>
            <p:nvSpPr>
              <p:cNvPr id="3093" name="Rectangle 6"/>
              <p:cNvSpPr>
                <a:spLocks noChangeArrowheads="1"/>
              </p:cNvSpPr>
              <p:nvPr/>
            </p:nvSpPr>
            <p:spPr bwMode="auto">
              <a:xfrm>
                <a:off x="6056313" y="1013360"/>
                <a:ext cx="3087687" cy="10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30000"/>
                  </a:lnSpc>
                  <a:spcBef>
                    <a:spcPct val="0"/>
                  </a:spcBef>
                  <a:buFontTx/>
                  <a:buNone/>
                </a:pPr>
                <a:r>
                  <a:rPr lang="it-IT" altLang="it-IT" sz="1000" b="1" smtClean="0">
                    <a:solidFill>
                      <a:srgbClr val="FFFFFF"/>
                    </a:solidFill>
                  </a:rPr>
                  <a:t>Men (Joinpoint regression lines)</a:t>
                </a:r>
              </a:p>
              <a:p>
                <a:pPr eaLnBrk="1" hangingPunct="1">
                  <a:lnSpc>
                    <a:spcPct val="130000"/>
                  </a:lnSpc>
                  <a:spcBef>
                    <a:spcPct val="0"/>
                  </a:spcBef>
                  <a:buFontTx/>
                  <a:buNone/>
                </a:pPr>
                <a:r>
                  <a:rPr lang="it-IT" altLang="it-IT" sz="1000" b="1" smtClean="0">
                    <a:solidFill>
                      <a:srgbClr val="FFFFFF"/>
                    </a:solidFill>
                  </a:rPr>
                  <a:t>Men (Age-standardised mortality)</a:t>
                </a:r>
              </a:p>
              <a:p>
                <a:pPr eaLnBrk="1" hangingPunct="1">
                  <a:lnSpc>
                    <a:spcPct val="130000"/>
                  </a:lnSpc>
                  <a:spcBef>
                    <a:spcPct val="0"/>
                  </a:spcBef>
                  <a:buFontTx/>
                  <a:buNone/>
                </a:pPr>
                <a:r>
                  <a:rPr lang="it-IT" altLang="it-IT" sz="1000" b="1" smtClean="0">
                    <a:solidFill>
                      <a:srgbClr val="FFFFFF"/>
                    </a:solidFill>
                  </a:rPr>
                  <a:t>Women (Joinpoint regression lines)</a:t>
                </a:r>
              </a:p>
              <a:p>
                <a:pPr eaLnBrk="1" hangingPunct="1">
                  <a:lnSpc>
                    <a:spcPct val="130000"/>
                  </a:lnSpc>
                  <a:spcBef>
                    <a:spcPct val="0"/>
                  </a:spcBef>
                  <a:buFontTx/>
                  <a:buNone/>
                </a:pPr>
                <a:r>
                  <a:rPr lang="it-IT" altLang="it-IT" sz="1000" b="1" smtClean="0">
                    <a:solidFill>
                      <a:srgbClr val="FFFFFF"/>
                    </a:solidFill>
                  </a:rPr>
                  <a:t>Women (Age-standardised mortality)</a:t>
                </a:r>
              </a:p>
            </p:txBody>
          </p:sp>
          <p:cxnSp>
            <p:nvCxnSpPr>
              <p:cNvPr id="179" name="Connettore 1 178"/>
              <p:cNvCxnSpPr>
                <a:cxnSpLocks noChangeShapeType="1"/>
              </p:cNvCxnSpPr>
              <p:nvPr/>
            </p:nvCxnSpPr>
            <p:spPr bwMode="auto">
              <a:xfrm>
                <a:off x="5501645" y="1690441"/>
                <a:ext cx="586625" cy="0"/>
              </a:xfrm>
              <a:prstGeom prst="line">
                <a:avLst/>
              </a:prstGeom>
              <a:noFill/>
              <a:ln w="381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0" name="Connettore 1 179"/>
              <p:cNvCxnSpPr>
                <a:cxnSpLocks noChangeShapeType="1"/>
              </p:cNvCxnSpPr>
              <p:nvPr/>
            </p:nvCxnSpPr>
            <p:spPr bwMode="auto">
              <a:xfrm>
                <a:off x="5501645" y="1437970"/>
                <a:ext cx="586625" cy="0"/>
              </a:xfrm>
              <a:prstGeom prst="line">
                <a:avLst/>
              </a:prstGeom>
              <a:noFill/>
              <a:ln w="38100">
                <a:solidFill>
                  <a:srgbClr val="00FF00"/>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1" name="Connettore 1 180"/>
              <p:cNvCxnSpPr>
                <a:cxnSpLocks noChangeShapeType="1"/>
              </p:cNvCxnSpPr>
              <p:nvPr/>
            </p:nvCxnSpPr>
            <p:spPr bwMode="auto">
              <a:xfrm>
                <a:off x="5501645" y="1198889"/>
                <a:ext cx="586625" cy="0"/>
              </a:xfrm>
              <a:prstGeom prst="line">
                <a:avLst/>
              </a:prstGeom>
              <a:noFill/>
              <a:ln w="38100">
                <a:solidFill>
                  <a:srgbClr val="80C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2" name="Connettore 1 181"/>
              <p:cNvCxnSpPr>
                <a:cxnSpLocks noChangeShapeType="1"/>
              </p:cNvCxnSpPr>
              <p:nvPr/>
            </p:nvCxnSpPr>
            <p:spPr bwMode="auto">
              <a:xfrm>
                <a:off x="5501645" y="1937175"/>
                <a:ext cx="586625" cy="0"/>
              </a:xfrm>
              <a:prstGeom prst="line">
                <a:avLst/>
              </a:prstGeom>
              <a:noFill/>
              <a:ln w="38100">
                <a:solidFill>
                  <a:srgbClr val="FFFF00"/>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sp>
        <p:nvSpPr>
          <p:cNvPr id="172" name="Content Placeholder 2"/>
          <p:cNvSpPr>
            <a:spLocks/>
          </p:cNvSpPr>
          <p:nvPr/>
        </p:nvSpPr>
        <p:spPr bwMode="auto">
          <a:xfrm>
            <a:off x="0" y="6326188"/>
            <a:ext cx="8893175" cy="347662"/>
          </a:xfrm>
          <a:prstGeom prst="rect">
            <a:avLst/>
          </a:prstGeom>
          <a:noFill/>
          <a:ln>
            <a:noFill/>
          </a:ln>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r>
              <a:rPr lang="it-IT" altLang="it-IT" sz="2000" b="1" i="1" dirty="0" smtClean="0">
                <a:solidFill>
                  <a:srgbClr val="00FFFF"/>
                </a:solidFill>
                <a:effectLst>
                  <a:outerShdw blurRad="38100" dist="38100" dir="2700000" algn="tl">
                    <a:srgbClr val="000000"/>
                  </a:outerShdw>
                </a:effectLst>
                <a:cs typeface="Arial" pitchFamily="34" charset="0"/>
              </a:rPr>
              <a:t>López-Campos J.L. et al., Lancet </a:t>
            </a:r>
            <a:r>
              <a:rPr lang="it-IT" altLang="it-IT" sz="2000" b="1" i="1" dirty="0" err="1" smtClean="0">
                <a:solidFill>
                  <a:srgbClr val="00FFFF"/>
                </a:solidFill>
                <a:effectLst>
                  <a:outerShdw blurRad="38100" dist="38100" dir="2700000" algn="tl">
                    <a:srgbClr val="000000"/>
                  </a:outerShdw>
                </a:effectLst>
                <a:cs typeface="Arial" pitchFamily="34" charset="0"/>
              </a:rPr>
              <a:t>Respir</a:t>
            </a:r>
            <a:r>
              <a:rPr lang="it-IT" altLang="it-IT" sz="2000" b="1" i="1" dirty="0" smtClean="0">
                <a:solidFill>
                  <a:srgbClr val="00FFFF"/>
                </a:solidFill>
                <a:effectLst>
                  <a:outerShdw blurRad="38100" dist="38100" dir="2700000" algn="tl">
                    <a:srgbClr val="000000"/>
                  </a:outerShdw>
                </a:effectLst>
                <a:cs typeface="Arial" pitchFamily="34" charset="0"/>
              </a:rPr>
              <a:t> </a:t>
            </a:r>
            <a:r>
              <a:rPr lang="it-IT" altLang="it-IT" sz="2000" b="1" i="1" dirty="0" err="1" smtClean="0">
                <a:solidFill>
                  <a:srgbClr val="00FFFF"/>
                </a:solidFill>
                <a:effectLst>
                  <a:outerShdw blurRad="38100" dist="38100" dir="2700000" algn="tl">
                    <a:srgbClr val="000000"/>
                  </a:outerShdw>
                </a:effectLst>
                <a:cs typeface="Arial" pitchFamily="34" charset="0"/>
              </a:rPr>
              <a:t>Med</a:t>
            </a:r>
            <a:r>
              <a:rPr lang="it-IT" altLang="it-IT" sz="2000" b="1" i="1" dirty="0" smtClean="0">
                <a:solidFill>
                  <a:srgbClr val="00FFFF"/>
                </a:solidFill>
                <a:effectLst>
                  <a:outerShdw blurRad="38100" dist="38100" dir="2700000" algn="tl">
                    <a:srgbClr val="000000"/>
                  </a:outerShdw>
                </a:effectLst>
                <a:cs typeface="Arial" pitchFamily="34" charset="0"/>
              </a:rPr>
              <a:t> 2014; 2: 54-62</a:t>
            </a:r>
            <a:endParaRPr lang="en-GB" altLang="it-IT" sz="2000" b="1" i="1" dirty="0" smtClean="0">
              <a:solidFill>
                <a:srgbClr val="00FFFF"/>
              </a:solidFill>
              <a:effectLst>
                <a:outerShdw blurRad="38100" dist="38100" dir="2700000" algn="tl">
                  <a:srgbClr val="000000"/>
                </a:outerShdw>
              </a:effectLst>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0" y="0"/>
            <a:ext cx="9144000" cy="533400"/>
          </a:xfrm>
          <a:prstGeom prst="rect">
            <a:avLst/>
          </a:prstGeom>
          <a:solidFill>
            <a:schemeClr val="bg2"/>
          </a:solidFill>
          <a:ln>
            <a:noFill/>
          </a:ln>
          <a:extLst/>
        </p:spPr>
        <p:txBody>
          <a:bodyPr lIns="97944" tIns="48972" rIns="97944" bIns="48972" anchor="ctr" anchorCtr="1"/>
          <a:lstStyle/>
          <a:p>
            <a:pPr algn="ctr">
              <a:defRPr/>
            </a:pPr>
            <a:r>
              <a:rPr lang="en-US" b="1">
                <a:solidFill>
                  <a:srgbClr val="FFFF00"/>
                </a:solidFill>
                <a:effectLst>
                  <a:outerShdw blurRad="38100" dist="38100" dir="2700000" algn="tl">
                    <a:srgbClr val="FFFFFF"/>
                  </a:outerShdw>
                </a:effectLst>
                <a:latin typeface="Arial" charset="0"/>
              </a:rPr>
              <a:t>NUMBER OF CHRONIC DISORDERS BY AGE-GROUP</a:t>
            </a:r>
            <a:endParaRPr lang="en-US" sz="6800" b="1">
              <a:solidFill>
                <a:srgbClr val="FFFF00"/>
              </a:solidFill>
              <a:effectLst>
                <a:outerShdw blurRad="38100" dist="38100" dir="2700000" algn="tl">
                  <a:srgbClr val="FFFFFF"/>
                </a:outerShdw>
              </a:effectLst>
              <a:latin typeface="Arial" charset="0"/>
            </a:endParaRPr>
          </a:p>
        </p:txBody>
      </p:sp>
      <p:grpSp>
        <p:nvGrpSpPr>
          <p:cNvPr id="288771" name="Group 131"/>
          <p:cNvGrpSpPr>
            <a:grpSpLocks/>
          </p:cNvGrpSpPr>
          <p:nvPr/>
        </p:nvGrpSpPr>
        <p:grpSpPr bwMode="auto">
          <a:xfrm>
            <a:off x="508000" y="774700"/>
            <a:ext cx="803275" cy="4591050"/>
            <a:chOff x="320" y="488"/>
            <a:chExt cx="506" cy="2892"/>
          </a:xfrm>
        </p:grpSpPr>
        <p:grpSp>
          <p:nvGrpSpPr>
            <p:cNvPr id="288850" name="Group 132"/>
            <p:cNvGrpSpPr>
              <a:grpSpLocks/>
            </p:cNvGrpSpPr>
            <p:nvPr/>
          </p:nvGrpSpPr>
          <p:grpSpPr bwMode="auto">
            <a:xfrm>
              <a:off x="320" y="488"/>
              <a:ext cx="506" cy="212"/>
              <a:chOff x="320" y="488"/>
              <a:chExt cx="506" cy="212"/>
            </a:xfrm>
          </p:grpSpPr>
          <p:sp>
            <p:nvSpPr>
              <p:cNvPr id="288881" name="Line 133"/>
              <p:cNvSpPr>
                <a:spLocks noChangeShapeType="1"/>
              </p:cNvSpPr>
              <p:nvPr/>
            </p:nvSpPr>
            <p:spPr bwMode="auto">
              <a:xfrm flipH="1">
                <a:off x="760" y="598"/>
                <a:ext cx="66" cy="0"/>
              </a:xfrm>
              <a:prstGeom prst="line">
                <a:avLst/>
              </a:prstGeom>
              <a:noFill/>
              <a:ln w="12700">
                <a:solidFill>
                  <a:srgbClr val="FFFFFF"/>
                </a:solidFill>
                <a:round/>
                <a:headEnd/>
                <a:tailEnd/>
              </a:ln>
            </p:spPr>
            <p:txBody>
              <a:bodyPr wrap="none" anchor="ctr"/>
              <a:lstStyle/>
              <a:p>
                <a:endParaRPr lang="it-IT">
                  <a:solidFill>
                    <a:srgbClr val="FFFFFF"/>
                  </a:solidFill>
                </a:endParaRPr>
              </a:p>
            </p:txBody>
          </p:sp>
          <p:sp>
            <p:nvSpPr>
              <p:cNvPr id="103558" name="Text Box 134"/>
              <p:cNvSpPr txBox="1">
                <a:spLocks noChangeArrowheads="1"/>
              </p:cNvSpPr>
              <p:nvPr/>
            </p:nvSpPr>
            <p:spPr bwMode="auto">
              <a:xfrm>
                <a:off x="320" y="488"/>
                <a:ext cx="474"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100</a:t>
                </a:r>
              </a:p>
            </p:txBody>
          </p:sp>
        </p:grpSp>
        <p:grpSp>
          <p:nvGrpSpPr>
            <p:cNvPr id="288851" name="Group 135"/>
            <p:cNvGrpSpPr>
              <a:grpSpLocks/>
            </p:cNvGrpSpPr>
            <p:nvPr/>
          </p:nvGrpSpPr>
          <p:grpSpPr bwMode="auto">
            <a:xfrm>
              <a:off x="320" y="754"/>
              <a:ext cx="506" cy="212"/>
              <a:chOff x="320" y="488"/>
              <a:chExt cx="506" cy="212"/>
            </a:xfrm>
          </p:grpSpPr>
          <p:sp>
            <p:nvSpPr>
              <p:cNvPr id="288879" name="Line 136"/>
              <p:cNvSpPr>
                <a:spLocks noChangeShapeType="1"/>
              </p:cNvSpPr>
              <p:nvPr/>
            </p:nvSpPr>
            <p:spPr bwMode="auto">
              <a:xfrm flipH="1">
                <a:off x="760" y="598"/>
                <a:ext cx="66" cy="0"/>
              </a:xfrm>
              <a:prstGeom prst="line">
                <a:avLst/>
              </a:prstGeom>
              <a:noFill/>
              <a:ln w="12700">
                <a:solidFill>
                  <a:srgbClr val="FFFFFF"/>
                </a:solidFill>
                <a:round/>
                <a:headEnd/>
                <a:tailEnd/>
              </a:ln>
            </p:spPr>
            <p:txBody>
              <a:bodyPr wrap="none" anchor="ctr"/>
              <a:lstStyle/>
              <a:p>
                <a:endParaRPr lang="it-IT">
                  <a:solidFill>
                    <a:srgbClr val="FFFFFF"/>
                  </a:solidFill>
                </a:endParaRPr>
              </a:p>
            </p:txBody>
          </p:sp>
          <p:sp>
            <p:nvSpPr>
              <p:cNvPr id="103561" name="Text Box 137"/>
              <p:cNvSpPr txBox="1">
                <a:spLocks noChangeArrowheads="1"/>
              </p:cNvSpPr>
              <p:nvPr/>
            </p:nvSpPr>
            <p:spPr bwMode="auto">
              <a:xfrm>
                <a:off x="320" y="488"/>
                <a:ext cx="474"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90</a:t>
                </a:r>
              </a:p>
            </p:txBody>
          </p:sp>
        </p:grpSp>
        <p:grpSp>
          <p:nvGrpSpPr>
            <p:cNvPr id="288852" name="Group 138"/>
            <p:cNvGrpSpPr>
              <a:grpSpLocks/>
            </p:cNvGrpSpPr>
            <p:nvPr/>
          </p:nvGrpSpPr>
          <p:grpSpPr bwMode="auto">
            <a:xfrm>
              <a:off x="320" y="1022"/>
              <a:ext cx="506" cy="212"/>
              <a:chOff x="320" y="488"/>
              <a:chExt cx="506" cy="212"/>
            </a:xfrm>
          </p:grpSpPr>
          <p:sp>
            <p:nvSpPr>
              <p:cNvPr id="288877" name="Line 139"/>
              <p:cNvSpPr>
                <a:spLocks noChangeShapeType="1"/>
              </p:cNvSpPr>
              <p:nvPr/>
            </p:nvSpPr>
            <p:spPr bwMode="auto">
              <a:xfrm flipH="1">
                <a:off x="760" y="598"/>
                <a:ext cx="66" cy="0"/>
              </a:xfrm>
              <a:prstGeom prst="line">
                <a:avLst/>
              </a:prstGeom>
              <a:noFill/>
              <a:ln w="12700">
                <a:solidFill>
                  <a:srgbClr val="FFFFFF"/>
                </a:solidFill>
                <a:round/>
                <a:headEnd/>
                <a:tailEnd/>
              </a:ln>
            </p:spPr>
            <p:txBody>
              <a:bodyPr wrap="none" anchor="ctr"/>
              <a:lstStyle/>
              <a:p>
                <a:endParaRPr lang="it-IT">
                  <a:solidFill>
                    <a:srgbClr val="FFFFFF"/>
                  </a:solidFill>
                </a:endParaRPr>
              </a:p>
            </p:txBody>
          </p:sp>
          <p:sp>
            <p:nvSpPr>
              <p:cNvPr id="103564" name="Text Box 140"/>
              <p:cNvSpPr txBox="1">
                <a:spLocks noChangeArrowheads="1"/>
              </p:cNvSpPr>
              <p:nvPr/>
            </p:nvSpPr>
            <p:spPr bwMode="auto">
              <a:xfrm>
                <a:off x="320" y="488"/>
                <a:ext cx="474"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80</a:t>
                </a:r>
              </a:p>
            </p:txBody>
          </p:sp>
        </p:grpSp>
        <p:grpSp>
          <p:nvGrpSpPr>
            <p:cNvPr id="288853" name="Group 141"/>
            <p:cNvGrpSpPr>
              <a:grpSpLocks/>
            </p:cNvGrpSpPr>
            <p:nvPr/>
          </p:nvGrpSpPr>
          <p:grpSpPr bwMode="auto">
            <a:xfrm>
              <a:off x="320" y="1290"/>
              <a:ext cx="506" cy="212"/>
              <a:chOff x="320" y="488"/>
              <a:chExt cx="506" cy="212"/>
            </a:xfrm>
          </p:grpSpPr>
          <p:sp>
            <p:nvSpPr>
              <p:cNvPr id="288875" name="Line 142"/>
              <p:cNvSpPr>
                <a:spLocks noChangeShapeType="1"/>
              </p:cNvSpPr>
              <p:nvPr/>
            </p:nvSpPr>
            <p:spPr bwMode="auto">
              <a:xfrm flipH="1">
                <a:off x="760" y="598"/>
                <a:ext cx="66" cy="0"/>
              </a:xfrm>
              <a:prstGeom prst="line">
                <a:avLst/>
              </a:prstGeom>
              <a:noFill/>
              <a:ln w="12700">
                <a:solidFill>
                  <a:srgbClr val="FFFFFF"/>
                </a:solidFill>
                <a:round/>
                <a:headEnd/>
                <a:tailEnd/>
              </a:ln>
            </p:spPr>
            <p:txBody>
              <a:bodyPr wrap="none" anchor="ctr"/>
              <a:lstStyle/>
              <a:p>
                <a:endParaRPr lang="it-IT">
                  <a:solidFill>
                    <a:srgbClr val="FFFFFF"/>
                  </a:solidFill>
                </a:endParaRPr>
              </a:p>
            </p:txBody>
          </p:sp>
          <p:sp>
            <p:nvSpPr>
              <p:cNvPr id="103567" name="Text Box 143"/>
              <p:cNvSpPr txBox="1">
                <a:spLocks noChangeArrowheads="1"/>
              </p:cNvSpPr>
              <p:nvPr/>
            </p:nvSpPr>
            <p:spPr bwMode="auto">
              <a:xfrm>
                <a:off x="320" y="488"/>
                <a:ext cx="474"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70</a:t>
                </a:r>
              </a:p>
            </p:txBody>
          </p:sp>
        </p:grpSp>
        <p:grpSp>
          <p:nvGrpSpPr>
            <p:cNvPr id="288854" name="Group 144"/>
            <p:cNvGrpSpPr>
              <a:grpSpLocks/>
            </p:cNvGrpSpPr>
            <p:nvPr/>
          </p:nvGrpSpPr>
          <p:grpSpPr bwMode="auto">
            <a:xfrm>
              <a:off x="320" y="1558"/>
              <a:ext cx="506" cy="212"/>
              <a:chOff x="320" y="488"/>
              <a:chExt cx="506" cy="212"/>
            </a:xfrm>
          </p:grpSpPr>
          <p:sp>
            <p:nvSpPr>
              <p:cNvPr id="288873" name="Line 145"/>
              <p:cNvSpPr>
                <a:spLocks noChangeShapeType="1"/>
              </p:cNvSpPr>
              <p:nvPr/>
            </p:nvSpPr>
            <p:spPr bwMode="auto">
              <a:xfrm flipH="1">
                <a:off x="760" y="598"/>
                <a:ext cx="66" cy="0"/>
              </a:xfrm>
              <a:prstGeom prst="line">
                <a:avLst/>
              </a:prstGeom>
              <a:noFill/>
              <a:ln w="12700">
                <a:solidFill>
                  <a:srgbClr val="FFFFFF"/>
                </a:solidFill>
                <a:round/>
                <a:headEnd/>
                <a:tailEnd/>
              </a:ln>
            </p:spPr>
            <p:txBody>
              <a:bodyPr wrap="none" anchor="ctr"/>
              <a:lstStyle/>
              <a:p>
                <a:endParaRPr lang="it-IT">
                  <a:solidFill>
                    <a:srgbClr val="FFFFFF"/>
                  </a:solidFill>
                </a:endParaRPr>
              </a:p>
            </p:txBody>
          </p:sp>
          <p:sp>
            <p:nvSpPr>
              <p:cNvPr id="103570" name="Text Box 146"/>
              <p:cNvSpPr txBox="1">
                <a:spLocks noChangeArrowheads="1"/>
              </p:cNvSpPr>
              <p:nvPr/>
            </p:nvSpPr>
            <p:spPr bwMode="auto">
              <a:xfrm>
                <a:off x="320" y="488"/>
                <a:ext cx="474"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60</a:t>
                </a:r>
              </a:p>
            </p:txBody>
          </p:sp>
        </p:grpSp>
        <p:grpSp>
          <p:nvGrpSpPr>
            <p:cNvPr id="288855" name="Group 147"/>
            <p:cNvGrpSpPr>
              <a:grpSpLocks/>
            </p:cNvGrpSpPr>
            <p:nvPr/>
          </p:nvGrpSpPr>
          <p:grpSpPr bwMode="auto">
            <a:xfrm>
              <a:off x="320" y="1826"/>
              <a:ext cx="506" cy="212"/>
              <a:chOff x="320" y="488"/>
              <a:chExt cx="506" cy="212"/>
            </a:xfrm>
          </p:grpSpPr>
          <p:sp>
            <p:nvSpPr>
              <p:cNvPr id="288871" name="Line 148"/>
              <p:cNvSpPr>
                <a:spLocks noChangeShapeType="1"/>
              </p:cNvSpPr>
              <p:nvPr/>
            </p:nvSpPr>
            <p:spPr bwMode="auto">
              <a:xfrm flipH="1">
                <a:off x="760" y="598"/>
                <a:ext cx="66" cy="0"/>
              </a:xfrm>
              <a:prstGeom prst="line">
                <a:avLst/>
              </a:prstGeom>
              <a:noFill/>
              <a:ln w="12700">
                <a:solidFill>
                  <a:srgbClr val="FFFFFF"/>
                </a:solidFill>
                <a:round/>
                <a:headEnd/>
                <a:tailEnd/>
              </a:ln>
            </p:spPr>
            <p:txBody>
              <a:bodyPr wrap="none" anchor="ctr"/>
              <a:lstStyle/>
              <a:p>
                <a:endParaRPr lang="it-IT">
                  <a:solidFill>
                    <a:srgbClr val="FFFFFF"/>
                  </a:solidFill>
                </a:endParaRPr>
              </a:p>
            </p:txBody>
          </p:sp>
          <p:sp>
            <p:nvSpPr>
              <p:cNvPr id="103573" name="Text Box 149"/>
              <p:cNvSpPr txBox="1">
                <a:spLocks noChangeArrowheads="1"/>
              </p:cNvSpPr>
              <p:nvPr/>
            </p:nvSpPr>
            <p:spPr bwMode="auto">
              <a:xfrm>
                <a:off x="320" y="488"/>
                <a:ext cx="474"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50</a:t>
                </a:r>
              </a:p>
            </p:txBody>
          </p:sp>
        </p:grpSp>
        <p:grpSp>
          <p:nvGrpSpPr>
            <p:cNvPr id="288856" name="Group 150"/>
            <p:cNvGrpSpPr>
              <a:grpSpLocks/>
            </p:cNvGrpSpPr>
            <p:nvPr/>
          </p:nvGrpSpPr>
          <p:grpSpPr bwMode="auto">
            <a:xfrm>
              <a:off x="320" y="2096"/>
              <a:ext cx="506" cy="212"/>
              <a:chOff x="320" y="488"/>
              <a:chExt cx="506" cy="212"/>
            </a:xfrm>
          </p:grpSpPr>
          <p:sp>
            <p:nvSpPr>
              <p:cNvPr id="288869" name="Line 151"/>
              <p:cNvSpPr>
                <a:spLocks noChangeShapeType="1"/>
              </p:cNvSpPr>
              <p:nvPr/>
            </p:nvSpPr>
            <p:spPr bwMode="auto">
              <a:xfrm flipH="1">
                <a:off x="760" y="598"/>
                <a:ext cx="66" cy="0"/>
              </a:xfrm>
              <a:prstGeom prst="line">
                <a:avLst/>
              </a:prstGeom>
              <a:noFill/>
              <a:ln w="12700">
                <a:solidFill>
                  <a:srgbClr val="FFFFFF"/>
                </a:solidFill>
                <a:round/>
                <a:headEnd/>
                <a:tailEnd/>
              </a:ln>
            </p:spPr>
            <p:txBody>
              <a:bodyPr wrap="none" anchor="ctr"/>
              <a:lstStyle/>
              <a:p>
                <a:endParaRPr lang="it-IT">
                  <a:solidFill>
                    <a:srgbClr val="FFFFFF"/>
                  </a:solidFill>
                </a:endParaRPr>
              </a:p>
            </p:txBody>
          </p:sp>
          <p:sp>
            <p:nvSpPr>
              <p:cNvPr id="103576" name="Text Box 152"/>
              <p:cNvSpPr txBox="1">
                <a:spLocks noChangeArrowheads="1"/>
              </p:cNvSpPr>
              <p:nvPr/>
            </p:nvSpPr>
            <p:spPr bwMode="auto">
              <a:xfrm>
                <a:off x="320" y="488"/>
                <a:ext cx="474"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40</a:t>
                </a:r>
              </a:p>
            </p:txBody>
          </p:sp>
        </p:grpSp>
        <p:grpSp>
          <p:nvGrpSpPr>
            <p:cNvPr id="288857" name="Group 153"/>
            <p:cNvGrpSpPr>
              <a:grpSpLocks/>
            </p:cNvGrpSpPr>
            <p:nvPr/>
          </p:nvGrpSpPr>
          <p:grpSpPr bwMode="auto">
            <a:xfrm>
              <a:off x="320" y="2362"/>
              <a:ext cx="506" cy="212"/>
              <a:chOff x="320" y="488"/>
              <a:chExt cx="506" cy="212"/>
            </a:xfrm>
          </p:grpSpPr>
          <p:sp>
            <p:nvSpPr>
              <p:cNvPr id="288867" name="Line 154"/>
              <p:cNvSpPr>
                <a:spLocks noChangeShapeType="1"/>
              </p:cNvSpPr>
              <p:nvPr/>
            </p:nvSpPr>
            <p:spPr bwMode="auto">
              <a:xfrm flipH="1">
                <a:off x="760" y="598"/>
                <a:ext cx="66" cy="0"/>
              </a:xfrm>
              <a:prstGeom prst="line">
                <a:avLst/>
              </a:prstGeom>
              <a:noFill/>
              <a:ln w="12700">
                <a:solidFill>
                  <a:srgbClr val="FFFFFF"/>
                </a:solidFill>
                <a:round/>
                <a:headEnd/>
                <a:tailEnd/>
              </a:ln>
            </p:spPr>
            <p:txBody>
              <a:bodyPr wrap="none" anchor="ctr"/>
              <a:lstStyle/>
              <a:p>
                <a:endParaRPr lang="it-IT">
                  <a:solidFill>
                    <a:srgbClr val="FFFFFF"/>
                  </a:solidFill>
                </a:endParaRPr>
              </a:p>
            </p:txBody>
          </p:sp>
          <p:sp>
            <p:nvSpPr>
              <p:cNvPr id="103579" name="Text Box 155"/>
              <p:cNvSpPr txBox="1">
                <a:spLocks noChangeArrowheads="1"/>
              </p:cNvSpPr>
              <p:nvPr/>
            </p:nvSpPr>
            <p:spPr bwMode="auto">
              <a:xfrm>
                <a:off x="320" y="488"/>
                <a:ext cx="474"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30</a:t>
                </a:r>
              </a:p>
            </p:txBody>
          </p:sp>
        </p:grpSp>
        <p:grpSp>
          <p:nvGrpSpPr>
            <p:cNvPr id="288858" name="Group 156"/>
            <p:cNvGrpSpPr>
              <a:grpSpLocks/>
            </p:cNvGrpSpPr>
            <p:nvPr/>
          </p:nvGrpSpPr>
          <p:grpSpPr bwMode="auto">
            <a:xfrm>
              <a:off x="320" y="2630"/>
              <a:ext cx="506" cy="212"/>
              <a:chOff x="320" y="488"/>
              <a:chExt cx="506" cy="212"/>
            </a:xfrm>
          </p:grpSpPr>
          <p:sp>
            <p:nvSpPr>
              <p:cNvPr id="288865" name="Line 157"/>
              <p:cNvSpPr>
                <a:spLocks noChangeShapeType="1"/>
              </p:cNvSpPr>
              <p:nvPr/>
            </p:nvSpPr>
            <p:spPr bwMode="auto">
              <a:xfrm flipH="1">
                <a:off x="760" y="598"/>
                <a:ext cx="66" cy="0"/>
              </a:xfrm>
              <a:prstGeom prst="line">
                <a:avLst/>
              </a:prstGeom>
              <a:noFill/>
              <a:ln w="12700">
                <a:solidFill>
                  <a:srgbClr val="FFFFFF"/>
                </a:solidFill>
                <a:round/>
                <a:headEnd/>
                <a:tailEnd/>
              </a:ln>
            </p:spPr>
            <p:txBody>
              <a:bodyPr wrap="none" anchor="ctr"/>
              <a:lstStyle/>
              <a:p>
                <a:endParaRPr lang="it-IT">
                  <a:solidFill>
                    <a:srgbClr val="FFFFFF"/>
                  </a:solidFill>
                </a:endParaRPr>
              </a:p>
            </p:txBody>
          </p:sp>
          <p:sp>
            <p:nvSpPr>
              <p:cNvPr id="103582" name="Text Box 158"/>
              <p:cNvSpPr txBox="1">
                <a:spLocks noChangeArrowheads="1"/>
              </p:cNvSpPr>
              <p:nvPr/>
            </p:nvSpPr>
            <p:spPr bwMode="auto">
              <a:xfrm>
                <a:off x="320" y="488"/>
                <a:ext cx="474"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20</a:t>
                </a:r>
              </a:p>
            </p:txBody>
          </p:sp>
        </p:grpSp>
        <p:grpSp>
          <p:nvGrpSpPr>
            <p:cNvPr id="288859" name="Group 159"/>
            <p:cNvGrpSpPr>
              <a:grpSpLocks/>
            </p:cNvGrpSpPr>
            <p:nvPr/>
          </p:nvGrpSpPr>
          <p:grpSpPr bwMode="auto">
            <a:xfrm>
              <a:off x="320" y="2900"/>
              <a:ext cx="506" cy="212"/>
              <a:chOff x="320" y="488"/>
              <a:chExt cx="506" cy="212"/>
            </a:xfrm>
          </p:grpSpPr>
          <p:sp>
            <p:nvSpPr>
              <p:cNvPr id="288863" name="Line 160"/>
              <p:cNvSpPr>
                <a:spLocks noChangeShapeType="1"/>
              </p:cNvSpPr>
              <p:nvPr/>
            </p:nvSpPr>
            <p:spPr bwMode="auto">
              <a:xfrm flipH="1">
                <a:off x="760" y="598"/>
                <a:ext cx="66" cy="0"/>
              </a:xfrm>
              <a:prstGeom prst="line">
                <a:avLst/>
              </a:prstGeom>
              <a:noFill/>
              <a:ln w="12700">
                <a:solidFill>
                  <a:srgbClr val="FFFFFF"/>
                </a:solidFill>
                <a:round/>
                <a:headEnd/>
                <a:tailEnd/>
              </a:ln>
            </p:spPr>
            <p:txBody>
              <a:bodyPr wrap="none" anchor="ctr"/>
              <a:lstStyle/>
              <a:p>
                <a:endParaRPr lang="it-IT">
                  <a:solidFill>
                    <a:srgbClr val="FFFFFF"/>
                  </a:solidFill>
                </a:endParaRPr>
              </a:p>
            </p:txBody>
          </p:sp>
          <p:sp>
            <p:nvSpPr>
              <p:cNvPr id="103585" name="Text Box 161"/>
              <p:cNvSpPr txBox="1">
                <a:spLocks noChangeArrowheads="1"/>
              </p:cNvSpPr>
              <p:nvPr/>
            </p:nvSpPr>
            <p:spPr bwMode="auto">
              <a:xfrm>
                <a:off x="320" y="488"/>
                <a:ext cx="474"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10</a:t>
                </a:r>
              </a:p>
            </p:txBody>
          </p:sp>
        </p:grpSp>
        <p:grpSp>
          <p:nvGrpSpPr>
            <p:cNvPr id="288860" name="Group 162"/>
            <p:cNvGrpSpPr>
              <a:grpSpLocks/>
            </p:cNvGrpSpPr>
            <p:nvPr/>
          </p:nvGrpSpPr>
          <p:grpSpPr bwMode="auto">
            <a:xfrm>
              <a:off x="320" y="3168"/>
              <a:ext cx="506" cy="212"/>
              <a:chOff x="320" y="488"/>
              <a:chExt cx="506" cy="212"/>
            </a:xfrm>
          </p:grpSpPr>
          <p:sp>
            <p:nvSpPr>
              <p:cNvPr id="288861" name="Line 163"/>
              <p:cNvSpPr>
                <a:spLocks noChangeShapeType="1"/>
              </p:cNvSpPr>
              <p:nvPr/>
            </p:nvSpPr>
            <p:spPr bwMode="auto">
              <a:xfrm flipH="1">
                <a:off x="760" y="598"/>
                <a:ext cx="66" cy="0"/>
              </a:xfrm>
              <a:prstGeom prst="line">
                <a:avLst/>
              </a:prstGeom>
              <a:noFill/>
              <a:ln w="12700">
                <a:solidFill>
                  <a:srgbClr val="FFFFFF"/>
                </a:solidFill>
                <a:round/>
                <a:headEnd/>
                <a:tailEnd/>
              </a:ln>
            </p:spPr>
            <p:txBody>
              <a:bodyPr wrap="none" anchor="ctr"/>
              <a:lstStyle/>
              <a:p>
                <a:endParaRPr lang="it-IT">
                  <a:solidFill>
                    <a:srgbClr val="FFFFFF"/>
                  </a:solidFill>
                </a:endParaRPr>
              </a:p>
            </p:txBody>
          </p:sp>
          <p:sp>
            <p:nvSpPr>
              <p:cNvPr id="103588" name="Text Box 164"/>
              <p:cNvSpPr txBox="1">
                <a:spLocks noChangeArrowheads="1"/>
              </p:cNvSpPr>
              <p:nvPr/>
            </p:nvSpPr>
            <p:spPr bwMode="auto">
              <a:xfrm>
                <a:off x="320" y="488"/>
                <a:ext cx="474"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0</a:t>
                </a:r>
              </a:p>
            </p:txBody>
          </p:sp>
        </p:grpSp>
      </p:grpSp>
      <p:sp>
        <p:nvSpPr>
          <p:cNvPr id="103589" name="Text Box 165"/>
          <p:cNvSpPr txBox="1">
            <a:spLocks noChangeArrowheads="1"/>
          </p:cNvSpPr>
          <p:nvPr/>
        </p:nvSpPr>
        <p:spPr bwMode="auto">
          <a:xfrm>
            <a:off x="3571875" y="5781675"/>
            <a:ext cx="2482850" cy="336550"/>
          </a:xfrm>
          <a:prstGeom prst="rect">
            <a:avLst/>
          </a:prstGeom>
          <a:noFill/>
          <a:ln>
            <a:noFill/>
          </a:ln>
          <a:effectLst>
            <a:prstShdw prst="shdw17" dist="17961" dir="2700000">
              <a:schemeClr val="accent1">
                <a:gamma/>
                <a:shade val="60000"/>
                <a:invGamma/>
              </a:schemeClr>
            </a:prstShdw>
          </a:effectLst>
          <a:extLst/>
        </p:spPr>
        <p:txBody>
          <a:bodyPr>
            <a:spAutoFit/>
          </a:bodyPr>
          <a:lstStyle/>
          <a:p>
            <a:pPr algn="ctr">
              <a:spcBef>
                <a:spcPct val="50000"/>
              </a:spcBef>
              <a:defRPr/>
            </a:pPr>
            <a:r>
              <a:rPr lang="it-IT" sz="1600" b="1">
                <a:solidFill>
                  <a:srgbClr val="FFFFFF"/>
                </a:solidFill>
                <a:latin typeface="Arial" charset="0"/>
              </a:rPr>
              <a:t>Age groups (years)</a:t>
            </a:r>
          </a:p>
        </p:txBody>
      </p:sp>
      <p:grpSp>
        <p:nvGrpSpPr>
          <p:cNvPr id="288773" name="Group 166"/>
          <p:cNvGrpSpPr>
            <a:grpSpLocks/>
          </p:cNvGrpSpPr>
          <p:nvPr/>
        </p:nvGrpSpPr>
        <p:grpSpPr bwMode="auto">
          <a:xfrm>
            <a:off x="685800" y="5200650"/>
            <a:ext cx="7940675" cy="533400"/>
            <a:chOff x="432" y="3276"/>
            <a:chExt cx="5002" cy="336"/>
          </a:xfrm>
        </p:grpSpPr>
        <p:grpSp>
          <p:nvGrpSpPr>
            <p:cNvPr id="288796" name="Group 167"/>
            <p:cNvGrpSpPr>
              <a:grpSpLocks/>
            </p:cNvGrpSpPr>
            <p:nvPr/>
          </p:nvGrpSpPr>
          <p:grpSpPr bwMode="auto">
            <a:xfrm>
              <a:off x="432" y="3276"/>
              <a:ext cx="518" cy="336"/>
              <a:chOff x="432" y="3276"/>
              <a:chExt cx="518" cy="336"/>
            </a:xfrm>
          </p:grpSpPr>
          <p:sp>
            <p:nvSpPr>
              <p:cNvPr id="103592" name="Text Box 168"/>
              <p:cNvSpPr txBox="1">
                <a:spLocks noChangeArrowheads="1"/>
              </p:cNvSpPr>
              <p:nvPr/>
            </p:nvSpPr>
            <p:spPr bwMode="auto">
              <a:xfrm rot="-2700000">
                <a:off x="432" y="3400"/>
                <a:ext cx="518"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0-4</a:t>
                </a:r>
              </a:p>
            </p:txBody>
          </p:sp>
          <p:sp>
            <p:nvSpPr>
              <p:cNvPr id="288849" name="Line 169"/>
              <p:cNvSpPr>
                <a:spLocks noChangeShapeType="1"/>
              </p:cNvSpPr>
              <p:nvPr/>
            </p:nvSpPr>
            <p:spPr bwMode="auto">
              <a:xfrm>
                <a:off x="822" y="3276"/>
                <a:ext cx="0" cy="60"/>
              </a:xfrm>
              <a:prstGeom prst="line">
                <a:avLst/>
              </a:prstGeom>
              <a:noFill/>
              <a:ln w="12700">
                <a:solidFill>
                  <a:srgbClr val="FFFFFF"/>
                </a:solidFill>
                <a:round/>
                <a:headEnd/>
                <a:tailEnd/>
              </a:ln>
            </p:spPr>
            <p:txBody>
              <a:bodyPr wrap="none" anchor="ctr"/>
              <a:lstStyle/>
              <a:p>
                <a:endParaRPr lang="it-IT">
                  <a:solidFill>
                    <a:srgbClr val="FFFFFF"/>
                  </a:solidFill>
                </a:endParaRPr>
              </a:p>
            </p:txBody>
          </p:sp>
        </p:grpSp>
        <p:grpSp>
          <p:nvGrpSpPr>
            <p:cNvPr id="288797" name="Group 170"/>
            <p:cNvGrpSpPr>
              <a:grpSpLocks/>
            </p:cNvGrpSpPr>
            <p:nvPr/>
          </p:nvGrpSpPr>
          <p:grpSpPr bwMode="auto">
            <a:xfrm>
              <a:off x="696" y="3276"/>
              <a:ext cx="518" cy="336"/>
              <a:chOff x="432" y="3276"/>
              <a:chExt cx="518" cy="336"/>
            </a:xfrm>
          </p:grpSpPr>
          <p:sp>
            <p:nvSpPr>
              <p:cNvPr id="103595" name="Text Box 171"/>
              <p:cNvSpPr txBox="1">
                <a:spLocks noChangeArrowheads="1"/>
              </p:cNvSpPr>
              <p:nvPr/>
            </p:nvSpPr>
            <p:spPr bwMode="auto">
              <a:xfrm rot="-2700000">
                <a:off x="432" y="3400"/>
                <a:ext cx="518"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5-9</a:t>
                </a:r>
              </a:p>
            </p:txBody>
          </p:sp>
          <p:sp>
            <p:nvSpPr>
              <p:cNvPr id="288847" name="Line 172"/>
              <p:cNvSpPr>
                <a:spLocks noChangeShapeType="1"/>
              </p:cNvSpPr>
              <p:nvPr/>
            </p:nvSpPr>
            <p:spPr bwMode="auto">
              <a:xfrm>
                <a:off x="822" y="3276"/>
                <a:ext cx="0" cy="60"/>
              </a:xfrm>
              <a:prstGeom prst="line">
                <a:avLst/>
              </a:prstGeom>
              <a:noFill/>
              <a:ln w="12700">
                <a:solidFill>
                  <a:srgbClr val="FFFFFF"/>
                </a:solidFill>
                <a:round/>
                <a:headEnd/>
                <a:tailEnd/>
              </a:ln>
            </p:spPr>
            <p:txBody>
              <a:bodyPr wrap="none" anchor="ctr"/>
              <a:lstStyle/>
              <a:p>
                <a:endParaRPr lang="it-IT">
                  <a:solidFill>
                    <a:srgbClr val="FFFFFF"/>
                  </a:solidFill>
                </a:endParaRPr>
              </a:p>
            </p:txBody>
          </p:sp>
        </p:grpSp>
        <p:grpSp>
          <p:nvGrpSpPr>
            <p:cNvPr id="288798" name="Group 173"/>
            <p:cNvGrpSpPr>
              <a:grpSpLocks/>
            </p:cNvGrpSpPr>
            <p:nvPr/>
          </p:nvGrpSpPr>
          <p:grpSpPr bwMode="auto">
            <a:xfrm>
              <a:off x="960" y="3276"/>
              <a:ext cx="518" cy="336"/>
              <a:chOff x="432" y="3276"/>
              <a:chExt cx="518" cy="336"/>
            </a:xfrm>
          </p:grpSpPr>
          <p:sp>
            <p:nvSpPr>
              <p:cNvPr id="103598" name="Text Box 174"/>
              <p:cNvSpPr txBox="1">
                <a:spLocks noChangeArrowheads="1"/>
              </p:cNvSpPr>
              <p:nvPr/>
            </p:nvSpPr>
            <p:spPr bwMode="auto">
              <a:xfrm rot="-2700000">
                <a:off x="432" y="3400"/>
                <a:ext cx="518"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10-14</a:t>
                </a:r>
              </a:p>
            </p:txBody>
          </p:sp>
          <p:sp>
            <p:nvSpPr>
              <p:cNvPr id="288845" name="Line 175"/>
              <p:cNvSpPr>
                <a:spLocks noChangeShapeType="1"/>
              </p:cNvSpPr>
              <p:nvPr/>
            </p:nvSpPr>
            <p:spPr bwMode="auto">
              <a:xfrm>
                <a:off x="822" y="3276"/>
                <a:ext cx="0" cy="60"/>
              </a:xfrm>
              <a:prstGeom prst="line">
                <a:avLst/>
              </a:prstGeom>
              <a:noFill/>
              <a:ln w="12700">
                <a:solidFill>
                  <a:srgbClr val="FFFFFF"/>
                </a:solidFill>
                <a:round/>
                <a:headEnd/>
                <a:tailEnd/>
              </a:ln>
            </p:spPr>
            <p:txBody>
              <a:bodyPr wrap="none" anchor="ctr"/>
              <a:lstStyle/>
              <a:p>
                <a:endParaRPr lang="it-IT">
                  <a:solidFill>
                    <a:srgbClr val="FFFFFF"/>
                  </a:solidFill>
                </a:endParaRPr>
              </a:p>
            </p:txBody>
          </p:sp>
        </p:grpSp>
        <p:grpSp>
          <p:nvGrpSpPr>
            <p:cNvPr id="288799" name="Group 176"/>
            <p:cNvGrpSpPr>
              <a:grpSpLocks/>
            </p:cNvGrpSpPr>
            <p:nvPr/>
          </p:nvGrpSpPr>
          <p:grpSpPr bwMode="auto">
            <a:xfrm>
              <a:off x="1222" y="3276"/>
              <a:ext cx="518" cy="336"/>
              <a:chOff x="432" y="3276"/>
              <a:chExt cx="518" cy="336"/>
            </a:xfrm>
          </p:grpSpPr>
          <p:sp>
            <p:nvSpPr>
              <p:cNvPr id="103601" name="Text Box 177"/>
              <p:cNvSpPr txBox="1">
                <a:spLocks noChangeArrowheads="1"/>
              </p:cNvSpPr>
              <p:nvPr/>
            </p:nvSpPr>
            <p:spPr bwMode="auto">
              <a:xfrm rot="-2700000">
                <a:off x="432" y="3400"/>
                <a:ext cx="518"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15-19</a:t>
                </a:r>
              </a:p>
            </p:txBody>
          </p:sp>
          <p:sp>
            <p:nvSpPr>
              <p:cNvPr id="288843" name="Line 178"/>
              <p:cNvSpPr>
                <a:spLocks noChangeShapeType="1"/>
              </p:cNvSpPr>
              <p:nvPr/>
            </p:nvSpPr>
            <p:spPr bwMode="auto">
              <a:xfrm>
                <a:off x="822" y="3276"/>
                <a:ext cx="0" cy="60"/>
              </a:xfrm>
              <a:prstGeom prst="line">
                <a:avLst/>
              </a:prstGeom>
              <a:noFill/>
              <a:ln w="12700">
                <a:solidFill>
                  <a:srgbClr val="FFFFFF"/>
                </a:solidFill>
                <a:round/>
                <a:headEnd/>
                <a:tailEnd/>
              </a:ln>
            </p:spPr>
            <p:txBody>
              <a:bodyPr wrap="none" anchor="ctr"/>
              <a:lstStyle/>
              <a:p>
                <a:endParaRPr lang="it-IT">
                  <a:solidFill>
                    <a:srgbClr val="FFFFFF"/>
                  </a:solidFill>
                </a:endParaRPr>
              </a:p>
            </p:txBody>
          </p:sp>
        </p:grpSp>
        <p:grpSp>
          <p:nvGrpSpPr>
            <p:cNvPr id="288800" name="Group 179"/>
            <p:cNvGrpSpPr>
              <a:grpSpLocks/>
            </p:cNvGrpSpPr>
            <p:nvPr/>
          </p:nvGrpSpPr>
          <p:grpSpPr bwMode="auto">
            <a:xfrm>
              <a:off x="1488" y="3276"/>
              <a:ext cx="518" cy="336"/>
              <a:chOff x="432" y="3276"/>
              <a:chExt cx="518" cy="336"/>
            </a:xfrm>
          </p:grpSpPr>
          <p:sp>
            <p:nvSpPr>
              <p:cNvPr id="103604" name="Text Box 180"/>
              <p:cNvSpPr txBox="1">
                <a:spLocks noChangeArrowheads="1"/>
              </p:cNvSpPr>
              <p:nvPr/>
            </p:nvSpPr>
            <p:spPr bwMode="auto">
              <a:xfrm rot="-2700000">
                <a:off x="432" y="3400"/>
                <a:ext cx="518"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20-24</a:t>
                </a:r>
              </a:p>
            </p:txBody>
          </p:sp>
          <p:sp>
            <p:nvSpPr>
              <p:cNvPr id="288841" name="Line 181"/>
              <p:cNvSpPr>
                <a:spLocks noChangeShapeType="1"/>
              </p:cNvSpPr>
              <p:nvPr/>
            </p:nvSpPr>
            <p:spPr bwMode="auto">
              <a:xfrm>
                <a:off x="822" y="3276"/>
                <a:ext cx="0" cy="60"/>
              </a:xfrm>
              <a:prstGeom prst="line">
                <a:avLst/>
              </a:prstGeom>
              <a:noFill/>
              <a:ln w="12700">
                <a:solidFill>
                  <a:srgbClr val="FFFFFF"/>
                </a:solidFill>
                <a:round/>
                <a:headEnd/>
                <a:tailEnd/>
              </a:ln>
            </p:spPr>
            <p:txBody>
              <a:bodyPr wrap="none" anchor="ctr"/>
              <a:lstStyle/>
              <a:p>
                <a:endParaRPr lang="it-IT">
                  <a:solidFill>
                    <a:srgbClr val="FFFFFF"/>
                  </a:solidFill>
                </a:endParaRPr>
              </a:p>
            </p:txBody>
          </p:sp>
        </p:grpSp>
        <p:grpSp>
          <p:nvGrpSpPr>
            <p:cNvPr id="288801" name="Group 182"/>
            <p:cNvGrpSpPr>
              <a:grpSpLocks/>
            </p:cNvGrpSpPr>
            <p:nvPr/>
          </p:nvGrpSpPr>
          <p:grpSpPr bwMode="auto">
            <a:xfrm>
              <a:off x="1750" y="3276"/>
              <a:ext cx="518" cy="336"/>
              <a:chOff x="432" y="3276"/>
              <a:chExt cx="518" cy="336"/>
            </a:xfrm>
          </p:grpSpPr>
          <p:sp>
            <p:nvSpPr>
              <p:cNvPr id="103607" name="Text Box 183"/>
              <p:cNvSpPr txBox="1">
                <a:spLocks noChangeArrowheads="1"/>
              </p:cNvSpPr>
              <p:nvPr/>
            </p:nvSpPr>
            <p:spPr bwMode="auto">
              <a:xfrm rot="-2700000">
                <a:off x="432" y="3400"/>
                <a:ext cx="518"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25-29</a:t>
                </a:r>
              </a:p>
            </p:txBody>
          </p:sp>
          <p:sp>
            <p:nvSpPr>
              <p:cNvPr id="288839" name="Line 184"/>
              <p:cNvSpPr>
                <a:spLocks noChangeShapeType="1"/>
              </p:cNvSpPr>
              <p:nvPr/>
            </p:nvSpPr>
            <p:spPr bwMode="auto">
              <a:xfrm>
                <a:off x="822" y="3276"/>
                <a:ext cx="0" cy="60"/>
              </a:xfrm>
              <a:prstGeom prst="line">
                <a:avLst/>
              </a:prstGeom>
              <a:noFill/>
              <a:ln w="12700">
                <a:solidFill>
                  <a:srgbClr val="FFFFFF"/>
                </a:solidFill>
                <a:round/>
                <a:headEnd/>
                <a:tailEnd/>
              </a:ln>
            </p:spPr>
            <p:txBody>
              <a:bodyPr wrap="none" anchor="ctr"/>
              <a:lstStyle/>
              <a:p>
                <a:endParaRPr lang="it-IT">
                  <a:solidFill>
                    <a:srgbClr val="FFFFFF"/>
                  </a:solidFill>
                </a:endParaRPr>
              </a:p>
            </p:txBody>
          </p:sp>
        </p:grpSp>
        <p:grpSp>
          <p:nvGrpSpPr>
            <p:cNvPr id="288802" name="Group 185"/>
            <p:cNvGrpSpPr>
              <a:grpSpLocks/>
            </p:cNvGrpSpPr>
            <p:nvPr/>
          </p:nvGrpSpPr>
          <p:grpSpPr bwMode="auto">
            <a:xfrm>
              <a:off x="2014" y="3276"/>
              <a:ext cx="518" cy="336"/>
              <a:chOff x="432" y="3276"/>
              <a:chExt cx="518" cy="336"/>
            </a:xfrm>
          </p:grpSpPr>
          <p:sp>
            <p:nvSpPr>
              <p:cNvPr id="103610" name="Text Box 186"/>
              <p:cNvSpPr txBox="1">
                <a:spLocks noChangeArrowheads="1"/>
              </p:cNvSpPr>
              <p:nvPr/>
            </p:nvSpPr>
            <p:spPr bwMode="auto">
              <a:xfrm rot="-2700000">
                <a:off x="432" y="3400"/>
                <a:ext cx="518"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30-34</a:t>
                </a:r>
              </a:p>
            </p:txBody>
          </p:sp>
          <p:sp>
            <p:nvSpPr>
              <p:cNvPr id="288837" name="Line 187"/>
              <p:cNvSpPr>
                <a:spLocks noChangeShapeType="1"/>
              </p:cNvSpPr>
              <p:nvPr/>
            </p:nvSpPr>
            <p:spPr bwMode="auto">
              <a:xfrm>
                <a:off x="822" y="3276"/>
                <a:ext cx="0" cy="60"/>
              </a:xfrm>
              <a:prstGeom prst="line">
                <a:avLst/>
              </a:prstGeom>
              <a:noFill/>
              <a:ln w="12700">
                <a:solidFill>
                  <a:srgbClr val="FFFFFF"/>
                </a:solidFill>
                <a:round/>
                <a:headEnd/>
                <a:tailEnd/>
              </a:ln>
            </p:spPr>
            <p:txBody>
              <a:bodyPr wrap="none" anchor="ctr"/>
              <a:lstStyle/>
              <a:p>
                <a:endParaRPr lang="it-IT">
                  <a:solidFill>
                    <a:srgbClr val="FFFFFF"/>
                  </a:solidFill>
                </a:endParaRPr>
              </a:p>
            </p:txBody>
          </p:sp>
        </p:grpSp>
        <p:grpSp>
          <p:nvGrpSpPr>
            <p:cNvPr id="288803" name="Group 188"/>
            <p:cNvGrpSpPr>
              <a:grpSpLocks/>
            </p:cNvGrpSpPr>
            <p:nvPr/>
          </p:nvGrpSpPr>
          <p:grpSpPr bwMode="auto">
            <a:xfrm>
              <a:off x="2280" y="3276"/>
              <a:ext cx="518" cy="336"/>
              <a:chOff x="432" y="3276"/>
              <a:chExt cx="518" cy="336"/>
            </a:xfrm>
          </p:grpSpPr>
          <p:sp>
            <p:nvSpPr>
              <p:cNvPr id="103613" name="Text Box 189"/>
              <p:cNvSpPr txBox="1">
                <a:spLocks noChangeArrowheads="1"/>
              </p:cNvSpPr>
              <p:nvPr/>
            </p:nvSpPr>
            <p:spPr bwMode="auto">
              <a:xfrm rot="-2700000">
                <a:off x="432" y="3400"/>
                <a:ext cx="518"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35-39</a:t>
                </a:r>
              </a:p>
            </p:txBody>
          </p:sp>
          <p:sp>
            <p:nvSpPr>
              <p:cNvPr id="288835" name="Line 190"/>
              <p:cNvSpPr>
                <a:spLocks noChangeShapeType="1"/>
              </p:cNvSpPr>
              <p:nvPr/>
            </p:nvSpPr>
            <p:spPr bwMode="auto">
              <a:xfrm>
                <a:off x="822" y="3276"/>
                <a:ext cx="0" cy="60"/>
              </a:xfrm>
              <a:prstGeom prst="line">
                <a:avLst/>
              </a:prstGeom>
              <a:noFill/>
              <a:ln w="12700">
                <a:solidFill>
                  <a:srgbClr val="FFFFFF"/>
                </a:solidFill>
                <a:round/>
                <a:headEnd/>
                <a:tailEnd/>
              </a:ln>
            </p:spPr>
            <p:txBody>
              <a:bodyPr wrap="none" anchor="ctr"/>
              <a:lstStyle/>
              <a:p>
                <a:endParaRPr lang="it-IT">
                  <a:solidFill>
                    <a:srgbClr val="FFFFFF"/>
                  </a:solidFill>
                </a:endParaRPr>
              </a:p>
            </p:txBody>
          </p:sp>
        </p:grpSp>
        <p:grpSp>
          <p:nvGrpSpPr>
            <p:cNvPr id="288804" name="Group 191"/>
            <p:cNvGrpSpPr>
              <a:grpSpLocks/>
            </p:cNvGrpSpPr>
            <p:nvPr/>
          </p:nvGrpSpPr>
          <p:grpSpPr bwMode="auto">
            <a:xfrm>
              <a:off x="2542" y="3276"/>
              <a:ext cx="518" cy="336"/>
              <a:chOff x="432" y="3276"/>
              <a:chExt cx="518" cy="336"/>
            </a:xfrm>
          </p:grpSpPr>
          <p:sp>
            <p:nvSpPr>
              <p:cNvPr id="103616" name="Text Box 192"/>
              <p:cNvSpPr txBox="1">
                <a:spLocks noChangeArrowheads="1"/>
              </p:cNvSpPr>
              <p:nvPr/>
            </p:nvSpPr>
            <p:spPr bwMode="auto">
              <a:xfrm rot="-2700000">
                <a:off x="432" y="3400"/>
                <a:ext cx="518"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40-44</a:t>
                </a:r>
              </a:p>
            </p:txBody>
          </p:sp>
          <p:sp>
            <p:nvSpPr>
              <p:cNvPr id="288833" name="Line 193"/>
              <p:cNvSpPr>
                <a:spLocks noChangeShapeType="1"/>
              </p:cNvSpPr>
              <p:nvPr/>
            </p:nvSpPr>
            <p:spPr bwMode="auto">
              <a:xfrm>
                <a:off x="822" y="3276"/>
                <a:ext cx="0" cy="60"/>
              </a:xfrm>
              <a:prstGeom prst="line">
                <a:avLst/>
              </a:prstGeom>
              <a:noFill/>
              <a:ln w="12700">
                <a:solidFill>
                  <a:srgbClr val="FFFFFF"/>
                </a:solidFill>
                <a:round/>
                <a:headEnd/>
                <a:tailEnd/>
              </a:ln>
            </p:spPr>
            <p:txBody>
              <a:bodyPr wrap="none" anchor="ctr"/>
              <a:lstStyle/>
              <a:p>
                <a:endParaRPr lang="it-IT">
                  <a:solidFill>
                    <a:srgbClr val="FFFFFF"/>
                  </a:solidFill>
                </a:endParaRPr>
              </a:p>
            </p:txBody>
          </p:sp>
        </p:grpSp>
        <p:grpSp>
          <p:nvGrpSpPr>
            <p:cNvPr id="288805" name="Group 194"/>
            <p:cNvGrpSpPr>
              <a:grpSpLocks/>
            </p:cNvGrpSpPr>
            <p:nvPr/>
          </p:nvGrpSpPr>
          <p:grpSpPr bwMode="auto">
            <a:xfrm>
              <a:off x="2804" y="3276"/>
              <a:ext cx="518" cy="336"/>
              <a:chOff x="432" y="3276"/>
              <a:chExt cx="518" cy="336"/>
            </a:xfrm>
          </p:grpSpPr>
          <p:sp>
            <p:nvSpPr>
              <p:cNvPr id="103619" name="Text Box 195"/>
              <p:cNvSpPr txBox="1">
                <a:spLocks noChangeArrowheads="1"/>
              </p:cNvSpPr>
              <p:nvPr/>
            </p:nvSpPr>
            <p:spPr bwMode="auto">
              <a:xfrm rot="-2700000">
                <a:off x="432" y="3400"/>
                <a:ext cx="518"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45-49</a:t>
                </a:r>
              </a:p>
            </p:txBody>
          </p:sp>
          <p:sp>
            <p:nvSpPr>
              <p:cNvPr id="288831" name="Line 196"/>
              <p:cNvSpPr>
                <a:spLocks noChangeShapeType="1"/>
              </p:cNvSpPr>
              <p:nvPr/>
            </p:nvSpPr>
            <p:spPr bwMode="auto">
              <a:xfrm>
                <a:off x="822" y="3276"/>
                <a:ext cx="0" cy="60"/>
              </a:xfrm>
              <a:prstGeom prst="line">
                <a:avLst/>
              </a:prstGeom>
              <a:noFill/>
              <a:ln w="12700">
                <a:solidFill>
                  <a:srgbClr val="FFFFFF"/>
                </a:solidFill>
                <a:round/>
                <a:headEnd/>
                <a:tailEnd/>
              </a:ln>
            </p:spPr>
            <p:txBody>
              <a:bodyPr wrap="none" anchor="ctr"/>
              <a:lstStyle/>
              <a:p>
                <a:endParaRPr lang="it-IT">
                  <a:solidFill>
                    <a:srgbClr val="FFFFFF"/>
                  </a:solidFill>
                </a:endParaRPr>
              </a:p>
            </p:txBody>
          </p:sp>
        </p:grpSp>
        <p:grpSp>
          <p:nvGrpSpPr>
            <p:cNvPr id="288806" name="Group 197"/>
            <p:cNvGrpSpPr>
              <a:grpSpLocks/>
            </p:cNvGrpSpPr>
            <p:nvPr/>
          </p:nvGrpSpPr>
          <p:grpSpPr bwMode="auto">
            <a:xfrm>
              <a:off x="3068" y="3276"/>
              <a:ext cx="518" cy="336"/>
              <a:chOff x="432" y="3276"/>
              <a:chExt cx="518" cy="336"/>
            </a:xfrm>
          </p:grpSpPr>
          <p:sp>
            <p:nvSpPr>
              <p:cNvPr id="103622" name="Text Box 198"/>
              <p:cNvSpPr txBox="1">
                <a:spLocks noChangeArrowheads="1"/>
              </p:cNvSpPr>
              <p:nvPr/>
            </p:nvSpPr>
            <p:spPr bwMode="auto">
              <a:xfrm rot="-2700000">
                <a:off x="432" y="3400"/>
                <a:ext cx="518"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50-54</a:t>
                </a:r>
              </a:p>
            </p:txBody>
          </p:sp>
          <p:sp>
            <p:nvSpPr>
              <p:cNvPr id="288829" name="Line 199"/>
              <p:cNvSpPr>
                <a:spLocks noChangeShapeType="1"/>
              </p:cNvSpPr>
              <p:nvPr/>
            </p:nvSpPr>
            <p:spPr bwMode="auto">
              <a:xfrm>
                <a:off x="822" y="3276"/>
                <a:ext cx="0" cy="60"/>
              </a:xfrm>
              <a:prstGeom prst="line">
                <a:avLst/>
              </a:prstGeom>
              <a:noFill/>
              <a:ln w="12700">
                <a:solidFill>
                  <a:srgbClr val="FFFFFF"/>
                </a:solidFill>
                <a:round/>
                <a:headEnd/>
                <a:tailEnd/>
              </a:ln>
            </p:spPr>
            <p:txBody>
              <a:bodyPr wrap="none" anchor="ctr"/>
              <a:lstStyle/>
              <a:p>
                <a:endParaRPr lang="it-IT">
                  <a:solidFill>
                    <a:srgbClr val="FFFFFF"/>
                  </a:solidFill>
                </a:endParaRPr>
              </a:p>
            </p:txBody>
          </p:sp>
        </p:grpSp>
        <p:grpSp>
          <p:nvGrpSpPr>
            <p:cNvPr id="288807" name="Group 200"/>
            <p:cNvGrpSpPr>
              <a:grpSpLocks/>
            </p:cNvGrpSpPr>
            <p:nvPr/>
          </p:nvGrpSpPr>
          <p:grpSpPr bwMode="auto">
            <a:xfrm>
              <a:off x="3334" y="3276"/>
              <a:ext cx="518" cy="336"/>
              <a:chOff x="432" y="3276"/>
              <a:chExt cx="518" cy="336"/>
            </a:xfrm>
          </p:grpSpPr>
          <p:sp>
            <p:nvSpPr>
              <p:cNvPr id="103625" name="Text Box 201"/>
              <p:cNvSpPr txBox="1">
                <a:spLocks noChangeArrowheads="1"/>
              </p:cNvSpPr>
              <p:nvPr/>
            </p:nvSpPr>
            <p:spPr bwMode="auto">
              <a:xfrm rot="-2700000">
                <a:off x="432" y="3400"/>
                <a:ext cx="518"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55-59</a:t>
                </a:r>
              </a:p>
            </p:txBody>
          </p:sp>
          <p:sp>
            <p:nvSpPr>
              <p:cNvPr id="288827" name="Line 202"/>
              <p:cNvSpPr>
                <a:spLocks noChangeShapeType="1"/>
              </p:cNvSpPr>
              <p:nvPr/>
            </p:nvSpPr>
            <p:spPr bwMode="auto">
              <a:xfrm>
                <a:off x="822" y="3276"/>
                <a:ext cx="0" cy="60"/>
              </a:xfrm>
              <a:prstGeom prst="line">
                <a:avLst/>
              </a:prstGeom>
              <a:noFill/>
              <a:ln w="12700">
                <a:solidFill>
                  <a:srgbClr val="FFFFFF"/>
                </a:solidFill>
                <a:round/>
                <a:headEnd/>
                <a:tailEnd/>
              </a:ln>
            </p:spPr>
            <p:txBody>
              <a:bodyPr wrap="none" anchor="ctr"/>
              <a:lstStyle/>
              <a:p>
                <a:endParaRPr lang="it-IT">
                  <a:solidFill>
                    <a:srgbClr val="FFFFFF"/>
                  </a:solidFill>
                </a:endParaRPr>
              </a:p>
            </p:txBody>
          </p:sp>
        </p:grpSp>
        <p:grpSp>
          <p:nvGrpSpPr>
            <p:cNvPr id="288808" name="Group 203"/>
            <p:cNvGrpSpPr>
              <a:grpSpLocks/>
            </p:cNvGrpSpPr>
            <p:nvPr/>
          </p:nvGrpSpPr>
          <p:grpSpPr bwMode="auto">
            <a:xfrm>
              <a:off x="3596" y="3276"/>
              <a:ext cx="518" cy="336"/>
              <a:chOff x="432" y="3276"/>
              <a:chExt cx="518" cy="336"/>
            </a:xfrm>
          </p:grpSpPr>
          <p:sp>
            <p:nvSpPr>
              <p:cNvPr id="103628" name="Text Box 204"/>
              <p:cNvSpPr txBox="1">
                <a:spLocks noChangeArrowheads="1"/>
              </p:cNvSpPr>
              <p:nvPr/>
            </p:nvSpPr>
            <p:spPr bwMode="auto">
              <a:xfrm rot="-2700000">
                <a:off x="432" y="3400"/>
                <a:ext cx="518"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60-64</a:t>
                </a:r>
              </a:p>
            </p:txBody>
          </p:sp>
          <p:sp>
            <p:nvSpPr>
              <p:cNvPr id="288825" name="Line 205"/>
              <p:cNvSpPr>
                <a:spLocks noChangeShapeType="1"/>
              </p:cNvSpPr>
              <p:nvPr/>
            </p:nvSpPr>
            <p:spPr bwMode="auto">
              <a:xfrm>
                <a:off x="822" y="3276"/>
                <a:ext cx="0" cy="60"/>
              </a:xfrm>
              <a:prstGeom prst="line">
                <a:avLst/>
              </a:prstGeom>
              <a:noFill/>
              <a:ln w="12700">
                <a:solidFill>
                  <a:srgbClr val="FFFFFF"/>
                </a:solidFill>
                <a:round/>
                <a:headEnd/>
                <a:tailEnd/>
              </a:ln>
            </p:spPr>
            <p:txBody>
              <a:bodyPr wrap="none" anchor="ctr"/>
              <a:lstStyle/>
              <a:p>
                <a:endParaRPr lang="it-IT">
                  <a:solidFill>
                    <a:srgbClr val="FFFFFF"/>
                  </a:solidFill>
                </a:endParaRPr>
              </a:p>
            </p:txBody>
          </p:sp>
        </p:grpSp>
        <p:grpSp>
          <p:nvGrpSpPr>
            <p:cNvPr id="288809" name="Group 206"/>
            <p:cNvGrpSpPr>
              <a:grpSpLocks/>
            </p:cNvGrpSpPr>
            <p:nvPr/>
          </p:nvGrpSpPr>
          <p:grpSpPr bwMode="auto">
            <a:xfrm>
              <a:off x="3860" y="3276"/>
              <a:ext cx="518" cy="336"/>
              <a:chOff x="432" y="3276"/>
              <a:chExt cx="518" cy="336"/>
            </a:xfrm>
          </p:grpSpPr>
          <p:sp>
            <p:nvSpPr>
              <p:cNvPr id="103631" name="Text Box 207"/>
              <p:cNvSpPr txBox="1">
                <a:spLocks noChangeArrowheads="1"/>
              </p:cNvSpPr>
              <p:nvPr/>
            </p:nvSpPr>
            <p:spPr bwMode="auto">
              <a:xfrm rot="-2700000">
                <a:off x="432" y="3400"/>
                <a:ext cx="518"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65-69</a:t>
                </a:r>
              </a:p>
            </p:txBody>
          </p:sp>
          <p:sp>
            <p:nvSpPr>
              <p:cNvPr id="288823" name="Line 208"/>
              <p:cNvSpPr>
                <a:spLocks noChangeShapeType="1"/>
              </p:cNvSpPr>
              <p:nvPr/>
            </p:nvSpPr>
            <p:spPr bwMode="auto">
              <a:xfrm>
                <a:off x="822" y="3276"/>
                <a:ext cx="0" cy="60"/>
              </a:xfrm>
              <a:prstGeom prst="line">
                <a:avLst/>
              </a:prstGeom>
              <a:noFill/>
              <a:ln w="12700">
                <a:solidFill>
                  <a:srgbClr val="FFFFFF"/>
                </a:solidFill>
                <a:round/>
                <a:headEnd/>
                <a:tailEnd/>
              </a:ln>
            </p:spPr>
            <p:txBody>
              <a:bodyPr wrap="none" anchor="ctr"/>
              <a:lstStyle/>
              <a:p>
                <a:endParaRPr lang="it-IT">
                  <a:solidFill>
                    <a:srgbClr val="FFFFFF"/>
                  </a:solidFill>
                </a:endParaRPr>
              </a:p>
            </p:txBody>
          </p:sp>
        </p:grpSp>
        <p:grpSp>
          <p:nvGrpSpPr>
            <p:cNvPr id="288810" name="Group 209"/>
            <p:cNvGrpSpPr>
              <a:grpSpLocks/>
            </p:cNvGrpSpPr>
            <p:nvPr/>
          </p:nvGrpSpPr>
          <p:grpSpPr bwMode="auto">
            <a:xfrm>
              <a:off x="4124" y="3276"/>
              <a:ext cx="518" cy="336"/>
              <a:chOff x="432" y="3276"/>
              <a:chExt cx="518" cy="336"/>
            </a:xfrm>
          </p:grpSpPr>
          <p:sp>
            <p:nvSpPr>
              <p:cNvPr id="103634" name="Text Box 210"/>
              <p:cNvSpPr txBox="1">
                <a:spLocks noChangeArrowheads="1"/>
              </p:cNvSpPr>
              <p:nvPr/>
            </p:nvSpPr>
            <p:spPr bwMode="auto">
              <a:xfrm rot="-2700000">
                <a:off x="432" y="3400"/>
                <a:ext cx="518"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70-74</a:t>
                </a:r>
              </a:p>
            </p:txBody>
          </p:sp>
          <p:sp>
            <p:nvSpPr>
              <p:cNvPr id="288821" name="Line 211"/>
              <p:cNvSpPr>
                <a:spLocks noChangeShapeType="1"/>
              </p:cNvSpPr>
              <p:nvPr/>
            </p:nvSpPr>
            <p:spPr bwMode="auto">
              <a:xfrm>
                <a:off x="822" y="3276"/>
                <a:ext cx="0" cy="60"/>
              </a:xfrm>
              <a:prstGeom prst="line">
                <a:avLst/>
              </a:prstGeom>
              <a:noFill/>
              <a:ln w="12700">
                <a:solidFill>
                  <a:srgbClr val="FFFFFF"/>
                </a:solidFill>
                <a:round/>
                <a:headEnd/>
                <a:tailEnd/>
              </a:ln>
            </p:spPr>
            <p:txBody>
              <a:bodyPr wrap="none" anchor="ctr"/>
              <a:lstStyle/>
              <a:p>
                <a:endParaRPr lang="it-IT">
                  <a:solidFill>
                    <a:srgbClr val="FFFFFF"/>
                  </a:solidFill>
                </a:endParaRPr>
              </a:p>
            </p:txBody>
          </p:sp>
        </p:grpSp>
        <p:grpSp>
          <p:nvGrpSpPr>
            <p:cNvPr id="288811" name="Group 212"/>
            <p:cNvGrpSpPr>
              <a:grpSpLocks/>
            </p:cNvGrpSpPr>
            <p:nvPr/>
          </p:nvGrpSpPr>
          <p:grpSpPr bwMode="auto">
            <a:xfrm>
              <a:off x="4386" y="3276"/>
              <a:ext cx="518" cy="336"/>
              <a:chOff x="432" y="3276"/>
              <a:chExt cx="518" cy="336"/>
            </a:xfrm>
          </p:grpSpPr>
          <p:sp>
            <p:nvSpPr>
              <p:cNvPr id="103637" name="Text Box 213"/>
              <p:cNvSpPr txBox="1">
                <a:spLocks noChangeArrowheads="1"/>
              </p:cNvSpPr>
              <p:nvPr/>
            </p:nvSpPr>
            <p:spPr bwMode="auto">
              <a:xfrm rot="-2700000">
                <a:off x="432" y="3400"/>
                <a:ext cx="518"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75-79</a:t>
                </a:r>
              </a:p>
            </p:txBody>
          </p:sp>
          <p:sp>
            <p:nvSpPr>
              <p:cNvPr id="288819" name="Line 214"/>
              <p:cNvSpPr>
                <a:spLocks noChangeShapeType="1"/>
              </p:cNvSpPr>
              <p:nvPr/>
            </p:nvSpPr>
            <p:spPr bwMode="auto">
              <a:xfrm>
                <a:off x="822" y="3276"/>
                <a:ext cx="0" cy="60"/>
              </a:xfrm>
              <a:prstGeom prst="line">
                <a:avLst/>
              </a:prstGeom>
              <a:noFill/>
              <a:ln w="12700">
                <a:solidFill>
                  <a:srgbClr val="FFFFFF"/>
                </a:solidFill>
                <a:round/>
                <a:headEnd/>
                <a:tailEnd/>
              </a:ln>
            </p:spPr>
            <p:txBody>
              <a:bodyPr wrap="none" anchor="ctr"/>
              <a:lstStyle/>
              <a:p>
                <a:endParaRPr lang="it-IT">
                  <a:solidFill>
                    <a:srgbClr val="FFFFFF"/>
                  </a:solidFill>
                </a:endParaRPr>
              </a:p>
            </p:txBody>
          </p:sp>
        </p:grpSp>
        <p:grpSp>
          <p:nvGrpSpPr>
            <p:cNvPr id="288812" name="Group 215"/>
            <p:cNvGrpSpPr>
              <a:grpSpLocks/>
            </p:cNvGrpSpPr>
            <p:nvPr/>
          </p:nvGrpSpPr>
          <p:grpSpPr bwMode="auto">
            <a:xfrm>
              <a:off x="4650" y="3276"/>
              <a:ext cx="518" cy="336"/>
              <a:chOff x="432" y="3276"/>
              <a:chExt cx="518" cy="336"/>
            </a:xfrm>
          </p:grpSpPr>
          <p:sp>
            <p:nvSpPr>
              <p:cNvPr id="103640" name="Text Box 216"/>
              <p:cNvSpPr txBox="1">
                <a:spLocks noChangeArrowheads="1"/>
              </p:cNvSpPr>
              <p:nvPr/>
            </p:nvSpPr>
            <p:spPr bwMode="auto">
              <a:xfrm rot="-2700000">
                <a:off x="432" y="3400"/>
                <a:ext cx="518"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80-84</a:t>
                </a:r>
              </a:p>
            </p:txBody>
          </p:sp>
          <p:sp>
            <p:nvSpPr>
              <p:cNvPr id="288817" name="Line 217"/>
              <p:cNvSpPr>
                <a:spLocks noChangeShapeType="1"/>
              </p:cNvSpPr>
              <p:nvPr/>
            </p:nvSpPr>
            <p:spPr bwMode="auto">
              <a:xfrm>
                <a:off x="822" y="3276"/>
                <a:ext cx="0" cy="60"/>
              </a:xfrm>
              <a:prstGeom prst="line">
                <a:avLst/>
              </a:prstGeom>
              <a:noFill/>
              <a:ln w="12700">
                <a:solidFill>
                  <a:srgbClr val="FFFFFF"/>
                </a:solidFill>
                <a:round/>
                <a:headEnd/>
                <a:tailEnd/>
              </a:ln>
            </p:spPr>
            <p:txBody>
              <a:bodyPr wrap="none" anchor="ctr"/>
              <a:lstStyle/>
              <a:p>
                <a:endParaRPr lang="it-IT">
                  <a:solidFill>
                    <a:srgbClr val="FFFFFF"/>
                  </a:solidFill>
                </a:endParaRPr>
              </a:p>
            </p:txBody>
          </p:sp>
        </p:grpSp>
        <p:grpSp>
          <p:nvGrpSpPr>
            <p:cNvPr id="288813" name="Group 218"/>
            <p:cNvGrpSpPr>
              <a:grpSpLocks/>
            </p:cNvGrpSpPr>
            <p:nvPr/>
          </p:nvGrpSpPr>
          <p:grpSpPr bwMode="auto">
            <a:xfrm>
              <a:off x="4916" y="3276"/>
              <a:ext cx="518" cy="336"/>
              <a:chOff x="432" y="3276"/>
              <a:chExt cx="518" cy="336"/>
            </a:xfrm>
          </p:grpSpPr>
          <p:sp>
            <p:nvSpPr>
              <p:cNvPr id="103643" name="Text Box 219"/>
              <p:cNvSpPr txBox="1">
                <a:spLocks noChangeArrowheads="1"/>
              </p:cNvSpPr>
              <p:nvPr/>
            </p:nvSpPr>
            <p:spPr bwMode="auto">
              <a:xfrm rot="-2700000">
                <a:off x="432" y="3400"/>
                <a:ext cx="518" cy="212"/>
              </a:xfrm>
              <a:prstGeom prst="rect">
                <a:avLst/>
              </a:prstGeom>
              <a:noFill/>
              <a:ln>
                <a:noFill/>
              </a:ln>
              <a:effectLst>
                <a:prstShdw prst="shdw17" dist="17961" dir="2700000">
                  <a:schemeClr val="accent1">
                    <a:gamma/>
                    <a:shade val="60000"/>
                    <a:invGamma/>
                  </a:schemeClr>
                </a:prstShdw>
              </a:effectLst>
              <a:extLst/>
            </p:spPr>
            <p:txBody>
              <a:bodyPr>
                <a:spAutoFit/>
              </a:bodyPr>
              <a:lstStyle/>
              <a:p>
                <a:pPr algn="r">
                  <a:spcBef>
                    <a:spcPct val="50000"/>
                  </a:spcBef>
                  <a:defRPr/>
                </a:pPr>
                <a:r>
                  <a:rPr lang="it-IT" sz="1600" b="1">
                    <a:solidFill>
                      <a:srgbClr val="FFFFFF"/>
                    </a:solidFill>
                    <a:latin typeface="Arial" charset="0"/>
                  </a:rPr>
                  <a:t>85+</a:t>
                </a:r>
              </a:p>
            </p:txBody>
          </p:sp>
          <p:sp>
            <p:nvSpPr>
              <p:cNvPr id="288815" name="Line 220"/>
              <p:cNvSpPr>
                <a:spLocks noChangeShapeType="1"/>
              </p:cNvSpPr>
              <p:nvPr/>
            </p:nvSpPr>
            <p:spPr bwMode="auto">
              <a:xfrm>
                <a:off x="822" y="3276"/>
                <a:ext cx="0" cy="60"/>
              </a:xfrm>
              <a:prstGeom prst="line">
                <a:avLst/>
              </a:prstGeom>
              <a:noFill/>
              <a:ln w="12700">
                <a:solidFill>
                  <a:srgbClr val="FFFFFF"/>
                </a:solidFill>
                <a:round/>
                <a:headEnd/>
                <a:tailEnd/>
              </a:ln>
            </p:spPr>
            <p:txBody>
              <a:bodyPr wrap="none" anchor="ctr"/>
              <a:lstStyle/>
              <a:p>
                <a:endParaRPr lang="it-IT">
                  <a:solidFill>
                    <a:srgbClr val="FFFFFF"/>
                  </a:solidFill>
                </a:endParaRPr>
              </a:p>
            </p:txBody>
          </p:sp>
        </p:grpSp>
      </p:grpSp>
      <p:sp>
        <p:nvSpPr>
          <p:cNvPr id="288774" name="Rectangle 221"/>
          <p:cNvSpPr>
            <a:spLocks noChangeArrowheads="1"/>
          </p:cNvSpPr>
          <p:nvPr/>
        </p:nvSpPr>
        <p:spPr bwMode="auto">
          <a:xfrm>
            <a:off x="1296988" y="949325"/>
            <a:ext cx="7135812" cy="4252913"/>
          </a:xfrm>
          <a:prstGeom prst="rect">
            <a:avLst/>
          </a:prstGeom>
          <a:solidFill>
            <a:srgbClr val="5C0009"/>
          </a:solidFill>
          <a:ln w="19050">
            <a:solidFill>
              <a:srgbClr val="FFFFFF"/>
            </a:solidFill>
            <a:miter lim="800000"/>
            <a:headEnd/>
            <a:tailEnd/>
          </a:ln>
        </p:spPr>
        <p:txBody>
          <a:bodyPr wrap="none" anchor="ctr"/>
          <a:lstStyle/>
          <a:p>
            <a:endParaRPr lang="it-IT">
              <a:solidFill>
                <a:srgbClr val="FFFFFF"/>
              </a:solidFill>
              <a:latin typeface="Arial" charset="0"/>
            </a:endParaRPr>
          </a:p>
        </p:txBody>
      </p:sp>
      <p:sp>
        <p:nvSpPr>
          <p:cNvPr id="288775" name="Freeform 222"/>
          <p:cNvSpPr>
            <a:spLocks/>
          </p:cNvSpPr>
          <p:nvPr/>
        </p:nvSpPr>
        <p:spPr bwMode="auto">
          <a:xfrm>
            <a:off x="1301750" y="1203325"/>
            <a:ext cx="7137400" cy="4003675"/>
          </a:xfrm>
          <a:custGeom>
            <a:avLst/>
            <a:gdLst>
              <a:gd name="T0" fmla="*/ 0 w 4488"/>
              <a:gd name="T1" fmla="*/ 2147483647 h 2520"/>
              <a:gd name="T2" fmla="*/ 0 w 4488"/>
              <a:gd name="T3" fmla="*/ 2147483647 h 2520"/>
              <a:gd name="T4" fmla="*/ 2147483647 w 4488"/>
              <a:gd name="T5" fmla="*/ 2147483647 h 2520"/>
              <a:gd name="T6" fmla="*/ 2147483647 w 4488"/>
              <a:gd name="T7" fmla="*/ 2147483647 h 2520"/>
              <a:gd name="T8" fmla="*/ 2147483647 w 4488"/>
              <a:gd name="T9" fmla="*/ 2147483647 h 2520"/>
              <a:gd name="T10" fmla="*/ 2147483647 w 4488"/>
              <a:gd name="T11" fmla="*/ 2147483647 h 2520"/>
              <a:gd name="T12" fmla="*/ 2147483647 w 4488"/>
              <a:gd name="T13" fmla="*/ 2147483647 h 2520"/>
              <a:gd name="T14" fmla="*/ 2147483647 w 4488"/>
              <a:gd name="T15" fmla="*/ 2147483647 h 2520"/>
              <a:gd name="T16" fmla="*/ 2147483647 w 4488"/>
              <a:gd name="T17" fmla="*/ 2147483647 h 2520"/>
              <a:gd name="T18" fmla="*/ 2147483647 w 4488"/>
              <a:gd name="T19" fmla="*/ 2147483647 h 2520"/>
              <a:gd name="T20" fmla="*/ 2147483647 w 4488"/>
              <a:gd name="T21" fmla="*/ 2147483647 h 2520"/>
              <a:gd name="T22" fmla="*/ 2147483647 w 4488"/>
              <a:gd name="T23" fmla="*/ 2147483647 h 2520"/>
              <a:gd name="T24" fmla="*/ 2147483647 w 4488"/>
              <a:gd name="T25" fmla="*/ 2147483647 h 2520"/>
              <a:gd name="T26" fmla="*/ 2147483647 w 4488"/>
              <a:gd name="T27" fmla="*/ 2147483647 h 2520"/>
              <a:gd name="T28" fmla="*/ 2147483647 w 4488"/>
              <a:gd name="T29" fmla="*/ 2147483647 h 2520"/>
              <a:gd name="T30" fmla="*/ 2147483647 w 4488"/>
              <a:gd name="T31" fmla="*/ 2147483647 h 2520"/>
              <a:gd name="T32" fmla="*/ 2147483647 w 4488"/>
              <a:gd name="T33" fmla="*/ 2147483647 h 2520"/>
              <a:gd name="T34" fmla="*/ 2147483647 w 4488"/>
              <a:gd name="T35" fmla="*/ 2147483647 h 2520"/>
              <a:gd name="T36" fmla="*/ 2147483647 w 4488"/>
              <a:gd name="T37" fmla="*/ 2147483647 h 2520"/>
              <a:gd name="T38" fmla="*/ 2147483647 w 4488"/>
              <a:gd name="T39" fmla="*/ 0 h 2520"/>
              <a:gd name="T40" fmla="*/ 2147483647 w 4488"/>
              <a:gd name="T41" fmla="*/ 2147483647 h 2520"/>
              <a:gd name="T42" fmla="*/ 0 w 4488"/>
              <a:gd name="T43" fmla="*/ 2147483647 h 25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8"/>
              <a:gd name="T67" fmla="*/ 0 h 2520"/>
              <a:gd name="T68" fmla="*/ 4488 w 4488"/>
              <a:gd name="T69" fmla="*/ 2520 h 25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8" h="2520">
                <a:moveTo>
                  <a:pt x="0" y="2520"/>
                </a:moveTo>
                <a:lnTo>
                  <a:pt x="0" y="2412"/>
                </a:lnTo>
                <a:lnTo>
                  <a:pt x="260" y="2248"/>
                </a:lnTo>
                <a:lnTo>
                  <a:pt x="536" y="2140"/>
                </a:lnTo>
                <a:lnTo>
                  <a:pt x="780" y="2108"/>
                </a:lnTo>
                <a:lnTo>
                  <a:pt x="1312" y="1896"/>
                </a:lnTo>
                <a:lnTo>
                  <a:pt x="1628" y="1724"/>
                </a:lnTo>
                <a:lnTo>
                  <a:pt x="2052" y="1524"/>
                </a:lnTo>
                <a:lnTo>
                  <a:pt x="2116" y="1496"/>
                </a:lnTo>
                <a:lnTo>
                  <a:pt x="2384" y="1332"/>
                </a:lnTo>
                <a:lnTo>
                  <a:pt x="2628" y="1116"/>
                </a:lnTo>
                <a:lnTo>
                  <a:pt x="2912" y="860"/>
                </a:lnTo>
                <a:lnTo>
                  <a:pt x="3192" y="628"/>
                </a:lnTo>
                <a:lnTo>
                  <a:pt x="3388" y="448"/>
                </a:lnTo>
                <a:lnTo>
                  <a:pt x="3452" y="392"/>
                </a:lnTo>
                <a:lnTo>
                  <a:pt x="3684" y="236"/>
                </a:lnTo>
                <a:lnTo>
                  <a:pt x="3896" y="148"/>
                </a:lnTo>
                <a:lnTo>
                  <a:pt x="4160" y="64"/>
                </a:lnTo>
                <a:lnTo>
                  <a:pt x="4204" y="48"/>
                </a:lnTo>
                <a:lnTo>
                  <a:pt x="4488" y="0"/>
                </a:lnTo>
                <a:lnTo>
                  <a:pt x="4488" y="2512"/>
                </a:lnTo>
                <a:lnTo>
                  <a:pt x="0" y="2520"/>
                </a:lnTo>
                <a:close/>
              </a:path>
            </a:pathLst>
          </a:custGeom>
          <a:solidFill>
            <a:srgbClr val="780008"/>
          </a:solidFill>
          <a:ln w="19050">
            <a:solidFill>
              <a:srgbClr val="FFFFFF"/>
            </a:solidFill>
            <a:round/>
            <a:headEnd/>
            <a:tailEnd/>
          </a:ln>
        </p:spPr>
        <p:txBody>
          <a:bodyPr wrap="none" anchor="ctr"/>
          <a:lstStyle/>
          <a:p>
            <a:endParaRPr lang="it-IT">
              <a:solidFill>
                <a:srgbClr val="FFFFFF"/>
              </a:solidFill>
            </a:endParaRPr>
          </a:p>
        </p:txBody>
      </p:sp>
      <p:sp>
        <p:nvSpPr>
          <p:cNvPr id="288776" name="Freeform 223"/>
          <p:cNvSpPr>
            <a:spLocks/>
          </p:cNvSpPr>
          <p:nvPr/>
        </p:nvSpPr>
        <p:spPr bwMode="auto">
          <a:xfrm>
            <a:off x="1308100" y="1730375"/>
            <a:ext cx="7124700" cy="3470275"/>
          </a:xfrm>
          <a:custGeom>
            <a:avLst/>
            <a:gdLst>
              <a:gd name="T0" fmla="*/ 0 w 4480"/>
              <a:gd name="T1" fmla="*/ 2147483647 h 2184"/>
              <a:gd name="T2" fmla="*/ 101165950 w 4480"/>
              <a:gd name="T3" fmla="*/ 2147483647 h 2184"/>
              <a:gd name="T4" fmla="*/ 1952514437 w 4480"/>
              <a:gd name="T5" fmla="*/ 2147483647 h 2184"/>
              <a:gd name="T6" fmla="*/ 2147483647 w 4480"/>
              <a:gd name="T7" fmla="*/ 2147483647 h 2184"/>
              <a:gd name="T8" fmla="*/ 2147483647 w 4480"/>
              <a:gd name="T9" fmla="*/ 2147483647 h 2184"/>
              <a:gd name="T10" fmla="*/ 2147483647 w 4480"/>
              <a:gd name="T11" fmla="*/ 2147483647 h 2184"/>
              <a:gd name="T12" fmla="*/ 2147483647 w 4480"/>
              <a:gd name="T13" fmla="*/ 2147483647 h 2184"/>
              <a:gd name="T14" fmla="*/ 2147483647 w 4480"/>
              <a:gd name="T15" fmla="*/ 2147483647 h 2184"/>
              <a:gd name="T16" fmla="*/ 2147483647 w 4480"/>
              <a:gd name="T17" fmla="*/ 2147483647 h 2184"/>
              <a:gd name="T18" fmla="*/ 2147483647 w 4480"/>
              <a:gd name="T19" fmla="*/ 1898629664 h 2184"/>
              <a:gd name="T20" fmla="*/ 2147483647 w 4480"/>
              <a:gd name="T21" fmla="*/ 1393674290 h 2184"/>
              <a:gd name="T22" fmla="*/ 2147483647 w 4480"/>
              <a:gd name="T23" fmla="*/ 1141197596 h 2184"/>
              <a:gd name="T24" fmla="*/ 2147483647 w 4480"/>
              <a:gd name="T25" fmla="*/ 464557633 h 2184"/>
              <a:gd name="T26" fmla="*/ 2147483647 w 4480"/>
              <a:gd name="T27" fmla="*/ 181784223 h 2184"/>
              <a:gd name="T28" fmla="*/ 2147483647 w 4480"/>
              <a:gd name="T29" fmla="*/ 0 h 2184"/>
              <a:gd name="T30" fmla="*/ 2147483647 w 4480"/>
              <a:gd name="T31" fmla="*/ 2147483647 h 2184"/>
              <a:gd name="T32" fmla="*/ 0 w 4480"/>
              <a:gd name="T33" fmla="*/ 2147483647 h 21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80"/>
              <a:gd name="T52" fmla="*/ 0 h 2184"/>
              <a:gd name="T53" fmla="*/ 4480 w 4480"/>
              <a:gd name="T54" fmla="*/ 2184 h 21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80" h="2184">
                <a:moveTo>
                  <a:pt x="0" y="2184"/>
                </a:moveTo>
                <a:lnTo>
                  <a:pt x="40" y="2176"/>
                </a:lnTo>
                <a:lnTo>
                  <a:pt x="772" y="2128"/>
                </a:lnTo>
                <a:lnTo>
                  <a:pt x="1276" y="2016"/>
                </a:lnTo>
                <a:lnTo>
                  <a:pt x="1692" y="1896"/>
                </a:lnTo>
                <a:lnTo>
                  <a:pt x="2060" y="1784"/>
                </a:lnTo>
                <a:lnTo>
                  <a:pt x="2376" y="1660"/>
                </a:lnTo>
                <a:lnTo>
                  <a:pt x="2680" y="1428"/>
                </a:lnTo>
                <a:cubicBezTo>
                  <a:pt x="2816" y="1317"/>
                  <a:pt x="3071" y="1105"/>
                  <a:pt x="3192" y="992"/>
                </a:cubicBezTo>
                <a:lnTo>
                  <a:pt x="3404" y="752"/>
                </a:lnTo>
                <a:lnTo>
                  <a:pt x="3600" y="552"/>
                </a:lnTo>
                <a:lnTo>
                  <a:pt x="3696" y="452"/>
                </a:lnTo>
                <a:cubicBezTo>
                  <a:pt x="3777" y="391"/>
                  <a:pt x="3984" y="247"/>
                  <a:pt x="4084" y="184"/>
                </a:cubicBezTo>
                <a:lnTo>
                  <a:pt x="4296" y="72"/>
                </a:lnTo>
                <a:lnTo>
                  <a:pt x="4480" y="0"/>
                </a:lnTo>
                <a:lnTo>
                  <a:pt x="4480" y="2176"/>
                </a:lnTo>
                <a:lnTo>
                  <a:pt x="0" y="2184"/>
                </a:lnTo>
                <a:close/>
              </a:path>
            </a:pathLst>
          </a:custGeom>
          <a:solidFill>
            <a:srgbClr val="A1000B"/>
          </a:solidFill>
          <a:ln w="19050">
            <a:solidFill>
              <a:srgbClr val="FFFFFF"/>
            </a:solidFill>
            <a:round/>
            <a:headEnd/>
            <a:tailEnd/>
          </a:ln>
        </p:spPr>
        <p:txBody>
          <a:bodyPr wrap="none" anchor="ctr"/>
          <a:lstStyle/>
          <a:p>
            <a:endParaRPr lang="it-IT">
              <a:solidFill>
                <a:srgbClr val="FFFFFF"/>
              </a:solidFill>
            </a:endParaRPr>
          </a:p>
        </p:txBody>
      </p:sp>
      <p:sp>
        <p:nvSpPr>
          <p:cNvPr id="288777" name="Freeform 224"/>
          <p:cNvSpPr>
            <a:spLocks/>
          </p:cNvSpPr>
          <p:nvPr/>
        </p:nvSpPr>
        <p:spPr bwMode="auto">
          <a:xfrm>
            <a:off x="2298700" y="2444750"/>
            <a:ext cx="6134100" cy="2755900"/>
          </a:xfrm>
          <a:custGeom>
            <a:avLst/>
            <a:gdLst>
              <a:gd name="T0" fmla="*/ 0 w 3860"/>
              <a:gd name="T1" fmla="*/ 2147483647 h 1736"/>
              <a:gd name="T2" fmla="*/ 919239546 w 3860"/>
              <a:gd name="T3" fmla="*/ 2147483647 h 1736"/>
              <a:gd name="T4" fmla="*/ 2147483647 w 3860"/>
              <a:gd name="T5" fmla="*/ 2147483647 h 1736"/>
              <a:gd name="T6" fmla="*/ 2147483647 w 3860"/>
              <a:gd name="T7" fmla="*/ 2147483647 h 1736"/>
              <a:gd name="T8" fmla="*/ 2147483647 w 3860"/>
              <a:gd name="T9" fmla="*/ 2147483647 h 1736"/>
              <a:gd name="T10" fmla="*/ 2147483647 w 3860"/>
              <a:gd name="T11" fmla="*/ 2147483647 h 1736"/>
              <a:gd name="T12" fmla="*/ 2147483647 w 3860"/>
              <a:gd name="T13" fmla="*/ 2147483647 h 1736"/>
              <a:gd name="T14" fmla="*/ 2147483647 w 3860"/>
              <a:gd name="T15" fmla="*/ 2147483647 h 1736"/>
              <a:gd name="T16" fmla="*/ 2147483647 w 3860"/>
              <a:gd name="T17" fmla="*/ 2096770204 h 1736"/>
              <a:gd name="T18" fmla="*/ 2147483647 w 3860"/>
              <a:gd name="T19" fmla="*/ 1572577455 h 1736"/>
              <a:gd name="T20" fmla="*/ 2147483647 w 3860"/>
              <a:gd name="T21" fmla="*/ 1209675057 h 1736"/>
              <a:gd name="T22" fmla="*/ 2147483647 w 3860"/>
              <a:gd name="T23" fmla="*/ 887095147 h 1736"/>
              <a:gd name="T24" fmla="*/ 2147483647 w 3860"/>
              <a:gd name="T25" fmla="*/ 403224986 h 1736"/>
              <a:gd name="T26" fmla="*/ 2147483647 w 3860"/>
              <a:gd name="T27" fmla="*/ 0 h 1736"/>
              <a:gd name="T28" fmla="*/ 2147483647 w 3860"/>
              <a:gd name="T29" fmla="*/ 2147483647 h 1736"/>
              <a:gd name="T30" fmla="*/ 0 w 3860"/>
              <a:gd name="T31" fmla="*/ 2147483647 h 17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60"/>
              <a:gd name="T49" fmla="*/ 0 h 1736"/>
              <a:gd name="T50" fmla="*/ 3860 w 3860"/>
              <a:gd name="T51" fmla="*/ 1736 h 17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60" h="1736">
                <a:moveTo>
                  <a:pt x="0" y="1736"/>
                </a:moveTo>
                <a:lnTo>
                  <a:pt x="364" y="1716"/>
                </a:lnTo>
                <a:lnTo>
                  <a:pt x="932" y="1652"/>
                </a:lnTo>
                <a:lnTo>
                  <a:pt x="1472" y="1560"/>
                </a:lnTo>
                <a:lnTo>
                  <a:pt x="1740" y="1496"/>
                </a:lnTo>
                <a:lnTo>
                  <a:pt x="2008" y="1384"/>
                </a:lnTo>
                <a:lnTo>
                  <a:pt x="2272" y="1236"/>
                </a:lnTo>
                <a:lnTo>
                  <a:pt x="2540" y="1060"/>
                </a:lnTo>
                <a:lnTo>
                  <a:pt x="2788" y="832"/>
                </a:lnTo>
                <a:lnTo>
                  <a:pt x="3008" y="624"/>
                </a:lnTo>
                <a:lnTo>
                  <a:pt x="3168" y="480"/>
                </a:lnTo>
                <a:lnTo>
                  <a:pt x="3312" y="352"/>
                </a:lnTo>
                <a:lnTo>
                  <a:pt x="3564" y="160"/>
                </a:lnTo>
                <a:lnTo>
                  <a:pt x="3860" y="0"/>
                </a:lnTo>
                <a:lnTo>
                  <a:pt x="3860" y="1728"/>
                </a:lnTo>
                <a:lnTo>
                  <a:pt x="0" y="1736"/>
                </a:lnTo>
                <a:close/>
              </a:path>
            </a:pathLst>
          </a:custGeom>
          <a:solidFill>
            <a:srgbClr val="C8000E"/>
          </a:solidFill>
          <a:ln w="19050">
            <a:solidFill>
              <a:srgbClr val="FFFFFF"/>
            </a:solidFill>
            <a:round/>
            <a:headEnd/>
            <a:tailEnd/>
          </a:ln>
        </p:spPr>
        <p:txBody>
          <a:bodyPr wrap="none" anchor="ctr"/>
          <a:lstStyle/>
          <a:p>
            <a:endParaRPr lang="it-IT">
              <a:solidFill>
                <a:srgbClr val="FFFFFF"/>
              </a:solidFill>
            </a:endParaRPr>
          </a:p>
        </p:txBody>
      </p:sp>
      <p:sp>
        <p:nvSpPr>
          <p:cNvPr id="288778" name="Freeform 225"/>
          <p:cNvSpPr>
            <a:spLocks/>
          </p:cNvSpPr>
          <p:nvPr/>
        </p:nvSpPr>
        <p:spPr bwMode="auto">
          <a:xfrm>
            <a:off x="2819400" y="3194050"/>
            <a:ext cx="5613400" cy="2000250"/>
          </a:xfrm>
          <a:custGeom>
            <a:avLst/>
            <a:gdLst>
              <a:gd name="T0" fmla="*/ 0 w 3528"/>
              <a:gd name="T1" fmla="*/ 2147483647 h 1260"/>
              <a:gd name="T2" fmla="*/ 1721487536 w 3528"/>
              <a:gd name="T3" fmla="*/ 2147483647 h 1260"/>
              <a:gd name="T4" fmla="*/ 2147483647 w 3528"/>
              <a:gd name="T5" fmla="*/ 2147483647 h 1260"/>
              <a:gd name="T6" fmla="*/ 2147483647 w 3528"/>
              <a:gd name="T7" fmla="*/ 2147483647 h 1260"/>
              <a:gd name="T8" fmla="*/ 2147483647 w 3528"/>
              <a:gd name="T9" fmla="*/ 2147483647 h 1260"/>
              <a:gd name="T10" fmla="*/ 2147483647 w 3528"/>
              <a:gd name="T11" fmla="*/ 2147483647 h 1260"/>
              <a:gd name="T12" fmla="*/ 2147483647 w 3528"/>
              <a:gd name="T13" fmla="*/ 2147483647 h 1260"/>
              <a:gd name="T14" fmla="*/ 2147483647 w 3528"/>
              <a:gd name="T15" fmla="*/ 1754028864 h 1260"/>
              <a:gd name="T16" fmla="*/ 2147483647 w 3528"/>
              <a:gd name="T17" fmla="*/ 1270158655 h 1260"/>
              <a:gd name="T18" fmla="*/ 2147483647 w 3528"/>
              <a:gd name="T19" fmla="*/ 866933811 h 1260"/>
              <a:gd name="T20" fmla="*/ 2147483647 w 3528"/>
              <a:gd name="T21" fmla="*/ 403224943 h 1260"/>
              <a:gd name="T22" fmla="*/ 2147483647 w 3528"/>
              <a:gd name="T23" fmla="*/ 0 h 1260"/>
              <a:gd name="T24" fmla="*/ 2147483647 w 3528"/>
              <a:gd name="T25" fmla="*/ 2147483647 h 1260"/>
              <a:gd name="T26" fmla="*/ 526572932 w 3528"/>
              <a:gd name="T27" fmla="*/ 2147483647 h 1260"/>
              <a:gd name="T28" fmla="*/ 0 w 3528"/>
              <a:gd name="T29" fmla="*/ 2147483647 h 12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8"/>
              <a:gd name="T46" fmla="*/ 0 h 1260"/>
              <a:gd name="T47" fmla="*/ 3528 w 3528"/>
              <a:gd name="T48" fmla="*/ 1260 h 12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8" h="1260">
                <a:moveTo>
                  <a:pt x="0" y="1260"/>
                </a:moveTo>
                <a:lnTo>
                  <a:pt x="680" y="1228"/>
                </a:lnTo>
                <a:lnTo>
                  <a:pt x="1140" y="1188"/>
                </a:lnTo>
                <a:lnTo>
                  <a:pt x="1416" y="1156"/>
                </a:lnTo>
                <a:lnTo>
                  <a:pt x="1708" y="1080"/>
                </a:lnTo>
                <a:lnTo>
                  <a:pt x="1952" y="1000"/>
                </a:lnTo>
                <a:lnTo>
                  <a:pt x="2232" y="884"/>
                </a:lnTo>
                <a:lnTo>
                  <a:pt x="2524" y="696"/>
                </a:lnTo>
                <a:lnTo>
                  <a:pt x="2792" y="504"/>
                </a:lnTo>
                <a:lnTo>
                  <a:pt x="2996" y="344"/>
                </a:lnTo>
                <a:lnTo>
                  <a:pt x="3260" y="160"/>
                </a:lnTo>
                <a:lnTo>
                  <a:pt x="3528" y="0"/>
                </a:lnTo>
                <a:lnTo>
                  <a:pt x="3528" y="1256"/>
                </a:lnTo>
                <a:lnTo>
                  <a:pt x="208" y="1256"/>
                </a:lnTo>
                <a:lnTo>
                  <a:pt x="0" y="1260"/>
                </a:lnTo>
                <a:close/>
              </a:path>
            </a:pathLst>
          </a:custGeom>
          <a:solidFill>
            <a:srgbClr val="FF0000"/>
          </a:solidFill>
          <a:ln w="19050">
            <a:solidFill>
              <a:srgbClr val="FFFFFF"/>
            </a:solidFill>
            <a:round/>
            <a:headEnd/>
            <a:tailEnd/>
          </a:ln>
        </p:spPr>
        <p:txBody>
          <a:bodyPr wrap="none" anchor="ctr"/>
          <a:lstStyle/>
          <a:p>
            <a:endParaRPr lang="it-IT">
              <a:solidFill>
                <a:srgbClr val="FFFFFF"/>
              </a:solidFill>
            </a:endParaRPr>
          </a:p>
        </p:txBody>
      </p:sp>
      <p:sp>
        <p:nvSpPr>
          <p:cNvPr id="288779" name="Freeform 226"/>
          <p:cNvSpPr>
            <a:spLocks/>
          </p:cNvSpPr>
          <p:nvPr/>
        </p:nvSpPr>
        <p:spPr bwMode="auto">
          <a:xfrm>
            <a:off x="3746500" y="3822700"/>
            <a:ext cx="4689475" cy="1374775"/>
          </a:xfrm>
          <a:custGeom>
            <a:avLst/>
            <a:gdLst>
              <a:gd name="T0" fmla="*/ 0 w 2948"/>
              <a:gd name="T1" fmla="*/ 2147483647 h 856"/>
              <a:gd name="T2" fmla="*/ 2064826221 w 2948"/>
              <a:gd name="T3" fmla="*/ 2104775910 h 856"/>
              <a:gd name="T4" fmla="*/ 2147483647 w 2948"/>
              <a:gd name="T5" fmla="*/ 1919060884 h 856"/>
              <a:gd name="T6" fmla="*/ 2147483647 w 2948"/>
              <a:gd name="T7" fmla="*/ 1723028625 h 856"/>
              <a:gd name="T8" fmla="*/ 2147483647 w 2948"/>
              <a:gd name="T9" fmla="*/ 1444454882 h 856"/>
              <a:gd name="T10" fmla="*/ 2147483647 w 2948"/>
              <a:gd name="T11" fmla="*/ 1031752684 h 856"/>
              <a:gd name="T12" fmla="*/ 2147483647 w 2948"/>
              <a:gd name="T13" fmla="*/ 619051892 h 856"/>
              <a:gd name="T14" fmla="*/ 2147483647 w 2948"/>
              <a:gd name="T15" fmla="*/ 0 h 856"/>
              <a:gd name="T16" fmla="*/ 2147483647 w 2948"/>
              <a:gd name="T17" fmla="*/ 2147483647 h 856"/>
              <a:gd name="T18" fmla="*/ 0 w 2948"/>
              <a:gd name="T19" fmla="*/ 2147483647 h 8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48"/>
              <a:gd name="T31" fmla="*/ 0 h 856"/>
              <a:gd name="T32" fmla="*/ 2948 w 2948"/>
              <a:gd name="T33" fmla="*/ 856 h 8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48" h="856">
                <a:moveTo>
                  <a:pt x="0" y="856"/>
                </a:moveTo>
                <a:lnTo>
                  <a:pt x="816" y="816"/>
                </a:lnTo>
                <a:lnTo>
                  <a:pt x="1292" y="744"/>
                </a:lnTo>
                <a:lnTo>
                  <a:pt x="1636" y="668"/>
                </a:lnTo>
                <a:lnTo>
                  <a:pt x="1916" y="560"/>
                </a:lnTo>
                <a:lnTo>
                  <a:pt x="2232" y="400"/>
                </a:lnTo>
                <a:lnTo>
                  <a:pt x="2524" y="240"/>
                </a:lnTo>
                <a:lnTo>
                  <a:pt x="2948" y="0"/>
                </a:lnTo>
                <a:lnTo>
                  <a:pt x="2948" y="856"/>
                </a:lnTo>
                <a:lnTo>
                  <a:pt x="0" y="856"/>
                </a:lnTo>
                <a:close/>
              </a:path>
            </a:pathLst>
          </a:custGeom>
          <a:solidFill>
            <a:srgbClr val="FF4F01"/>
          </a:solidFill>
          <a:ln w="19050">
            <a:solidFill>
              <a:srgbClr val="FFFFFF"/>
            </a:solidFill>
            <a:round/>
            <a:headEnd/>
            <a:tailEnd/>
          </a:ln>
        </p:spPr>
        <p:txBody>
          <a:bodyPr wrap="none" anchor="ctr"/>
          <a:lstStyle/>
          <a:p>
            <a:endParaRPr lang="it-IT">
              <a:solidFill>
                <a:srgbClr val="FFFFFF"/>
              </a:solidFill>
            </a:endParaRPr>
          </a:p>
        </p:txBody>
      </p:sp>
      <p:sp>
        <p:nvSpPr>
          <p:cNvPr id="288780" name="Freeform 227"/>
          <p:cNvSpPr>
            <a:spLocks/>
          </p:cNvSpPr>
          <p:nvPr/>
        </p:nvSpPr>
        <p:spPr bwMode="auto">
          <a:xfrm>
            <a:off x="4565650" y="4356100"/>
            <a:ext cx="3868738" cy="841375"/>
          </a:xfrm>
          <a:custGeom>
            <a:avLst/>
            <a:gdLst>
              <a:gd name="T0" fmla="*/ 0 w 2424"/>
              <a:gd name="T1" fmla="*/ 1350976662 h 524"/>
              <a:gd name="T2" fmla="*/ 1660813522 w 2424"/>
              <a:gd name="T3" fmla="*/ 1258160519 h 524"/>
              <a:gd name="T4" fmla="*/ 2147483647 w 2424"/>
              <a:gd name="T5" fmla="*/ 1124094540 h 524"/>
              <a:gd name="T6" fmla="*/ 2147483647 w 2424"/>
              <a:gd name="T7" fmla="*/ 917838941 h 524"/>
              <a:gd name="T8" fmla="*/ 2147483647 w 2424"/>
              <a:gd name="T9" fmla="*/ 515639198 h 524"/>
              <a:gd name="T10" fmla="*/ 2147483647 w 2424"/>
              <a:gd name="T11" fmla="*/ 0 h 524"/>
              <a:gd name="T12" fmla="*/ 2147483647 w 2424"/>
              <a:gd name="T13" fmla="*/ 1340663401 h 524"/>
              <a:gd name="T14" fmla="*/ 0 w 2424"/>
              <a:gd name="T15" fmla="*/ 1350976662 h 524"/>
              <a:gd name="T16" fmla="*/ 0 60000 65536"/>
              <a:gd name="T17" fmla="*/ 0 60000 65536"/>
              <a:gd name="T18" fmla="*/ 0 60000 65536"/>
              <a:gd name="T19" fmla="*/ 0 60000 65536"/>
              <a:gd name="T20" fmla="*/ 0 60000 65536"/>
              <a:gd name="T21" fmla="*/ 0 60000 65536"/>
              <a:gd name="T22" fmla="*/ 0 60000 65536"/>
              <a:gd name="T23" fmla="*/ 0 60000 65536"/>
              <a:gd name="T24" fmla="*/ 0 w 2424"/>
              <a:gd name="T25" fmla="*/ 0 h 524"/>
              <a:gd name="T26" fmla="*/ 2424 w 2424"/>
              <a:gd name="T27" fmla="*/ 524 h 5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4" h="524">
                <a:moveTo>
                  <a:pt x="0" y="524"/>
                </a:moveTo>
                <a:lnTo>
                  <a:pt x="652" y="488"/>
                </a:lnTo>
                <a:lnTo>
                  <a:pt x="1100" y="436"/>
                </a:lnTo>
                <a:lnTo>
                  <a:pt x="1444" y="356"/>
                </a:lnTo>
                <a:lnTo>
                  <a:pt x="1932" y="200"/>
                </a:lnTo>
                <a:lnTo>
                  <a:pt x="2424" y="0"/>
                </a:lnTo>
                <a:lnTo>
                  <a:pt x="2424" y="520"/>
                </a:lnTo>
                <a:lnTo>
                  <a:pt x="0" y="524"/>
                </a:lnTo>
                <a:close/>
              </a:path>
            </a:pathLst>
          </a:custGeom>
          <a:solidFill>
            <a:srgbClr val="FF8000"/>
          </a:solidFill>
          <a:ln w="19050">
            <a:solidFill>
              <a:srgbClr val="FFFFFF"/>
            </a:solidFill>
            <a:round/>
            <a:headEnd/>
            <a:tailEnd/>
          </a:ln>
        </p:spPr>
        <p:txBody>
          <a:bodyPr wrap="none" anchor="ctr"/>
          <a:lstStyle/>
          <a:p>
            <a:endParaRPr lang="it-IT">
              <a:solidFill>
                <a:srgbClr val="FFFFFF"/>
              </a:solidFill>
            </a:endParaRPr>
          </a:p>
        </p:txBody>
      </p:sp>
      <p:sp>
        <p:nvSpPr>
          <p:cNvPr id="288781" name="Freeform 228"/>
          <p:cNvSpPr>
            <a:spLocks/>
          </p:cNvSpPr>
          <p:nvPr/>
        </p:nvSpPr>
        <p:spPr bwMode="auto">
          <a:xfrm>
            <a:off x="5664200" y="4711700"/>
            <a:ext cx="2768600" cy="482600"/>
          </a:xfrm>
          <a:custGeom>
            <a:avLst/>
            <a:gdLst>
              <a:gd name="T0" fmla="*/ 0 w 1736"/>
              <a:gd name="T1" fmla="*/ 786833528 h 296"/>
              <a:gd name="T2" fmla="*/ 1342935287 w 1736"/>
              <a:gd name="T3" fmla="*/ 659238054 h 296"/>
              <a:gd name="T4" fmla="*/ 2147483647 w 1736"/>
              <a:gd name="T5" fmla="*/ 382783264 h 296"/>
              <a:gd name="T6" fmla="*/ 2147483647 w 1736"/>
              <a:gd name="T7" fmla="*/ 138227395 h 296"/>
              <a:gd name="T8" fmla="*/ 2147483647 w 1736"/>
              <a:gd name="T9" fmla="*/ 0 h 296"/>
              <a:gd name="T10" fmla="*/ 2147483647 w 1736"/>
              <a:gd name="T11" fmla="*/ 786833528 h 296"/>
              <a:gd name="T12" fmla="*/ 0 w 1736"/>
              <a:gd name="T13" fmla="*/ 786833528 h 296"/>
              <a:gd name="T14" fmla="*/ 0 60000 65536"/>
              <a:gd name="T15" fmla="*/ 0 60000 65536"/>
              <a:gd name="T16" fmla="*/ 0 60000 65536"/>
              <a:gd name="T17" fmla="*/ 0 60000 65536"/>
              <a:gd name="T18" fmla="*/ 0 60000 65536"/>
              <a:gd name="T19" fmla="*/ 0 60000 65536"/>
              <a:gd name="T20" fmla="*/ 0 60000 65536"/>
              <a:gd name="T21" fmla="*/ 0 w 1736"/>
              <a:gd name="T22" fmla="*/ 0 h 296"/>
              <a:gd name="T23" fmla="*/ 1736 w 1736"/>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6" h="296">
                <a:moveTo>
                  <a:pt x="0" y="296"/>
                </a:moveTo>
                <a:lnTo>
                  <a:pt x="528" y="248"/>
                </a:lnTo>
                <a:lnTo>
                  <a:pt x="1140" y="144"/>
                </a:lnTo>
                <a:lnTo>
                  <a:pt x="1548" y="52"/>
                </a:lnTo>
                <a:lnTo>
                  <a:pt x="1736" y="0"/>
                </a:lnTo>
                <a:lnTo>
                  <a:pt x="1736" y="296"/>
                </a:lnTo>
                <a:lnTo>
                  <a:pt x="0" y="296"/>
                </a:lnTo>
                <a:close/>
              </a:path>
            </a:pathLst>
          </a:custGeom>
          <a:solidFill>
            <a:srgbClr val="FFD605"/>
          </a:solidFill>
          <a:ln w="19050">
            <a:solidFill>
              <a:srgbClr val="FFFFFF"/>
            </a:solidFill>
            <a:round/>
            <a:headEnd/>
            <a:tailEnd/>
          </a:ln>
        </p:spPr>
        <p:txBody>
          <a:bodyPr wrap="none" anchor="ctr"/>
          <a:lstStyle/>
          <a:p>
            <a:endParaRPr lang="it-IT">
              <a:solidFill>
                <a:srgbClr val="FFFFFF"/>
              </a:solidFill>
            </a:endParaRPr>
          </a:p>
        </p:txBody>
      </p:sp>
      <p:sp>
        <p:nvSpPr>
          <p:cNvPr id="288782" name="Freeform 229"/>
          <p:cNvSpPr>
            <a:spLocks/>
          </p:cNvSpPr>
          <p:nvPr/>
        </p:nvSpPr>
        <p:spPr bwMode="auto">
          <a:xfrm>
            <a:off x="6238875" y="4940300"/>
            <a:ext cx="2190750" cy="260350"/>
          </a:xfrm>
          <a:custGeom>
            <a:avLst/>
            <a:gdLst>
              <a:gd name="T0" fmla="*/ 0 w 1376"/>
              <a:gd name="T1" fmla="*/ 403224949 h 164"/>
              <a:gd name="T2" fmla="*/ 1531036379 w 1376"/>
              <a:gd name="T3" fmla="*/ 282257494 h 164"/>
              <a:gd name="T4" fmla="*/ 2147483647 w 1376"/>
              <a:gd name="T5" fmla="*/ 141128747 h 164"/>
              <a:gd name="T6" fmla="*/ 2147483647 w 1376"/>
              <a:gd name="T7" fmla="*/ 0 h 164"/>
              <a:gd name="T8" fmla="*/ 2147483647 w 1376"/>
              <a:gd name="T9" fmla="*/ 413305570 h 164"/>
              <a:gd name="T10" fmla="*/ 0 w 1376"/>
              <a:gd name="T11" fmla="*/ 403224949 h 164"/>
              <a:gd name="T12" fmla="*/ 0 60000 65536"/>
              <a:gd name="T13" fmla="*/ 0 60000 65536"/>
              <a:gd name="T14" fmla="*/ 0 60000 65536"/>
              <a:gd name="T15" fmla="*/ 0 60000 65536"/>
              <a:gd name="T16" fmla="*/ 0 60000 65536"/>
              <a:gd name="T17" fmla="*/ 0 60000 65536"/>
              <a:gd name="T18" fmla="*/ 0 w 1376"/>
              <a:gd name="T19" fmla="*/ 0 h 164"/>
              <a:gd name="T20" fmla="*/ 1376 w 1376"/>
              <a:gd name="T21" fmla="*/ 164 h 164"/>
            </a:gdLst>
            <a:ahLst/>
            <a:cxnLst>
              <a:cxn ang="T12">
                <a:pos x="T0" y="T1"/>
              </a:cxn>
              <a:cxn ang="T13">
                <a:pos x="T2" y="T3"/>
              </a:cxn>
              <a:cxn ang="T14">
                <a:pos x="T4" y="T5"/>
              </a:cxn>
              <a:cxn ang="T15">
                <a:pos x="T6" y="T7"/>
              </a:cxn>
              <a:cxn ang="T16">
                <a:pos x="T8" y="T9"/>
              </a:cxn>
              <a:cxn ang="T17">
                <a:pos x="T10" y="T11"/>
              </a:cxn>
            </a:cxnLst>
            <a:rect l="T18" t="T19" r="T20" b="T21"/>
            <a:pathLst>
              <a:path w="1376" h="164">
                <a:moveTo>
                  <a:pt x="0" y="160"/>
                </a:moveTo>
                <a:lnTo>
                  <a:pt x="604" y="112"/>
                </a:lnTo>
                <a:lnTo>
                  <a:pt x="1048" y="56"/>
                </a:lnTo>
                <a:lnTo>
                  <a:pt x="1376" y="0"/>
                </a:lnTo>
                <a:lnTo>
                  <a:pt x="1376" y="164"/>
                </a:lnTo>
                <a:lnTo>
                  <a:pt x="0" y="160"/>
                </a:lnTo>
                <a:close/>
              </a:path>
            </a:pathLst>
          </a:custGeom>
          <a:solidFill>
            <a:srgbClr val="FFFF86"/>
          </a:solidFill>
          <a:ln w="19050">
            <a:solidFill>
              <a:srgbClr val="FFFFFF"/>
            </a:solidFill>
            <a:round/>
            <a:headEnd/>
            <a:tailEnd/>
          </a:ln>
        </p:spPr>
        <p:txBody>
          <a:bodyPr wrap="none" anchor="ctr"/>
          <a:lstStyle/>
          <a:p>
            <a:endParaRPr lang="it-IT">
              <a:solidFill>
                <a:srgbClr val="FFFFFF"/>
              </a:solidFill>
            </a:endParaRPr>
          </a:p>
        </p:txBody>
      </p:sp>
      <p:sp>
        <p:nvSpPr>
          <p:cNvPr id="103654" name="Text Box 230"/>
          <p:cNvSpPr txBox="1">
            <a:spLocks noChangeArrowheads="1"/>
          </p:cNvSpPr>
          <p:nvPr/>
        </p:nvSpPr>
        <p:spPr bwMode="auto">
          <a:xfrm rot="-5400000">
            <a:off x="-593725" y="2851150"/>
            <a:ext cx="2482850" cy="336550"/>
          </a:xfrm>
          <a:prstGeom prst="rect">
            <a:avLst/>
          </a:prstGeom>
          <a:noFill/>
          <a:ln>
            <a:noFill/>
          </a:ln>
          <a:effectLst>
            <a:prstShdw prst="shdw17" dist="17961" dir="2700000">
              <a:schemeClr val="accent1">
                <a:gamma/>
                <a:shade val="60000"/>
                <a:invGamma/>
              </a:schemeClr>
            </a:prstShdw>
          </a:effectLst>
          <a:extLst/>
        </p:spPr>
        <p:txBody>
          <a:bodyPr>
            <a:spAutoFit/>
          </a:bodyPr>
          <a:lstStyle/>
          <a:p>
            <a:pPr algn="ctr">
              <a:spcBef>
                <a:spcPct val="50000"/>
              </a:spcBef>
              <a:defRPr/>
            </a:pPr>
            <a:r>
              <a:rPr lang="it-IT" sz="1600" b="1">
                <a:solidFill>
                  <a:srgbClr val="FFFFFF"/>
                </a:solidFill>
                <a:latin typeface="Arial" charset="0"/>
              </a:rPr>
              <a:t>Patients (%)</a:t>
            </a:r>
          </a:p>
        </p:txBody>
      </p:sp>
      <p:grpSp>
        <p:nvGrpSpPr>
          <p:cNvPr id="288784" name="Group 231"/>
          <p:cNvGrpSpPr>
            <a:grpSpLocks/>
          </p:cNvGrpSpPr>
          <p:nvPr/>
        </p:nvGrpSpPr>
        <p:grpSpPr bwMode="auto">
          <a:xfrm>
            <a:off x="1617663" y="1130300"/>
            <a:ext cx="2838450" cy="2106613"/>
            <a:chOff x="1019" y="712"/>
            <a:chExt cx="1788" cy="1327"/>
          </a:xfrm>
        </p:grpSpPr>
        <p:sp>
          <p:nvSpPr>
            <p:cNvPr id="103656" name="Text Box 232"/>
            <p:cNvSpPr txBox="1">
              <a:spLocks noChangeArrowheads="1"/>
            </p:cNvSpPr>
            <p:nvPr/>
          </p:nvSpPr>
          <p:spPr bwMode="auto">
            <a:xfrm>
              <a:off x="1243" y="712"/>
              <a:ext cx="1564" cy="1327"/>
            </a:xfrm>
            <a:prstGeom prst="rect">
              <a:avLst/>
            </a:prstGeom>
            <a:noFill/>
            <a:ln>
              <a:noFill/>
            </a:ln>
            <a:effectLst>
              <a:prstShdw prst="shdw17" dist="17961" dir="2700000">
                <a:schemeClr val="accent1">
                  <a:gamma/>
                  <a:shade val="60000"/>
                  <a:invGamma/>
                </a:schemeClr>
              </a:prstShdw>
            </a:effectLst>
            <a:extLst/>
          </p:spPr>
          <p:txBody>
            <a:bodyPr>
              <a:spAutoFit/>
            </a:bodyPr>
            <a:lstStyle/>
            <a:p>
              <a:pPr>
                <a:lnSpc>
                  <a:spcPct val="105000"/>
                </a:lnSpc>
                <a:defRPr/>
              </a:pPr>
              <a:r>
                <a:rPr lang="it-IT" sz="1400" b="1">
                  <a:solidFill>
                    <a:srgbClr val="FFFFFF"/>
                  </a:solidFill>
                  <a:latin typeface="Arial" charset="0"/>
                </a:rPr>
                <a:t>0 disorders</a:t>
              </a:r>
            </a:p>
            <a:p>
              <a:pPr>
                <a:lnSpc>
                  <a:spcPct val="105000"/>
                </a:lnSpc>
                <a:defRPr/>
              </a:pPr>
              <a:r>
                <a:rPr lang="it-IT" sz="1400" b="1">
                  <a:solidFill>
                    <a:srgbClr val="FFFFFF"/>
                  </a:solidFill>
                  <a:latin typeface="Arial" charset="0"/>
                </a:rPr>
                <a:t>1 disorder</a:t>
              </a:r>
            </a:p>
            <a:p>
              <a:pPr>
                <a:lnSpc>
                  <a:spcPct val="105000"/>
                </a:lnSpc>
                <a:defRPr/>
              </a:pPr>
              <a:r>
                <a:rPr lang="it-IT" sz="1400" b="1">
                  <a:solidFill>
                    <a:srgbClr val="FFFFFF"/>
                  </a:solidFill>
                  <a:latin typeface="Arial" charset="0"/>
                </a:rPr>
                <a:t>2 disorders</a:t>
              </a:r>
            </a:p>
            <a:p>
              <a:pPr>
                <a:lnSpc>
                  <a:spcPct val="105000"/>
                </a:lnSpc>
                <a:defRPr/>
              </a:pPr>
              <a:r>
                <a:rPr lang="it-IT" sz="1400" b="1">
                  <a:solidFill>
                    <a:srgbClr val="FFFFFF"/>
                  </a:solidFill>
                  <a:latin typeface="Arial" charset="0"/>
                </a:rPr>
                <a:t>3 disorders</a:t>
              </a:r>
            </a:p>
            <a:p>
              <a:pPr>
                <a:lnSpc>
                  <a:spcPct val="105000"/>
                </a:lnSpc>
                <a:defRPr/>
              </a:pPr>
              <a:r>
                <a:rPr lang="it-IT" sz="1400" b="1">
                  <a:solidFill>
                    <a:srgbClr val="FFFFFF"/>
                  </a:solidFill>
                  <a:latin typeface="Arial" charset="0"/>
                </a:rPr>
                <a:t>4 disorders</a:t>
              </a:r>
            </a:p>
            <a:p>
              <a:pPr>
                <a:lnSpc>
                  <a:spcPct val="105000"/>
                </a:lnSpc>
                <a:defRPr/>
              </a:pPr>
              <a:r>
                <a:rPr lang="it-IT" sz="1400" b="1">
                  <a:solidFill>
                    <a:srgbClr val="FFFFFF"/>
                  </a:solidFill>
                  <a:latin typeface="Arial" charset="0"/>
                </a:rPr>
                <a:t>5 disorders</a:t>
              </a:r>
            </a:p>
            <a:p>
              <a:pPr>
                <a:lnSpc>
                  <a:spcPct val="105000"/>
                </a:lnSpc>
                <a:defRPr/>
              </a:pPr>
              <a:r>
                <a:rPr lang="it-IT" sz="1400" b="1">
                  <a:solidFill>
                    <a:srgbClr val="FFFFFF"/>
                  </a:solidFill>
                  <a:latin typeface="Arial" charset="0"/>
                </a:rPr>
                <a:t>6 disorders</a:t>
              </a:r>
            </a:p>
            <a:p>
              <a:pPr>
                <a:lnSpc>
                  <a:spcPct val="105000"/>
                </a:lnSpc>
                <a:defRPr/>
              </a:pPr>
              <a:r>
                <a:rPr lang="it-IT" sz="1400" b="1">
                  <a:solidFill>
                    <a:srgbClr val="FFFFFF"/>
                  </a:solidFill>
                  <a:latin typeface="Arial" charset="0"/>
                </a:rPr>
                <a:t>7 disorders</a:t>
              </a:r>
            </a:p>
            <a:p>
              <a:pPr>
                <a:lnSpc>
                  <a:spcPct val="105000"/>
                </a:lnSpc>
                <a:defRPr/>
              </a:pPr>
              <a:r>
                <a:rPr lang="it-IT" sz="1400" b="1">
                  <a:solidFill>
                    <a:srgbClr val="FFFFFF"/>
                  </a:solidFill>
                  <a:latin typeface="Arial" charset="0"/>
                </a:rPr>
                <a:t>≥ 8 disorders</a:t>
              </a:r>
            </a:p>
          </p:txBody>
        </p:sp>
        <p:sp>
          <p:nvSpPr>
            <p:cNvPr id="288787" name="Rectangle 233"/>
            <p:cNvSpPr>
              <a:spLocks noChangeArrowheads="1"/>
            </p:cNvSpPr>
            <p:nvPr/>
          </p:nvSpPr>
          <p:spPr bwMode="auto">
            <a:xfrm>
              <a:off x="1019" y="760"/>
              <a:ext cx="189" cy="94"/>
            </a:xfrm>
            <a:prstGeom prst="rect">
              <a:avLst/>
            </a:prstGeom>
            <a:solidFill>
              <a:srgbClr val="5C0009"/>
            </a:solidFill>
            <a:ln w="12700">
              <a:solidFill>
                <a:srgbClr val="FFFFFF"/>
              </a:solidFill>
              <a:miter lim="800000"/>
              <a:headEnd/>
              <a:tailEnd/>
            </a:ln>
          </p:spPr>
          <p:txBody>
            <a:bodyPr wrap="none" anchor="ctr"/>
            <a:lstStyle/>
            <a:p>
              <a:endParaRPr lang="it-IT">
                <a:solidFill>
                  <a:srgbClr val="FFFFFF"/>
                </a:solidFill>
                <a:latin typeface="Arial" charset="0"/>
              </a:endParaRPr>
            </a:p>
          </p:txBody>
        </p:sp>
        <p:sp>
          <p:nvSpPr>
            <p:cNvPr id="288788" name="Rectangle 234"/>
            <p:cNvSpPr>
              <a:spLocks noChangeArrowheads="1"/>
            </p:cNvSpPr>
            <p:nvPr/>
          </p:nvSpPr>
          <p:spPr bwMode="auto">
            <a:xfrm>
              <a:off x="1019" y="902"/>
              <a:ext cx="189" cy="94"/>
            </a:xfrm>
            <a:prstGeom prst="rect">
              <a:avLst/>
            </a:prstGeom>
            <a:solidFill>
              <a:srgbClr val="780008"/>
            </a:solidFill>
            <a:ln w="12700">
              <a:solidFill>
                <a:srgbClr val="FFFFFF"/>
              </a:solidFill>
              <a:miter lim="800000"/>
              <a:headEnd/>
              <a:tailEnd/>
            </a:ln>
          </p:spPr>
          <p:txBody>
            <a:bodyPr wrap="none" anchor="ctr"/>
            <a:lstStyle/>
            <a:p>
              <a:endParaRPr lang="it-IT">
                <a:solidFill>
                  <a:srgbClr val="FFFFFF"/>
                </a:solidFill>
                <a:latin typeface="Arial" charset="0"/>
              </a:endParaRPr>
            </a:p>
          </p:txBody>
        </p:sp>
        <p:sp>
          <p:nvSpPr>
            <p:cNvPr id="288789" name="Rectangle 235"/>
            <p:cNvSpPr>
              <a:spLocks noChangeArrowheads="1"/>
            </p:cNvSpPr>
            <p:nvPr/>
          </p:nvSpPr>
          <p:spPr bwMode="auto">
            <a:xfrm>
              <a:off x="1019" y="1043"/>
              <a:ext cx="189" cy="95"/>
            </a:xfrm>
            <a:prstGeom prst="rect">
              <a:avLst/>
            </a:prstGeom>
            <a:solidFill>
              <a:srgbClr val="A1000B"/>
            </a:solidFill>
            <a:ln w="12700">
              <a:solidFill>
                <a:srgbClr val="FFFFFF"/>
              </a:solidFill>
              <a:miter lim="800000"/>
              <a:headEnd/>
              <a:tailEnd/>
            </a:ln>
          </p:spPr>
          <p:txBody>
            <a:bodyPr wrap="none" anchor="ctr"/>
            <a:lstStyle/>
            <a:p>
              <a:endParaRPr lang="it-IT">
                <a:solidFill>
                  <a:srgbClr val="FFFFFF"/>
                </a:solidFill>
                <a:latin typeface="Arial" charset="0"/>
              </a:endParaRPr>
            </a:p>
          </p:txBody>
        </p:sp>
        <p:sp>
          <p:nvSpPr>
            <p:cNvPr id="288790" name="Rectangle 236"/>
            <p:cNvSpPr>
              <a:spLocks noChangeArrowheads="1"/>
            </p:cNvSpPr>
            <p:nvPr/>
          </p:nvSpPr>
          <p:spPr bwMode="auto">
            <a:xfrm>
              <a:off x="1019" y="1185"/>
              <a:ext cx="189" cy="94"/>
            </a:xfrm>
            <a:prstGeom prst="rect">
              <a:avLst/>
            </a:prstGeom>
            <a:solidFill>
              <a:srgbClr val="C8000E"/>
            </a:solidFill>
            <a:ln w="12700">
              <a:solidFill>
                <a:srgbClr val="FFFFFF"/>
              </a:solidFill>
              <a:miter lim="800000"/>
              <a:headEnd/>
              <a:tailEnd/>
            </a:ln>
          </p:spPr>
          <p:txBody>
            <a:bodyPr wrap="none" anchor="ctr"/>
            <a:lstStyle/>
            <a:p>
              <a:endParaRPr lang="it-IT">
                <a:solidFill>
                  <a:srgbClr val="FFFFFF"/>
                </a:solidFill>
                <a:latin typeface="Arial" charset="0"/>
              </a:endParaRPr>
            </a:p>
          </p:txBody>
        </p:sp>
        <p:sp>
          <p:nvSpPr>
            <p:cNvPr id="288791" name="Rectangle 237"/>
            <p:cNvSpPr>
              <a:spLocks noChangeArrowheads="1"/>
            </p:cNvSpPr>
            <p:nvPr/>
          </p:nvSpPr>
          <p:spPr bwMode="auto">
            <a:xfrm>
              <a:off x="1019" y="1326"/>
              <a:ext cx="189" cy="95"/>
            </a:xfrm>
            <a:prstGeom prst="rect">
              <a:avLst/>
            </a:prstGeom>
            <a:solidFill>
              <a:srgbClr val="FF0000"/>
            </a:solidFill>
            <a:ln w="12700">
              <a:solidFill>
                <a:srgbClr val="FFFFFF"/>
              </a:solidFill>
              <a:miter lim="800000"/>
              <a:headEnd/>
              <a:tailEnd/>
            </a:ln>
          </p:spPr>
          <p:txBody>
            <a:bodyPr wrap="none" anchor="ctr"/>
            <a:lstStyle/>
            <a:p>
              <a:endParaRPr lang="it-IT">
                <a:solidFill>
                  <a:srgbClr val="FFFFFF"/>
                </a:solidFill>
                <a:latin typeface="Arial" charset="0"/>
              </a:endParaRPr>
            </a:p>
          </p:txBody>
        </p:sp>
        <p:sp>
          <p:nvSpPr>
            <p:cNvPr id="288792" name="Rectangle 238"/>
            <p:cNvSpPr>
              <a:spLocks noChangeArrowheads="1"/>
            </p:cNvSpPr>
            <p:nvPr/>
          </p:nvSpPr>
          <p:spPr bwMode="auto">
            <a:xfrm>
              <a:off x="1019" y="1468"/>
              <a:ext cx="189" cy="94"/>
            </a:xfrm>
            <a:prstGeom prst="rect">
              <a:avLst/>
            </a:prstGeom>
            <a:solidFill>
              <a:srgbClr val="FF4F01"/>
            </a:solidFill>
            <a:ln w="12700">
              <a:solidFill>
                <a:srgbClr val="FFFFFF"/>
              </a:solidFill>
              <a:miter lim="800000"/>
              <a:headEnd/>
              <a:tailEnd/>
            </a:ln>
          </p:spPr>
          <p:txBody>
            <a:bodyPr wrap="none" anchor="ctr"/>
            <a:lstStyle/>
            <a:p>
              <a:endParaRPr lang="it-IT">
                <a:solidFill>
                  <a:srgbClr val="FFFFFF"/>
                </a:solidFill>
                <a:latin typeface="Arial" charset="0"/>
              </a:endParaRPr>
            </a:p>
          </p:txBody>
        </p:sp>
        <p:sp>
          <p:nvSpPr>
            <p:cNvPr id="288793" name="Rectangle 239"/>
            <p:cNvSpPr>
              <a:spLocks noChangeArrowheads="1"/>
            </p:cNvSpPr>
            <p:nvPr/>
          </p:nvSpPr>
          <p:spPr bwMode="auto">
            <a:xfrm>
              <a:off x="1019" y="1609"/>
              <a:ext cx="189" cy="95"/>
            </a:xfrm>
            <a:prstGeom prst="rect">
              <a:avLst/>
            </a:prstGeom>
            <a:solidFill>
              <a:srgbClr val="FF8000"/>
            </a:solidFill>
            <a:ln w="12700">
              <a:solidFill>
                <a:srgbClr val="FFFFFF"/>
              </a:solidFill>
              <a:miter lim="800000"/>
              <a:headEnd/>
              <a:tailEnd/>
            </a:ln>
          </p:spPr>
          <p:txBody>
            <a:bodyPr wrap="none" anchor="ctr"/>
            <a:lstStyle/>
            <a:p>
              <a:endParaRPr lang="it-IT">
                <a:solidFill>
                  <a:srgbClr val="FFFFFF"/>
                </a:solidFill>
                <a:latin typeface="Arial" charset="0"/>
              </a:endParaRPr>
            </a:p>
          </p:txBody>
        </p:sp>
        <p:sp>
          <p:nvSpPr>
            <p:cNvPr id="288794" name="Rectangle 240"/>
            <p:cNvSpPr>
              <a:spLocks noChangeArrowheads="1"/>
            </p:cNvSpPr>
            <p:nvPr/>
          </p:nvSpPr>
          <p:spPr bwMode="auto">
            <a:xfrm>
              <a:off x="1019" y="1751"/>
              <a:ext cx="189" cy="94"/>
            </a:xfrm>
            <a:prstGeom prst="rect">
              <a:avLst/>
            </a:prstGeom>
            <a:solidFill>
              <a:srgbClr val="FFD605"/>
            </a:solidFill>
            <a:ln w="12700">
              <a:solidFill>
                <a:srgbClr val="FFFFFF"/>
              </a:solidFill>
              <a:miter lim="800000"/>
              <a:headEnd/>
              <a:tailEnd/>
            </a:ln>
          </p:spPr>
          <p:txBody>
            <a:bodyPr wrap="none" anchor="ctr"/>
            <a:lstStyle/>
            <a:p>
              <a:endParaRPr lang="it-IT">
                <a:solidFill>
                  <a:srgbClr val="FFFFFF"/>
                </a:solidFill>
                <a:latin typeface="Arial" charset="0"/>
              </a:endParaRPr>
            </a:p>
          </p:txBody>
        </p:sp>
        <p:sp>
          <p:nvSpPr>
            <p:cNvPr id="288795" name="Rectangle 241"/>
            <p:cNvSpPr>
              <a:spLocks noChangeArrowheads="1"/>
            </p:cNvSpPr>
            <p:nvPr/>
          </p:nvSpPr>
          <p:spPr bwMode="auto">
            <a:xfrm>
              <a:off x="1019" y="1893"/>
              <a:ext cx="189" cy="94"/>
            </a:xfrm>
            <a:prstGeom prst="rect">
              <a:avLst/>
            </a:prstGeom>
            <a:solidFill>
              <a:srgbClr val="FFFF86"/>
            </a:solidFill>
            <a:ln w="12700">
              <a:solidFill>
                <a:srgbClr val="FFFFFF"/>
              </a:solidFill>
              <a:miter lim="800000"/>
              <a:headEnd/>
              <a:tailEnd/>
            </a:ln>
          </p:spPr>
          <p:txBody>
            <a:bodyPr wrap="none" anchor="ctr"/>
            <a:lstStyle/>
            <a:p>
              <a:endParaRPr lang="it-IT">
                <a:solidFill>
                  <a:srgbClr val="FFFFFF"/>
                </a:solidFill>
                <a:latin typeface="Arial" charset="0"/>
              </a:endParaRPr>
            </a:p>
          </p:txBody>
        </p:sp>
      </p:grpSp>
      <p:sp>
        <p:nvSpPr>
          <p:cNvPr id="288785" name="Rectangle 242"/>
          <p:cNvSpPr>
            <a:spLocks noChangeArrowheads="1"/>
          </p:cNvSpPr>
          <p:nvPr/>
        </p:nvSpPr>
        <p:spPr bwMode="auto">
          <a:xfrm>
            <a:off x="1301750" y="949325"/>
            <a:ext cx="7135813" cy="4252913"/>
          </a:xfrm>
          <a:prstGeom prst="rect">
            <a:avLst/>
          </a:prstGeom>
          <a:noFill/>
          <a:ln w="28575">
            <a:solidFill>
              <a:srgbClr val="FFFFFF"/>
            </a:solidFill>
            <a:miter lim="800000"/>
            <a:headEnd/>
            <a:tailEnd/>
          </a:ln>
        </p:spPr>
        <p:txBody>
          <a:bodyPr wrap="none" anchor="ctr"/>
          <a:lstStyle/>
          <a:p>
            <a:endParaRPr lang="it-IT">
              <a:solidFill>
                <a:srgbClr val="FFFFFF"/>
              </a:solidFill>
              <a:latin typeface="Arial" charset="0"/>
            </a:endParaRPr>
          </a:p>
        </p:txBody>
      </p:sp>
      <p:sp>
        <p:nvSpPr>
          <p:cNvPr id="116" name="Content Placeholder 2"/>
          <p:cNvSpPr>
            <a:spLocks/>
          </p:cNvSpPr>
          <p:nvPr/>
        </p:nvSpPr>
        <p:spPr bwMode="auto">
          <a:xfrm>
            <a:off x="0" y="6183313"/>
            <a:ext cx="8893175" cy="674687"/>
          </a:xfrm>
          <a:prstGeom prst="rect">
            <a:avLst/>
          </a:prstGeom>
          <a:solidFill>
            <a:srgbClr val="000066"/>
          </a:solidFill>
          <a:ln>
            <a:noFill/>
          </a:ln>
          <a:extLst/>
        </p:spPr>
        <p:txBody>
          <a:bodyPr lIns="0"/>
          <a:lstStyle/>
          <a:p>
            <a:pPr marL="533400" indent="-533400" algn="r">
              <a:spcBef>
                <a:spcPct val="20000"/>
              </a:spcBef>
              <a:defRPr/>
            </a:pPr>
            <a:r>
              <a:rPr lang="fr-FR" sz="2000" b="1" i="1" dirty="0">
                <a:solidFill>
                  <a:srgbClr val="00FFFF"/>
                </a:solidFill>
                <a:effectLst>
                  <a:outerShdw blurRad="38100" dist="38100" dir="2700000" algn="tl">
                    <a:srgbClr val="000000">
                      <a:alpha val="43137"/>
                    </a:srgbClr>
                  </a:outerShdw>
                </a:effectLst>
                <a:latin typeface="Arial"/>
              </a:rPr>
              <a:t>Barnett, K et al,</a:t>
            </a:r>
            <a:r>
              <a:rPr lang="en-US" sz="2000" b="1" i="1" dirty="0">
                <a:solidFill>
                  <a:srgbClr val="00FFFF"/>
                </a:solidFill>
                <a:effectLst>
                  <a:outerShdw blurRad="38100" dist="38100" dir="2700000" algn="tl">
                    <a:srgbClr val="000000">
                      <a:alpha val="43137"/>
                    </a:srgbClr>
                  </a:outerShdw>
                </a:effectLst>
                <a:latin typeface="Arial"/>
              </a:rPr>
              <a:t> </a:t>
            </a:r>
            <a:r>
              <a:rPr lang="it-IT" sz="2000" b="1" i="1" dirty="0">
                <a:solidFill>
                  <a:srgbClr val="00FFFF"/>
                </a:solidFill>
                <a:effectLst>
                  <a:outerShdw blurRad="38100" dist="38100" dir="2700000" algn="tl">
                    <a:srgbClr val="000000">
                      <a:alpha val="43137"/>
                    </a:srgbClr>
                  </a:outerShdw>
                </a:effectLst>
                <a:latin typeface="Arial"/>
              </a:rPr>
              <a:t>Lancet, </a:t>
            </a:r>
            <a:r>
              <a:rPr lang="it-IT" sz="2000" b="1" i="1" dirty="0">
                <a:solidFill>
                  <a:srgbClr val="00FFFF"/>
                </a:solidFill>
                <a:latin typeface="Arial"/>
              </a:rPr>
              <a:t>2012 </a:t>
            </a:r>
            <a:r>
              <a:rPr lang="it-IT" sz="2000" b="1" i="1" dirty="0" err="1">
                <a:solidFill>
                  <a:srgbClr val="00FFFF"/>
                </a:solidFill>
                <a:latin typeface="Arial"/>
              </a:rPr>
              <a:t>Jul</a:t>
            </a:r>
            <a:r>
              <a:rPr lang="it-IT" sz="2000" b="1" i="1" dirty="0">
                <a:solidFill>
                  <a:srgbClr val="00FFFF"/>
                </a:solidFill>
                <a:latin typeface="Arial"/>
              </a:rPr>
              <a:t> 7;380(9836):37-43</a:t>
            </a:r>
            <a:endParaRPr lang="en-GB" sz="2000" b="1" i="1" dirty="0">
              <a:solidFill>
                <a:srgbClr val="00FFFF"/>
              </a:solidFill>
              <a:effectLst>
                <a:outerShdw blurRad="38100" dist="38100" dir="2700000" algn="tl">
                  <a:srgbClr val="000000">
                    <a:alpha val="43137"/>
                  </a:srgbClr>
                </a:outerShdw>
              </a:effectLst>
              <a:latin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ChangeArrowheads="1"/>
          </p:cNvSpPr>
          <p:nvPr/>
        </p:nvSpPr>
        <p:spPr bwMode="auto">
          <a:xfrm>
            <a:off x="0" y="20638"/>
            <a:ext cx="9144000" cy="1463675"/>
          </a:xfrm>
          <a:prstGeom prst="rect">
            <a:avLst/>
          </a:prstGeom>
          <a:solidFill>
            <a:schemeClr val="bg2"/>
          </a:solidFill>
          <a:ln w="9525">
            <a:noFill/>
            <a:miter lim="800000"/>
            <a:headEnd/>
            <a:tailEnd/>
          </a:ln>
        </p:spPr>
        <p:txBody>
          <a:bodyPr lIns="96453" tIns="48228" rIns="96453" bIns="48228"/>
          <a:lstStyle/>
          <a:p>
            <a:pPr algn="ctr"/>
            <a:r>
              <a:rPr lang="it-IT" sz="4800" b="1" dirty="0">
                <a:solidFill>
                  <a:schemeClr val="tx2"/>
                </a:solidFill>
                <a:latin typeface="Arial" charset="0"/>
              </a:rPr>
              <a:t>NONCOMMUNICABLE DISEASES</a:t>
            </a:r>
          </a:p>
        </p:txBody>
      </p:sp>
      <p:sp>
        <p:nvSpPr>
          <p:cNvPr id="23555" name="Content Placeholder 2"/>
          <p:cNvSpPr>
            <a:spLocks/>
          </p:cNvSpPr>
          <p:nvPr/>
        </p:nvSpPr>
        <p:spPr bwMode="auto">
          <a:xfrm>
            <a:off x="22225" y="6224588"/>
            <a:ext cx="8988425" cy="422275"/>
          </a:xfrm>
          <a:prstGeom prst="rect">
            <a:avLst/>
          </a:prstGeom>
          <a:solidFill>
            <a:srgbClr val="000066"/>
          </a:solidFill>
          <a:ln>
            <a:noFill/>
          </a:ln>
          <a:extLst/>
        </p:spPr>
        <p:txBody>
          <a:bodyPr lIns="0" tIns="45016" rIns="90014" bIns="45016"/>
          <a:lstStyle/>
          <a:p>
            <a:pPr marL="525218" indent="-525218" algn="r">
              <a:spcBef>
                <a:spcPct val="20000"/>
              </a:spcBef>
              <a:defRPr/>
            </a:pPr>
            <a:r>
              <a:rPr lang="it-IT" sz="2000" b="1" i="1" dirty="0">
                <a:solidFill>
                  <a:srgbClr val="00FFFF"/>
                </a:solidFill>
                <a:latin typeface="Arial" charset="0"/>
              </a:rPr>
              <a:t>Hunter DJ and </a:t>
            </a:r>
            <a:r>
              <a:rPr lang="it-IT" sz="2000" b="1" i="1" dirty="0" err="1">
                <a:solidFill>
                  <a:srgbClr val="00FFFF"/>
                </a:solidFill>
                <a:latin typeface="Arial" charset="0"/>
              </a:rPr>
              <a:t>Reddy</a:t>
            </a:r>
            <a:r>
              <a:rPr lang="it-IT" sz="2000" b="1" i="1" dirty="0">
                <a:solidFill>
                  <a:srgbClr val="00FFFF"/>
                </a:solidFill>
                <a:latin typeface="Arial" charset="0"/>
              </a:rPr>
              <a:t> KS. N </a:t>
            </a:r>
            <a:r>
              <a:rPr lang="it-IT" sz="2000" b="1" i="1" dirty="0" err="1">
                <a:solidFill>
                  <a:srgbClr val="00FFFF"/>
                </a:solidFill>
                <a:latin typeface="Arial" charset="0"/>
              </a:rPr>
              <a:t>Engl</a:t>
            </a:r>
            <a:r>
              <a:rPr lang="it-IT" sz="2000" b="1" i="1" dirty="0">
                <a:solidFill>
                  <a:srgbClr val="00FFFF"/>
                </a:solidFill>
                <a:latin typeface="Arial" charset="0"/>
              </a:rPr>
              <a:t> J </a:t>
            </a:r>
            <a:r>
              <a:rPr lang="it-IT" sz="2000" b="1" i="1" dirty="0" err="1">
                <a:solidFill>
                  <a:srgbClr val="00FFFF"/>
                </a:solidFill>
                <a:latin typeface="Arial" charset="0"/>
              </a:rPr>
              <a:t>Med</a:t>
            </a:r>
            <a:r>
              <a:rPr lang="it-IT" sz="2000" b="1" i="1" dirty="0">
                <a:solidFill>
                  <a:srgbClr val="00FFFF"/>
                </a:solidFill>
                <a:latin typeface="Arial" charset="0"/>
              </a:rPr>
              <a:t> 2013; 369:1336-1343</a:t>
            </a:r>
            <a:endParaRPr lang="en-GB" sz="2000" b="1" i="1" dirty="0">
              <a:solidFill>
                <a:srgbClr val="00FFFF"/>
              </a:solidFill>
              <a:effectLst>
                <a:outerShdw blurRad="38100" dist="38100" dir="2700000" algn="tl">
                  <a:srgbClr val="000000">
                    <a:alpha val="43137"/>
                  </a:srgbClr>
                </a:outerShdw>
              </a:effectLst>
              <a:latin typeface="Arial" charset="0"/>
            </a:endParaRPr>
          </a:p>
        </p:txBody>
      </p:sp>
      <p:sp>
        <p:nvSpPr>
          <p:cNvPr id="299011" name="Rettangolo 1"/>
          <p:cNvSpPr>
            <a:spLocks noChangeArrowheads="1"/>
          </p:cNvSpPr>
          <p:nvPr/>
        </p:nvSpPr>
        <p:spPr bwMode="auto">
          <a:xfrm>
            <a:off x="22225" y="1916113"/>
            <a:ext cx="9121775" cy="3786187"/>
          </a:xfrm>
          <a:prstGeom prst="rect">
            <a:avLst/>
          </a:prstGeom>
          <a:noFill/>
          <a:ln w="9525">
            <a:noFill/>
            <a:miter lim="800000"/>
            <a:headEnd/>
            <a:tailEnd/>
          </a:ln>
        </p:spPr>
        <p:txBody>
          <a:bodyPr lIns="90014" tIns="45016" rIns="90014" bIns="45016">
            <a:spAutoFit/>
          </a:bodyPr>
          <a:lstStyle/>
          <a:p>
            <a:pPr algn="ctr"/>
            <a:r>
              <a:rPr lang="en-US" b="1" dirty="0" err="1">
                <a:solidFill>
                  <a:schemeClr val="tx2"/>
                </a:solidFill>
                <a:latin typeface="Arial" charset="0"/>
              </a:rPr>
              <a:t>Noncommunicable</a:t>
            </a:r>
            <a:r>
              <a:rPr lang="en-US" b="1" dirty="0">
                <a:solidFill>
                  <a:schemeClr val="tx2"/>
                </a:solidFill>
                <a:latin typeface="Arial" charset="0"/>
              </a:rPr>
              <a:t> diseases will be the predominant global public health challenge of the 21st century</a:t>
            </a:r>
          </a:p>
          <a:p>
            <a:pPr algn="ctr"/>
            <a:endParaRPr lang="en-US" b="1" dirty="0">
              <a:solidFill>
                <a:srgbClr val="FFFFFF"/>
              </a:solidFill>
              <a:latin typeface="Arial" charset="0"/>
            </a:endParaRPr>
          </a:p>
          <a:p>
            <a:pPr algn="ctr"/>
            <a:r>
              <a:rPr lang="en-US" b="1" dirty="0">
                <a:solidFill>
                  <a:srgbClr val="FFFFFF"/>
                </a:solidFill>
                <a:latin typeface="Arial" charset="0"/>
              </a:rPr>
              <a:t>Prevention of premature deaths due to </a:t>
            </a:r>
            <a:r>
              <a:rPr lang="en-US" b="1" dirty="0" err="1">
                <a:solidFill>
                  <a:srgbClr val="FFFFFF"/>
                </a:solidFill>
                <a:latin typeface="Arial" charset="0"/>
              </a:rPr>
              <a:t>noncommunicable</a:t>
            </a:r>
            <a:r>
              <a:rPr lang="en-US" b="1" dirty="0">
                <a:solidFill>
                  <a:srgbClr val="FFFFFF"/>
                </a:solidFill>
                <a:latin typeface="Arial" charset="0"/>
              </a:rPr>
              <a:t> diseases and reduction of related health care costs will be the main goals of health policy. </a:t>
            </a:r>
          </a:p>
          <a:p>
            <a:pPr algn="ctr"/>
            <a:endParaRPr lang="en-US" b="1" dirty="0">
              <a:solidFill>
                <a:schemeClr val="tx2"/>
              </a:solidFill>
              <a:latin typeface="Arial" charset="0"/>
            </a:endParaRPr>
          </a:p>
          <a:p>
            <a:pPr algn="ctr"/>
            <a:r>
              <a:rPr lang="en-US" b="1" dirty="0">
                <a:solidFill>
                  <a:schemeClr val="tx2"/>
                </a:solidFill>
                <a:latin typeface="Arial" charset="0"/>
              </a:rPr>
              <a:t>Improving the detection and treatment of </a:t>
            </a:r>
            <a:r>
              <a:rPr lang="en-US" b="1" dirty="0" err="1">
                <a:solidFill>
                  <a:schemeClr val="tx2"/>
                </a:solidFill>
                <a:latin typeface="Arial" charset="0"/>
              </a:rPr>
              <a:t>noncommunicable</a:t>
            </a:r>
            <a:r>
              <a:rPr lang="en-US" b="1" dirty="0">
                <a:solidFill>
                  <a:schemeClr val="tx2"/>
                </a:solidFill>
                <a:latin typeface="Arial" charset="0"/>
              </a:rPr>
              <a:t> diseases and preventing complications and catastrophic events will be the major goals of clinical </a:t>
            </a:r>
            <a:r>
              <a:rPr lang="en-US" b="1" dirty="0" smtClean="0">
                <a:solidFill>
                  <a:schemeClr val="tx2"/>
                </a:solidFill>
                <a:latin typeface="Arial" charset="0"/>
              </a:rPr>
              <a:t>medicine </a:t>
            </a:r>
            <a:endParaRPr lang="en-US" b="1" dirty="0">
              <a:solidFill>
                <a:schemeClr val="tx2"/>
              </a:solidFill>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0" y="-29696"/>
            <a:ext cx="9143999" cy="1586488"/>
          </a:xfrm>
          <a:prstGeom prst="rect">
            <a:avLst/>
          </a:prstGeom>
          <a:solidFill>
            <a:schemeClr val="bg2"/>
          </a:solidFill>
          <a:ln>
            <a:noFill/>
          </a:ln>
          <a:extLst/>
        </p:spPr>
        <p:txBody>
          <a:bodyPr lIns="97318" tIns="48660" rIns="97318" bIns="48660"/>
          <a:lstStyle/>
          <a:p>
            <a:pPr algn="ctr">
              <a:defRPr/>
            </a:pPr>
            <a:endParaRPr lang="en-US" sz="700" b="1" dirty="0">
              <a:solidFill>
                <a:srgbClr val="FFFF00"/>
              </a:solidFill>
              <a:effectLst>
                <a:outerShdw blurRad="38100" dist="38100" dir="2700000" algn="tl">
                  <a:srgbClr val="FFFFFF"/>
                </a:outerShdw>
              </a:effectLst>
              <a:latin typeface="Arial" charset="0"/>
            </a:endParaRPr>
          </a:p>
          <a:p>
            <a:pPr algn="ctr">
              <a:defRPr/>
            </a:pPr>
            <a:r>
              <a:rPr lang="en-US" sz="2800" b="1" dirty="0">
                <a:solidFill>
                  <a:srgbClr val="FFFF00"/>
                </a:solidFill>
                <a:effectLst>
                  <a:outerShdw blurRad="38100" dist="38100" dir="2700000" algn="tl">
                    <a:srgbClr val="FFFFFF"/>
                  </a:outerShdw>
                </a:effectLst>
                <a:latin typeface="Arial" charset="0"/>
              </a:rPr>
              <a:t>EPIDEMIOLOGY OF MULTIMORBIDITY AND IMPLICATIONS FOR HEALTH CARE,         RESEARCH, AND MEDICAL </a:t>
            </a:r>
            <a:r>
              <a:rPr lang="en-US" sz="2800" b="1" dirty="0" smtClean="0">
                <a:solidFill>
                  <a:srgbClr val="FFFF00"/>
                </a:solidFill>
                <a:effectLst>
                  <a:outerShdw blurRad="38100" dist="38100" dir="2700000" algn="tl">
                    <a:srgbClr val="FFFFFF"/>
                  </a:outerShdw>
                </a:effectLst>
                <a:latin typeface="Arial" charset="0"/>
              </a:rPr>
              <a:t>EDUCATION</a:t>
            </a:r>
            <a:endParaRPr lang="en-US" sz="2800" b="1" dirty="0">
              <a:solidFill>
                <a:srgbClr val="FFFF00"/>
              </a:solidFill>
              <a:effectLst>
                <a:outerShdw blurRad="38100" dist="38100" dir="2700000" algn="tl">
                  <a:srgbClr val="FFFFFF"/>
                </a:outerShdw>
              </a:effectLst>
              <a:latin typeface="Arial" charset="0"/>
            </a:endParaRPr>
          </a:p>
        </p:txBody>
      </p:sp>
      <p:sp>
        <p:nvSpPr>
          <p:cNvPr id="23555" name="Content Placeholder 2"/>
          <p:cNvSpPr>
            <a:spLocks/>
          </p:cNvSpPr>
          <p:nvPr/>
        </p:nvSpPr>
        <p:spPr bwMode="auto">
          <a:xfrm>
            <a:off x="0" y="6183313"/>
            <a:ext cx="8893175" cy="674687"/>
          </a:xfrm>
          <a:prstGeom prst="rect">
            <a:avLst/>
          </a:prstGeom>
          <a:solidFill>
            <a:srgbClr val="000066"/>
          </a:solidFill>
          <a:ln>
            <a:noFill/>
          </a:ln>
          <a:extLst/>
        </p:spPr>
        <p:txBody>
          <a:bodyPr lIns="0" tIns="45433" rIns="90866" bIns="45433"/>
          <a:lstStyle/>
          <a:p>
            <a:pPr marL="530007" indent="-530007" algn="r">
              <a:spcBef>
                <a:spcPct val="20000"/>
              </a:spcBef>
              <a:defRPr/>
            </a:pPr>
            <a:r>
              <a:rPr lang="fr-FR" sz="2800" b="1" i="1" dirty="0">
                <a:solidFill>
                  <a:srgbClr val="00FFFF"/>
                </a:solidFill>
                <a:effectLst>
                  <a:outerShdw blurRad="38100" dist="38100" dir="2700000" algn="tl">
                    <a:srgbClr val="000000">
                      <a:alpha val="43137"/>
                    </a:srgbClr>
                  </a:outerShdw>
                </a:effectLst>
                <a:latin typeface="Arial" charset="0"/>
              </a:rPr>
              <a:t>Barnett, K et al,</a:t>
            </a:r>
            <a:r>
              <a:rPr lang="en-US" sz="2800" b="1" i="1" dirty="0">
                <a:solidFill>
                  <a:srgbClr val="00FFFF"/>
                </a:solidFill>
                <a:effectLst>
                  <a:outerShdw blurRad="38100" dist="38100" dir="2700000" algn="tl">
                    <a:srgbClr val="000000">
                      <a:alpha val="43137"/>
                    </a:srgbClr>
                  </a:outerShdw>
                </a:effectLst>
                <a:latin typeface="Arial" charset="0"/>
              </a:rPr>
              <a:t> </a:t>
            </a:r>
            <a:r>
              <a:rPr lang="it-IT" sz="2800" b="1" i="1" dirty="0">
                <a:solidFill>
                  <a:srgbClr val="00FFFF"/>
                </a:solidFill>
              </a:rPr>
              <a:t>2012 </a:t>
            </a:r>
            <a:r>
              <a:rPr lang="it-IT" sz="2800" b="1" i="1" dirty="0" err="1">
                <a:solidFill>
                  <a:srgbClr val="00FFFF"/>
                </a:solidFill>
              </a:rPr>
              <a:t>Jul</a:t>
            </a:r>
            <a:r>
              <a:rPr lang="it-IT" sz="2800" b="1" i="1" dirty="0">
                <a:solidFill>
                  <a:srgbClr val="00FFFF"/>
                </a:solidFill>
              </a:rPr>
              <a:t> 7;380(9836):37-43</a:t>
            </a:r>
            <a:endParaRPr lang="en-GB" sz="2800" b="1" i="1" dirty="0">
              <a:solidFill>
                <a:srgbClr val="00FFFF"/>
              </a:solidFill>
              <a:effectLst>
                <a:outerShdw blurRad="38100" dist="38100" dir="2700000" algn="tl">
                  <a:srgbClr val="000000">
                    <a:alpha val="43137"/>
                  </a:srgbClr>
                </a:outerShdw>
              </a:effectLst>
              <a:latin typeface="Arial" charset="0"/>
            </a:endParaRPr>
          </a:p>
        </p:txBody>
      </p:sp>
      <p:sp>
        <p:nvSpPr>
          <p:cNvPr id="313347" name="Rettangolo 1"/>
          <p:cNvSpPr>
            <a:spLocks noChangeArrowheads="1"/>
          </p:cNvSpPr>
          <p:nvPr/>
        </p:nvSpPr>
        <p:spPr bwMode="auto">
          <a:xfrm>
            <a:off x="338698" y="1988840"/>
            <a:ext cx="8569325" cy="3538851"/>
          </a:xfrm>
          <a:prstGeom prst="rect">
            <a:avLst/>
          </a:prstGeom>
          <a:noFill/>
          <a:ln w="9525">
            <a:noFill/>
            <a:miter lim="800000"/>
            <a:headEnd/>
            <a:tailEnd/>
          </a:ln>
        </p:spPr>
        <p:txBody>
          <a:bodyPr lIns="90866" tIns="45433" rIns="90866" bIns="45433">
            <a:spAutoFit/>
          </a:bodyPr>
          <a:lstStyle/>
          <a:p>
            <a:pPr algn="ctr"/>
            <a:r>
              <a:rPr lang="en-US" sz="2800" b="1" dirty="0">
                <a:solidFill>
                  <a:schemeClr val="tx2"/>
                </a:solidFill>
                <a:latin typeface="Arial" charset="0"/>
              </a:rPr>
              <a:t>Our findings challenge the single-disease framework by which most health care, medical research, and medical education is </a:t>
            </a:r>
            <a:r>
              <a:rPr lang="en-US" sz="2800" b="1" dirty="0" smtClean="0">
                <a:solidFill>
                  <a:schemeClr val="tx2"/>
                </a:solidFill>
                <a:latin typeface="Arial" charset="0"/>
              </a:rPr>
              <a:t>configured</a:t>
            </a:r>
          </a:p>
          <a:p>
            <a:pPr algn="ctr"/>
            <a:endParaRPr lang="en-US" sz="2800" b="1" dirty="0">
              <a:solidFill>
                <a:srgbClr val="FFFFFF"/>
              </a:solidFill>
              <a:latin typeface="Arial" charset="0"/>
            </a:endParaRPr>
          </a:p>
          <a:p>
            <a:pPr algn="ctr"/>
            <a:r>
              <a:rPr lang="en-US" sz="2800" b="1" dirty="0" smtClean="0">
                <a:solidFill>
                  <a:srgbClr val="FFFFFF"/>
                </a:solidFill>
                <a:latin typeface="Arial" charset="0"/>
              </a:rPr>
              <a:t>A </a:t>
            </a:r>
            <a:r>
              <a:rPr lang="en-US" sz="2800" b="1" dirty="0">
                <a:solidFill>
                  <a:srgbClr val="FFFFFF"/>
                </a:solidFill>
                <a:latin typeface="Arial" charset="0"/>
              </a:rPr>
              <a:t>complementary strategy is needed, supporting generalist clinicians to provide </a:t>
            </a:r>
            <a:r>
              <a:rPr lang="en-US" sz="2800" b="1" dirty="0" err="1">
                <a:solidFill>
                  <a:srgbClr val="FFFFFF"/>
                </a:solidFill>
                <a:latin typeface="Arial" charset="0"/>
              </a:rPr>
              <a:t>personalised</a:t>
            </a:r>
            <a:r>
              <a:rPr lang="en-US" sz="2800" b="1" dirty="0">
                <a:solidFill>
                  <a:srgbClr val="FFFFFF"/>
                </a:solidFill>
                <a:latin typeface="Arial" charset="0"/>
              </a:rPr>
              <a:t>, comprehensive continuity of care, especially in socioeconomically deprived areas.</a:t>
            </a:r>
            <a:endParaRPr lang="it-IT" sz="2800" b="1" dirty="0">
              <a:solidFill>
                <a:srgbClr val="FFFFFF"/>
              </a:solidFill>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0" name="Text Box 2"/>
          <p:cNvSpPr txBox="1">
            <a:spLocks noChangeArrowheads="1"/>
          </p:cNvSpPr>
          <p:nvPr/>
        </p:nvSpPr>
        <p:spPr bwMode="auto">
          <a:xfrm>
            <a:off x="1728788" y="6296025"/>
            <a:ext cx="7119937" cy="331788"/>
          </a:xfrm>
          <a:prstGeom prst="rect">
            <a:avLst/>
          </a:prstGeom>
          <a:noFill/>
          <a:ln>
            <a:noFill/>
          </a:ln>
          <a:effectLst/>
          <a:extLst/>
        </p:spPr>
        <p:txBody>
          <a:bodyPr lIns="84774" tIns="42387" rIns="84774" bIns="42387">
            <a:spAutoFit/>
          </a:bodyPr>
          <a:lstStyle>
            <a:lvl1pPr defTabSz="847725">
              <a:defRPr sz="2400">
                <a:solidFill>
                  <a:schemeClr val="tx2"/>
                </a:solidFill>
                <a:latin typeface="Arial" pitchFamily="34" charset="0"/>
              </a:defRPr>
            </a:lvl1pPr>
            <a:lvl2pPr marL="530225" defTabSz="847725">
              <a:defRPr sz="2400">
                <a:solidFill>
                  <a:schemeClr val="tx2"/>
                </a:solidFill>
                <a:latin typeface="Arial" pitchFamily="34" charset="0"/>
              </a:defRPr>
            </a:lvl2pPr>
            <a:lvl3pPr marL="1060450" defTabSz="847725">
              <a:defRPr sz="2400">
                <a:solidFill>
                  <a:schemeClr val="tx2"/>
                </a:solidFill>
                <a:latin typeface="Arial" pitchFamily="34" charset="0"/>
              </a:defRPr>
            </a:lvl3pPr>
            <a:lvl4pPr marL="1589088" defTabSz="847725">
              <a:defRPr sz="2400">
                <a:solidFill>
                  <a:schemeClr val="tx2"/>
                </a:solidFill>
                <a:latin typeface="Arial" pitchFamily="34" charset="0"/>
              </a:defRPr>
            </a:lvl4pPr>
            <a:lvl5pPr marL="2119313" defTabSz="847725">
              <a:defRPr sz="2400">
                <a:solidFill>
                  <a:schemeClr val="tx2"/>
                </a:solidFill>
                <a:latin typeface="Arial" pitchFamily="34" charset="0"/>
              </a:defRPr>
            </a:lvl5pPr>
            <a:lvl6pPr marL="2576513" algn="ctr" defTabSz="847725" eaLnBrk="0" fontAlgn="base" hangingPunct="0">
              <a:spcBef>
                <a:spcPct val="0"/>
              </a:spcBef>
              <a:spcAft>
                <a:spcPct val="0"/>
              </a:spcAft>
              <a:defRPr sz="2400">
                <a:solidFill>
                  <a:schemeClr val="tx2"/>
                </a:solidFill>
                <a:latin typeface="Arial" pitchFamily="34" charset="0"/>
              </a:defRPr>
            </a:lvl6pPr>
            <a:lvl7pPr marL="3033713" algn="ctr" defTabSz="847725" eaLnBrk="0" fontAlgn="base" hangingPunct="0">
              <a:spcBef>
                <a:spcPct val="0"/>
              </a:spcBef>
              <a:spcAft>
                <a:spcPct val="0"/>
              </a:spcAft>
              <a:defRPr sz="2400">
                <a:solidFill>
                  <a:schemeClr val="tx2"/>
                </a:solidFill>
                <a:latin typeface="Arial" pitchFamily="34" charset="0"/>
              </a:defRPr>
            </a:lvl7pPr>
            <a:lvl8pPr marL="3490913" algn="ctr" defTabSz="847725" eaLnBrk="0" fontAlgn="base" hangingPunct="0">
              <a:spcBef>
                <a:spcPct val="0"/>
              </a:spcBef>
              <a:spcAft>
                <a:spcPct val="0"/>
              </a:spcAft>
              <a:defRPr sz="2400">
                <a:solidFill>
                  <a:schemeClr val="tx2"/>
                </a:solidFill>
                <a:latin typeface="Arial" pitchFamily="34" charset="0"/>
              </a:defRPr>
            </a:lvl8pPr>
            <a:lvl9pPr marL="3948113" algn="ctr" defTabSz="847725" eaLnBrk="0" fontAlgn="base" hangingPunct="0">
              <a:spcBef>
                <a:spcPct val="0"/>
              </a:spcBef>
              <a:spcAft>
                <a:spcPct val="0"/>
              </a:spcAft>
              <a:defRPr sz="2400">
                <a:solidFill>
                  <a:schemeClr val="tx2"/>
                </a:solidFill>
                <a:latin typeface="Arial" pitchFamily="34" charset="0"/>
              </a:defRPr>
            </a:lvl9pPr>
          </a:lstStyle>
          <a:p>
            <a:pPr algn="r" eaLnBrk="0" hangingPunct="0">
              <a:spcBef>
                <a:spcPct val="50000"/>
              </a:spcBef>
              <a:defRPr/>
            </a:pPr>
            <a:r>
              <a:rPr lang="it-IT" sz="1600" i="1" dirty="0" smtClean="0">
                <a:solidFill>
                  <a:srgbClr val="00FFFF"/>
                </a:solidFill>
                <a:effectLst>
                  <a:outerShdw blurRad="38100" dist="38100" dir="2700000" algn="tl">
                    <a:srgbClr val="000000">
                      <a:alpha val="43137"/>
                    </a:srgbClr>
                  </a:outerShdw>
                </a:effectLst>
                <a:latin typeface="Comic Sans MS" pitchFamily="66" charset="0"/>
                <a:cs typeface="+mn-cs"/>
              </a:rPr>
              <a:t>Fabbri, Beghé, Luppi and Rabe et al., Eur Respir J 2008; 3</a:t>
            </a:r>
            <a:r>
              <a:rPr lang="en-US" sz="1600" i="1" dirty="0" smtClean="0">
                <a:solidFill>
                  <a:srgbClr val="00FFFF"/>
                </a:solidFill>
                <a:effectLst>
                  <a:outerShdw blurRad="38100" dist="38100" dir="2700000" algn="tl">
                    <a:srgbClr val="000000">
                      <a:alpha val="43137"/>
                    </a:srgbClr>
                  </a:outerShdw>
                </a:effectLst>
                <a:latin typeface="Comic Sans MS" pitchFamily="66" charset="0"/>
                <a:cs typeface="+mn-cs"/>
              </a:rPr>
              <a:t>1: 204-12</a:t>
            </a:r>
            <a:endParaRPr lang="it-IT" sz="1600" b="1" i="1" dirty="0" smtClean="0">
              <a:solidFill>
                <a:srgbClr val="00FFFF"/>
              </a:solidFill>
              <a:effectLst>
                <a:outerShdw blurRad="38100" dist="38100" dir="2700000" algn="tl">
                  <a:srgbClr val="000000">
                    <a:alpha val="43137"/>
                  </a:srgbClr>
                </a:outerShdw>
              </a:effectLst>
              <a:latin typeface="Comic Sans MS" pitchFamily="66" charset="0"/>
              <a:cs typeface="+mn-cs"/>
            </a:endParaRPr>
          </a:p>
        </p:txBody>
      </p:sp>
      <p:pic>
        <p:nvPicPr>
          <p:cNvPr id="285121" name="Picture 3" descr="pancreaticsurgery1"/>
          <p:cNvPicPr>
            <a:picLocks noChangeAspect="1" noChangeArrowheads="1"/>
          </p:cNvPicPr>
          <p:nvPr/>
        </p:nvPicPr>
        <p:blipFill>
          <a:blip r:embed="rId4" cstate="print"/>
          <a:srcRect/>
          <a:stretch>
            <a:fillRect/>
          </a:stretch>
        </p:blipFill>
        <p:spPr bwMode="auto">
          <a:xfrm>
            <a:off x="6118225" y="908050"/>
            <a:ext cx="1889125" cy="1446213"/>
          </a:xfrm>
          <a:prstGeom prst="rect">
            <a:avLst/>
          </a:prstGeom>
          <a:noFill/>
          <a:ln w="12700">
            <a:solidFill>
              <a:srgbClr val="FFFF00"/>
            </a:solidFill>
            <a:miter lim="800000"/>
            <a:headEnd/>
            <a:tailEnd/>
          </a:ln>
        </p:spPr>
      </p:pic>
      <p:pic>
        <p:nvPicPr>
          <p:cNvPr id="285122" name="Picture 4" descr="femur"/>
          <p:cNvPicPr>
            <a:picLocks noChangeAspect="1" noChangeArrowheads="1"/>
          </p:cNvPicPr>
          <p:nvPr/>
        </p:nvPicPr>
        <p:blipFill>
          <a:blip r:embed="rId5" cstate="print"/>
          <a:srcRect/>
          <a:stretch>
            <a:fillRect/>
          </a:stretch>
        </p:blipFill>
        <p:spPr bwMode="auto">
          <a:xfrm>
            <a:off x="7545388" y="3067050"/>
            <a:ext cx="669925" cy="1773238"/>
          </a:xfrm>
          <a:prstGeom prst="rect">
            <a:avLst/>
          </a:prstGeom>
          <a:noFill/>
          <a:ln w="12700">
            <a:solidFill>
              <a:srgbClr val="FFFF00"/>
            </a:solidFill>
            <a:miter lim="800000"/>
            <a:headEnd/>
            <a:tailEnd/>
          </a:ln>
        </p:spPr>
      </p:pic>
      <p:graphicFrame>
        <p:nvGraphicFramePr>
          <p:cNvPr id="285118" name="Object 446"/>
          <p:cNvGraphicFramePr>
            <a:graphicFrameLocks noGrp="1" noChangeAspect="1"/>
          </p:cNvGraphicFramePr>
          <p:nvPr>
            <p:ph sz="half" idx="2"/>
          </p:nvPr>
        </p:nvGraphicFramePr>
        <p:xfrm>
          <a:off x="3381375" y="1998663"/>
          <a:ext cx="1512888" cy="1843087"/>
        </p:xfrm>
        <a:graphic>
          <a:graphicData uri="http://schemas.openxmlformats.org/presentationml/2006/ole">
            <mc:AlternateContent xmlns:mc="http://schemas.openxmlformats.org/markup-compatibility/2006">
              <mc:Choice xmlns:v="urn:schemas-microsoft-com:vml" Requires="v">
                <p:oleObj spid="_x0000_s285426" name="Image" r:id="rId6" imgW="2209524" imgH="2793651" progId="">
                  <p:embed/>
                </p:oleObj>
              </mc:Choice>
              <mc:Fallback>
                <p:oleObj name="Image" r:id="rId6" imgW="2209524" imgH="2793651" progId="">
                  <p:embed/>
                  <p:pic>
                    <p:nvPicPr>
                      <p:cNvPr id="0" name="Picture 742"/>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1375" y="1998663"/>
                        <a:ext cx="1512888" cy="1843087"/>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gradFill rotWithShape="1">
                              <a:gsLst>
                                <a:gs pos="0">
                                  <a:srgbClr val="000076"/>
                                </a:gs>
                                <a:gs pos="50000">
                                  <a:srgbClr val="0000FF"/>
                                </a:gs>
                                <a:gs pos="100000">
                                  <a:srgbClr val="000076"/>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5119" name="Object 447"/>
          <p:cNvGraphicFramePr>
            <a:graphicFrameLocks noGrp="1" noChangeAspect="1"/>
          </p:cNvGraphicFramePr>
          <p:nvPr>
            <p:ph sz="half" idx="1"/>
          </p:nvPr>
        </p:nvGraphicFramePr>
        <p:xfrm>
          <a:off x="611188" y="4673600"/>
          <a:ext cx="1057275" cy="1400175"/>
        </p:xfrm>
        <a:graphic>
          <a:graphicData uri="http://schemas.openxmlformats.org/presentationml/2006/ole">
            <mc:AlternateContent xmlns:mc="http://schemas.openxmlformats.org/markup-compatibility/2006">
              <mc:Choice xmlns:v="urn:schemas-microsoft-com:vml" Requires="v">
                <p:oleObj spid="_x0000_s285427" name="Image" r:id="rId8" imgW="8304762" imgH="11428571" progId="">
                  <p:embed/>
                </p:oleObj>
              </mc:Choice>
              <mc:Fallback>
                <p:oleObj name="Image" r:id="rId8" imgW="8304762" imgH="11428571" progId="">
                  <p:embed/>
                  <p:pic>
                    <p:nvPicPr>
                      <p:cNvPr id="0" name="Picture 743"/>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188" y="4673600"/>
                        <a:ext cx="1057275" cy="1400175"/>
                      </a:xfrm>
                      <a:prstGeom prst="rect">
                        <a:avLst/>
                      </a:prstGeom>
                      <a:noFill/>
                      <a:ln w="12700">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87176" name="Text Box 8"/>
          <p:cNvSpPr txBox="1">
            <a:spLocks noChangeArrowheads="1"/>
          </p:cNvSpPr>
          <p:nvPr/>
        </p:nvSpPr>
        <p:spPr bwMode="auto">
          <a:xfrm>
            <a:off x="250825" y="2595563"/>
            <a:ext cx="2603500" cy="574675"/>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12700">
            <a:solidFill>
              <a:srgbClr val="FFFF00"/>
            </a:solidFill>
            <a:miter lim="800000"/>
            <a:headEnd/>
            <a:tailEnd/>
          </a:ln>
          <a:effectLst/>
          <a:extLst/>
        </p:spPr>
        <p:txBody>
          <a:bodyPr lIns="77725" tIns="40417" rIns="77725" bIns="40417">
            <a:spAutoFit/>
          </a:bodyPr>
          <a:lstStyle>
            <a:lvl1pPr defTabSz="790575">
              <a:defRPr sz="2400">
                <a:solidFill>
                  <a:schemeClr val="tx2"/>
                </a:solidFill>
                <a:latin typeface="Arial" pitchFamily="34" charset="0"/>
              </a:defRPr>
            </a:lvl1pPr>
            <a:lvl2pPr marL="395288" defTabSz="790575">
              <a:defRPr sz="2400">
                <a:solidFill>
                  <a:schemeClr val="tx2"/>
                </a:solidFill>
                <a:latin typeface="Arial" pitchFamily="34" charset="0"/>
              </a:defRPr>
            </a:lvl2pPr>
            <a:lvl3pPr marL="790575" defTabSz="790575">
              <a:defRPr sz="2400">
                <a:solidFill>
                  <a:schemeClr val="tx2"/>
                </a:solidFill>
                <a:latin typeface="Arial" pitchFamily="34" charset="0"/>
              </a:defRPr>
            </a:lvl3pPr>
            <a:lvl4pPr marL="1185863" defTabSz="790575">
              <a:defRPr sz="2400">
                <a:solidFill>
                  <a:schemeClr val="tx2"/>
                </a:solidFill>
                <a:latin typeface="Arial" pitchFamily="34" charset="0"/>
              </a:defRPr>
            </a:lvl4pPr>
            <a:lvl5pPr marL="1579563" defTabSz="790575">
              <a:defRPr sz="2400">
                <a:solidFill>
                  <a:schemeClr val="tx2"/>
                </a:solidFill>
                <a:latin typeface="Arial" pitchFamily="34" charset="0"/>
              </a:defRPr>
            </a:lvl5pPr>
            <a:lvl6pPr marL="2036763" algn="ctr" defTabSz="790575" eaLnBrk="0" fontAlgn="base" hangingPunct="0">
              <a:spcBef>
                <a:spcPct val="0"/>
              </a:spcBef>
              <a:spcAft>
                <a:spcPct val="0"/>
              </a:spcAft>
              <a:defRPr sz="2400">
                <a:solidFill>
                  <a:schemeClr val="tx2"/>
                </a:solidFill>
                <a:latin typeface="Arial" pitchFamily="34" charset="0"/>
              </a:defRPr>
            </a:lvl6pPr>
            <a:lvl7pPr marL="2493963" algn="ctr" defTabSz="790575" eaLnBrk="0" fontAlgn="base" hangingPunct="0">
              <a:spcBef>
                <a:spcPct val="0"/>
              </a:spcBef>
              <a:spcAft>
                <a:spcPct val="0"/>
              </a:spcAft>
              <a:defRPr sz="2400">
                <a:solidFill>
                  <a:schemeClr val="tx2"/>
                </a:solidFill>
                <a:latin typeface="Arial" pitchFamily="34" charset="0"/>
              </a:defRPr>
            </a:lvl7pPr>
            <a:lvl8pPr marL="2951163" algn="ctr" defTabSz="790575" eaLnBrk="0" fontAlgn="base" hangingPunct="0">
              <a:spcBef>
                <a:spcPct val="0"/>
              </a:spcBef>
              <a:spcAft>
                <a:spcPct val="0"/>
              </a:spcAft>
              <a:defRPr sz="2400">
                <a:solidFill>
                  <a:schemeClr val="tx2"/>
                </a:solidFill>
                <a:latin typeface="Arial" pitchFamily="34" charset="0"/>
              </a:defRPr>
            </a:lvl8pPr>
            <a:lvl9pPr marL="3408363" algn="ctr" defTabSz="790575" eaLnBrk="0" fontAlgn="base" hangingPunct="0">
              <a:spcBef>
                <a:spcPct val="0"/>
              </a:spcBef>
              <a:spcAft>
                <a:spcPct val="0"/>
              </a:spcAft>
              <a:defRPr sz="2400">
                <a:solidFill>
                  <a:schemeClr val="tx2"/>
                </a:solidFill>
                <a:latin typeface="Arial" pitchFamily="34" charset="0"/>
              </a:defRPr>
            </a:lvl9pPr>
          </a:lstStyle>
          <a:p>
            <a:pPr algn="ctr" eaLnBrk="0" hangingPunct="0">
              <a:defRPr/>
            </a:pPr>
            <a:r>
              <a:rPr lang="it-IT" sz="1600" b="1" smtClean="0">
                <a:solidFill>
                  <a:srgbClr val="000000"/>
                </a:solidFill>
                <a:effectLst>
                  <a:outerShdw blurRad="38100" dist="38100" dir="2700000" algn="tl">
                    <a:srgbClr val="FFFFFF"/>
                  </a:outerShdw>
                </a:effectLst>
                <a:cs typeface="+mn-cs"/>
              </a:rPr>
              <a:t>Debolezza/Deperimento</a:t>
            </a:r>
          </a:p>
          <a:p>
            <a:pPr algn="ctr" eaLnBrk="0" hangingPunct="0">
              <a:defRPr/>
            </a:pPr>
            <a:r>
              <a:rPr lang="it-IT" sz="1600" b="1" smtClean="0">
                <a:solidFill>
                  <a:srgbClr val="000000"/>
                </a:solidFill>
                <a:effectLst>
                  <a:outerShdw blurRad="38100" dist="38100" dir="2700000" algn="tl">
                    <a:srgbClr val="FFFFFF"/>
                  </a:outerShdw>
                </a:effectLst>
                <a:cs typeface="+mn-cs"/>
              </a:rPr>
              <a:t>Muscolo</a:t>
            </a:r>
          </a:p>
        </p:txBody>
      </p:sp>
      <p:sp>
        <p:nvSpPr>
          <p:cNvPr id="1287177" name="Text Box 9"/>
          <p:cNvSpPr txBox="1">
            <a:spLocks noChangeArrowheads="1"/>
          </p:cNvSpPr>
          <p:nvPr/>
        </p:nvSpPr>
        <p:spPr bwMode="auto">
          <a:xfrm>
            <a:off x="5962650" y="2271713"/>
            <a:ext cx="2855913" cy="581025"/>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12700">
            <a:solidFill>
              <a:srgbClr val="FFFF00"/>
            </a:solidFill>
            <a:miter lim="800000"/>
            <a:headEnd/>
            <a:tailEnd/>
          </a:ln>
          <a:effectLst/>
          <a:extLst/>
        </p:spPr>
        <p:txBody>
          <a:bodyPr lIns="77725" tIns="40417" rIns="77725" bIns="40417">
            <a:spAutoFit/>
          </a:bodyPr>
          <a:lstStyle>
            <a:lvl1pPr defTabSz="790575">
              <a:defRPr sz="2400">
                <a:solidFill>
                  <a:schemeClr val="tx2"/>
                </a:solidFill>
                <a:latin typeface="Arial" pitchFamily="34" charset="0"/>
              </a:defRPr>
            </a:lvl1pPr>
            <a:lvl2pPr marL="395288" defTabSz="790575">
              <a:defRPr sz="2400">
                <a:solidFill>
                  <a:schemeClr val="tx2"/>
                </a:solidFill>
                <a:latin typeface="Arial" pitchFamily="34" charset="0"/>
              </a:defRPr>
            </a:lvl2pPr>
            <a:lvl3pPr marL="790575" defTabSz="790575">
              <a:defRPr sz="2400">
                <a:solidFill>
                  <a:schemeClr val="tx2"/>
                </a:solidFill>
                <a:latin typeface="Arial" pitchFamily="34" charset="0"/>
              </a:defRPr>
            </a:lvl3pPr>
            <a:lvl4pPr marL="1185863" defTabSz="790575">
              <a:defRPr sz="2400">
                <a:solidFill>
                  <a:schemeClr val="tx2"/>
                </a:solidFill>
                <a:latin typeface="Arial" pitchFamily="34" charset="0"/>
              </a:defRPr>
            </a:lvl4pPr>
            <a:lvl5pPr marL="1579563" defTabSz="790575">
              <a:defRPr sz="2400">
                <a:solidFill>
                  <a:schemeClr val="tx2"/>
                </a:solidFill>
                <a:latin typeface="Arial" pitchFamily="34" charset="0"/>
              </a:defRPr>
            </a:lvl5pPr>
            <a:lvl6pPr marL="2036763" algn="ctr" defTabSz="790575" eaLnBrk="0" fontAlgn="base" hangingPunct="0">
              <a:spcBef>
                <a:spcPct val="0"/>
              </a:spcBef>
              <a:spcAft>
                <a:spcPct val="0"/>
              </a:spcAft>
              <a:defRPr sz="2400">
                <a:solidFill>
                  <a:schemeClr val="tx2"/>
                </a:solidFill>
                <a:latin typeface="Arial" pitchFamily="34" charset="0"/>
              </a:defRPr>
            </a:lvl6pPr>
            <a:lvl7pPr marL="2493963" algn="ctr" defTabSz="790575" eaLnBrk="0" fontAlgn="base" hangingPunct="0">
              <a:spcBef>
                <a:spcPct val="0"/>
              </a:spcBef>
              <a:spcAft>
                <a:spcPct val="0"/>
              </a:spcAft>
              <a:defRPr sz="2400">
                <a:solidFill>
                  <a:schemeClr val="tx2"/>
                </a:solidFill>
                <a:latin typeface="Arial" pitchFamily="34" charset="0"/>
              </a:defRPr>
            </a:lvl7pPr>
            <a:lvl8pPr marL="2951163" algn="ctr" defTabSz="790575" eaLnBrk="0" fontAlgn="base" hangingPunct="0">
              <a:spcBef>
                <a:spcPct val="0"/>
              </a:spcBef>
              <a:spcAft>
                <a:spcPct val="0"/>
              </a:spcAft>
              <a:defRPr sz="2400">
                <a:solidFill>
                  <a:schemeClr val="tx2"/>
                </a:solidFill>
                <a:latin typeface="Arial" pitchFamily="34" charset="0"/>
              </a:defRPr>
            </a:lvl8pPr>
            <a:lvl9pPr marL="3408363" algn="ctr" defTabSz="790575" eaLnBrk="0" fontAlgn="base" hangingPunct="0">
              <a:spcBef>
                <a:spcPct val="0"/>
              </a:spcBef>
              <a:spcAft>
                <a:spcPct val="0"/>
              </a:spcAft>
              <a:defRPr sz="2400">
                <a:solidFill>
                  <a:schemeClr val="tx2"/>
                </a:solidFill>
                <a:latin typeface="Arial" pitchFamily="34" charset="0"/>
              </a:defRPr>
            </a:lvl9pPr>
          </a:lstStyle>
          <a:p>
            <a:pPr algn="ctr" eaLnBrk="0" hangingPunct="0">
              <a:defRPr/>
            </a:pPr>
            <a:r>
              <a:rPr lang="it-IT" sz="1600" b="1" smtClean="0">
                <a:solidFill>
                  <a:srgbClr val="000000"/>
                </a:solidFill>
                <a:effectLst>
                  <a:outerShdw blurRad="38100" dist="38100" dir="2700000" algn="tl">
                    <a:srgbClr val="FFFFFF"/>
                  </a:outerShdw>
                </a:effectLst>
                <a:cs typeface="+mn-cs"/>
              </a:rPr>
              <a:t>Sindrome Metabolica </a:t>
            </a:r>
          </a:p>
          <a:p>
            <a:pPr algn="ctr" eaLnBrk="0" hangingPunct="0">
              <a:defRPr/>
            </a:pPr>
            <a:r>
              <a:rPr lang="it-IT" sz="1600" b="1" smtClean="0">
                <a:solidFill>
                  <a:srgbClr val="000000"/>
                </a:solidFill>
                <a:effectLst>
                  <a:outerShdw blurRad="38100" dist="38100" dir="2700000" algn="tl">
                    <a:srgbClr val="FFFFFF"/>
                  </a:outerShdw>
                </a:effectLst>
                <a:cs typeface="+mn-cs"/>
              </a:rPr>
              <a:t>Diabete di Tipo 2</a:t>
            </a:r>
          </a:p>
        </p:txBody>
      </p:sp>
      <p:sp>
        <p:nvSpPr>
          <p:cNvPr id="1287178" name="Text Box 10"/>
          <p:cNvSpPr txBox="1">
            <a:spLocks noChangeArrowheads="1"/>
          </p:cNvSpPr>
          <p:nvPr/>
        </p:nvSpPr>
        <p:spPr bwMode="auto">
          <a:xfrm>
            <a:off x="7053263" y="3725863"/>
            <a:ext cx="1692275" cy="336550"/>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12700">
            <a:solidFill>
              <a:srgbClr val="FFFF00"/>
            </a:solidFill>
            <a:miter lim="800000"/>
            <a:headEnd/>
            <a:tailEnd/>
          </a:ln>
          <a:effectLst/>
          <a:extLst/>
        </p:spPr>
        <p:txBody>
          <a:bodyPr lIns="77725" tIns="40417" rIns="77725" bIns="40417">
            <a:spAutoFit/>
          </a:bodyPr>
          <a:lstStyle>
            <a:lvl1pPr defTabSz="790575">
              <a:defRPr sz="2400">
                <a:solidFill>
                  <a:schemeClr val="tx2"/>
                </a:solidFill>
                <a:latin typeface="Arial" pitchFamily="34" charset="0"/>
              </a:defRPr>
            </a:lvl1pPr>
            <a:lvl2pPr marL="395288" defTabSz="790575">
              <a:defRPr sz="2400">
                <a:solidFill>
                  <a:schemeClr val="tx2"/>
                </a:solidFill>
                <a:latin typeface="Arial" pitchFamily="34" charset="0"/>
              </a:defRPr>
            </a:lvl2pPr>
            <a:lvl3pPr marL="790575" defTabSz="790575">
              <a:defRPr sz="2400">
                <a:solidFill>
                  <a:schemeClr val="tx2"/>
                </a:solidFill>
                <a:latin typeface="Arial" pitchFamily="34" charset="0"/>
              </a:defRPr>
            </a:lvl3pPr>
            <a:lvl4pPr marL="1185863" defTabSz="790575">
              <a:defRPr sz="2400">
                <a:solidFill>
                  <a:schemeClr val="tx2"/>
                </a:solidFill>
                <a:latin typeface="Arial" pitchFamily="34" charset="0"/>
              </a:defRPr>
            </a:lvl4pPr>
            <a:lvl5pPr marL="1579563" defTabSz="790575">
              <a:defRPr sz="2400">
                <a:solidFill>
                  <a:schemeClr val="tx2"/>
                </a:solidFill>
                <a:latin typeface="Arial" pitchFamily="34" charset="0"/>
              </a:defRPr>
            </a:lvl5pPr>
            <a:lvl6pPr marL="2036763" algn="ctr" defTabSz="790575" eaLnBrk="0" fontAlgn="base" hangingPunct="0">
              <a:spcBef>
                <a:spcPct val="0"/>
              </a:spcBef>
              <a:spcAft>
                <a:spcPct val="0"/>
              </a:spcAft>
              <a:defRPr sz="2400">
                <a:solidFill>
                  <a:schemeClr val="tx2"/>
                </a:solidFill>
                <a:latin typeface="Arial" pitchFamily="34" charset="0"/>
              </a:defRPr>
            </a:lvl6pPr>
            <a:lvl7pPr marL="2493963" algn="ctr" defTabSz="790575" eaLnBrk="0" fontAlgn="base" hangingPunct="0">
              <a:spcBef>
                <a:spcPct val="0"/>
              </a:spcBef>
              <a:spcAft>
                <a:spcPct val="0"/>
              </a:spcAft>
              <a:defRPr sz="2400">
                <a:solidFill>
                  <a:schemeClr val="tx2"/>
                </a:solidFill>
                <a:latin typeface="Arial" pitchFamily="34" charset="0"/>
              </a:defRPr>
            </a:lvl7pPr>
            <a:lvl8pPr marL="2951163" algn="ctr" defTabSz="790575" eaLnBrk="0" fontAlgn="base" hangingPunct="0">
              <a:spcBef>
                <a:spcPct val="0"/>
              </a:spcBef>
              <a:spcAft>
                <a:spcPct val="0"/>
              </a:spcAft>
              <a:defRPr sz="2400">
                <a:solidFill>
                  <a:schemeClr val="tx2"/>
                </a:solidFill>
                <a:latin typeface="Arial" pitchFamily="34" charset="0"/>
              </a:defRPr>
            </a:lvl8pPr>
            <a:lvl9pPr marL="3408363" algn="ctr" defTabSz="790575" eaLnBrk="0" fontAlgn="base" hangingPunct="0">
              <a:spcBef>
                <a:spcPct val="0"/>
              </a:spcBef>
              <a:spcAft>
                <a:spcPct val="0"/>
              </a:spcAft>
              <a:defRPr sz="2400">
                <a:solidFill>
                  <a:schemeClr val="tx2"/>
                </a:solidFill>
                <a:latin typeface="Arial" pitchFamily="34" charset="0"/>
              </a:defRPr>
            </a:lvl9pPr>
          </a:lstStyle>
          <a:p>
            <a:pPr algn="ctr" eaLnBrk="0" hangingPunct="0">
              <a:defRPr/>
            </a:pPr>
            <a:r>
              <a:rPr lang="it-IT" sz="1600" b="1" smtClean="0">
                <a:solidFill>
                  <a:srgbClr val="000000"/>
                </a:solidFill>
                <a:effectLst>
                  <a:outerShdw blurRad="38100" dist="38100" dir="2700000" algn="tl">
                    <a:srgbClr val="FFFFFF"/>
                  </a:outerShdw>
                </a:effectLst>
                <a:cs typeface="+mn-cs"/>
              </a:rPr>
              <a:t>Osteoporosi</a:t>
            </a:r>
          </a:p>
        </p:txBody>
      </p:sp>
      <p:sp>
        <p:nvSpPr>
          <p:cNvPr id="1287179" name="Text Box 11"/>
          <p:cNvSpPr txBox="1">
            <a:spLocks noChangeArrowheads="1"/>
          </p:cNvSpPr>
          <p:nvPr/>
        </p:nvSpPr>
        <p:spPr bwMode="auto">
          <a:xfrm>
            <a:off x="4270375" y="4703763"/>
            <a:ext cx="536575" cy="296862"/>
          </a:xfrm>
          <a:prstGeom prst="rect">
            <a:avLst/>
          </a:prstGeom>
          <a:noFill/>
          <a:ln w="19050">
            <a:solidFill>
              <a:schemeClr val="tx1"/>
            </a:solidFill>
            <a:miter lim="800000"/>
            <a:headEnd/>
            <a:tailEnd/>
          </a:ln>
          <a:effectLst/>
          <a:extLst/>
        </p:spPr>
        <p:txBody>
          <a:bodyPr wrap="none" lIns="77725" tIns="40417" rIns="77725" bIns="40417">
            <a:spAutoFit/>
          </a:bodyPr>
          <a:lstStyle>
            <a:lvl1pPr defTabSz="790575">
              <a:defRPr sz="2400">
                <a:solidFill>
                  <a:schemeClr val="tx2"/>
                </a:solidFill>
                <a:latin typeface="Arial" pitchFamily="34" charset="0"/>
              </a:defRPr>
            </a:lvl1pPr>
            <a:lvl2pPr marL="395288" defTabSz="790575">
              <a:defRPr sz="2400">
                <a:solidFill>
                  <a:schemeClr val="tx2"/>
                </a:solidFill>
                <a:latin typeface="Arial" pitchFamily="34" charset="0"/>
              </a:defRPr>
            </a:lvl2pPr>
            <a:lvl3pPr marL="790575" defTabSz="790575">
              <a:defRPr sz="2400">
                <a:solidFill>
                  <a:schemeClr val="tx2"/>
                </a:solidFill>
                <a:latin typeface="Arial" pitchFamily="34" charset="0"/>
              </a:defRPr>
            </a:lvl3pPr>
            <a:lvl4pPr marL="1185863" defTabSz="790575">
              <a:defRPr sz="2400">
                <a:solidFill>
                  <a:schemeClr val="tx2"/>
                </a:solidFill>
                <a:latin typeface="Arial" pitchFamily="34" charset="0"/>
              </a:defRPr>
            </a:lvl4pPr>
            <a:lvl5pPr marL="1579563" defTabSz="790575">
              <a:defRPr sz="2400">
                <a:solidFill>
                  <a:schemeClr val="tx2"/>
                </a:solidFill>
                <a:latin typeface="Arial" pitchFamily="34" charset="0"/>
              </a:defRPr>
            </a:lvl5pPr>
            <a:lvl6pPr marL="2036763" algn="ctr" defTabSz="790575" eaLnBrk="0" fontAlgn="base" hangingPunct="0">
              <a:spcBef>
                <a:spcPct val="0"/>
              </a:spcBef>
              <a:spcAft>
                <a:spcPct val="0"/>
              </a:spcAft>
              <a:defRPr sz="2400">
                <a:solidFill>
                  <a:schemeClr val="tx2"/>
                </a:solidFill>
                <a:latin typeface="Arial" pitchFamily="34" charset="0"/>
              </a:defRPr>
            </a:lvl6pPr>
            <a:lvl7pPr marL="2493963" algn="ctr" defTabSz="790575" eaLnBrk="0" fontAlgn="base" hangingPunct="0">
              <a:spcBef>
                <a:spcPct val="0"/>
              </a:spcBef>
              <a:spcAft>
                <a:spcPct val="0"/>
              </a:spcAft>
              <a:defRPr sz="2400">
                <a:solidFill>
                  <a:schemeClr val="tx2"/>
                </a:solidFill>
                <a:latin typeface="Arial" pitchFamily="34" charset="0"/>
              </a:defRPr>
            </a:lvl7pPr>
            <a:lvl8pPr marL="2951163" algn="ctr" defTabSz="790575" eaLnBrk="0" fontAlgn="base" hangingPunct="0">
              <a:spcBef>
                <a:spcPct val="0"/>
              </a:spcBef>
              <a:spcAft>
                <a:spcPct val="0"/>
              </a:spcAft>
              <a:defRPr sz="2400">
                <a:solidFill>
                  <a:schemeClr val="tx2"/>
                </a:solidFill>
                <a:latin typeface="Arial" pitchFamily="34" charset="0"/>
              </a:defRPr>
            </a:lvl8pPr>
            <a:lvl9pPr marL="3408363" algn="ctr" defTabSz="790575" eaLnBrk="0" fontAlgn="base" hangingPunct="0">
              <a:spcBef>
                <a:spcPct val="0"/>
              </a:spcBef>
              <a:spcAft>
                <a:spcPct val="0"/>
              </a:spcAft>
              <a:defRPr sz="2400">
                <a:solidFill>
                  <a:schemeClr val="tx2"/>
                </a:solidFill>
                <a:latin typeface="Arial" pitchFamily="34" charset="0"/>
              </a:defRPr>
            </a:lvl9pPr>
          </a:lstStyle>
          <a:p>
            <a:pPr eaLnBrk="0" hangingPunct="0">
              <a:defRPr/>
            </a:pPr>
            <a:r>
              <a:rPr lang="en-GB" sz="1400" b="1" smtClean="0">
                <a:solidFill>
                  <a:srgbClr val="FFFFFF"/>
                </a:solidFill>
                <a:effectLst>
                  <a:outerShdw blurRad="38100" dist="38100" dir="2700000" algn="tl">
                    <a:srgbClr val="000000"/>
                  </a:outerShdw>
                </a:effectLst>
                <a:cs typeface="+mn-cs"/>
              </a:rPr>
              <a:t>PCR</a:t>
            </a:r>
          </a:p>
        </p:txBody>
      </p:sp>
      <p:sp>
        <p:nvSpPr>
          <p:cNvPr id="1287180" name="Text Box 12"/>
          <p:cNvSpPr txBox="1">
            <a:spLocks noChangeArrowheads="1"/>
          </p:cNvSpPr>
          <p:nvPr/>
        </p:nvSpPr>
        <p:spPr bwMode="auto">
          <a:xfrm>
            <a:off x="1665288" y="4376738"/>
            <a:ext cx="1917700" cy="581025"/>
          </a:xfrm>
          <a:prstGeom prst="rect">
            <a:avLst/>
          </a:prstGeom>
          <a:gradFill rotWithShape="1">
            <a:gsLst>
              <a:gs pos="0">
                <a:srgbClr val="CCECFF">
                  <a:gamma/>
                  <a:shade val="46275"/>
                  <a:invGamma/>
                </a:srgbClr>
              </a:gs>
              <a:gs pos="50000">
                <a:srgbClr val="CCECFF"/>
              </a:gs>
              <a:gs pos="100000">
                <a:srgbClr val="CCECFF">
                  <a:gamma/>
                  <a:shade val="46275"/>
                  <a:invGamma/>
                </a:srgbClr>
              </a:gs>
            </a:gsLst>
            <a:lin ang="5400000" scaled="1"/>
          </a:gradFill>
          <a:ln w="12700">
            <a:solidFill>
              <a:srgbClr val="FFFF00"/>
            </a:solidFill>
            <a:miter lim="800000"/>
            <a:headEnd/>
            <a:tailEnd/>
          </a:ln>
          <a:effectLst/>
          <a:extLst/>
        </p:spPr>
        <p:txBody>
          <a:bodyPr lIns="77725" tIns="40417" rIns="77725" bIns="40417">
            <a:spAutoFit/>
          </a:bodyPr>
          <a:lstStyle>
            <a:lvl1pPr defTabSz="790575">
              <a:defRPr sz="2400">
                <a:solidFill>
                  <a:schemeClr val="tx2"/>
                </a:solidFill>
                <a:latin typeface="Arial" pitchFamily="34" charset="0"/>
              </a:defRPr>
            </a:lvl1pPr>
            <a:lvl2pPr marL="395288" defTabSz="790575">
              <a:defRPr sz="2400">
                <a:solidFill>
                  <a:schemeClr val="tx2"/>
                </a:solidFill>
                <a:latin typeface="Arial" pitchFamily="34" charset="0"/>
              </a:defRPr>
            </a:lvl2pPr>
            <a:lvl3pPr marL="790575" defTabSz="790575">
              <a:defRPr sz="2400">
                <a:solidFill>
                  <a:schemeClr val="tx2"/>
                </a:solidFill>
                <a:latin typeface="Arial" pitchFamily="34" charset="0"/>
              </a:defRPr>
            </a:lvl3pPr>
            <a:lvl4pPr marL="1185863" defTabSz="790575">
              <a:defRPr sz="2400">
                <a:solidFill>
                  <a:schemeClr val="tx2"/>
                </a:solidFill>
                <a:latin typeface="Arial" pitchFamily="34" charset="0"/>
              </a:defRPr>
            </a:lvl4pPr>
            <a:lvl5pPr marL="1579563" defTabSz="790575">
              <a:defRPr sz="2400">
                <a:solidFill>
                  <a:schemeClr val="tx2"/>
                </a:solidFill>
                <a:latin typeface="Arial" pitchFamily="34" charset="0"/>
              </a:defRPr>
            </a:lvl5pPr>
            <a:lvl6pPr marL="2036763" algn="ctr" defTabSz="790575" eaLnBrk="0" fontAlgn="base" hangingPunct="0">
              <a:spcBef>
                <a:spcPct val="0"/>
              </a:spcBef>
              <a:spcAft>
                <a:spcPct val="0"/>
              </a:spcAft>
              <a:defRPr sz="2400">
                <a:solidFill>
                  <a:schemeClr val="tx2"/>
                </a:solidFill>
                <a:latin typeface="Arial" pitchFamily="34" charset="0"/>
              </a:defRPr>
            </a:lvl6pPr>
            <a:lvl7pPr marL="2493963" algn="ctr" defTabSz="790575" eaLnBrk="0" fontAlgn="base" hangingPunct="0">
              <a:spcBef>
                <a:spcPct val="0"/>
              </a:spcBef>
              <a:spcAft>
                <a:spcPct val="0"/>
              </a:spcAft>
              <a:defRPr sz="2400">
                <a:solidFill>
                  <a:schemeClr val="tx2"/>
                </a:solidFill>
                <a:latin typeface="Arial" pitchFamily="34" charset="0"/>
              </a:defRPr>
            </a:lvl7pPr>
            <a:lvl8pPr marL="2951163" algn="ctr" defTabSz="790575" eaLnBrk="0" fontAlgn="base" hangingPunct="0">
              <a:spcBef>
                <a:spcPct val="0"/>
              </a:spcBef>
              <a:spcAft>
                <a:spcPct val="0"/>
              </a:spcAft>
              <a:defRPr sz="2400">
                <a:solidFill>
                  <a:schemeClr val="tx2"/>
                </a:solidFill>
                <a:latin typeface="Arial" pitchFamily="34" charset="0"/>
              </a:defRPr>
            </a:lvl8pPr>
            <a:lvl9pPr marL="3408363" algn="ctr" defTabSz="790575" eaLnBrk="0" fontAlgn="base" hangingPunct="0">
              <a:spcBef>
                <a:spcPct val="0"/>
              </a:spcBef>
              <a:spcAft>
                <a:spcPct val="0"/>
              </a:spcAft>
              <a:defRPr sz="2400">
                <a:solidFill>
                  <a:schemeClr val="tx2"/>
                </a:solidFill>
                <a:latin typeface="Arial" pitchFamily="34" charset="0"/>
              </a:defRPr>
            </a:lvl9pPr>
          </a:lstStyle>
          <a:p>
            <a:pPr algn="ctr" eaLnBrk="0" hangingPunct="0">
              <a:defRPr/>
            </a:pPr>
            <a:r>
              <a:rPr lang="it-IT" sz="1600" b="1" smtClean="0">
                <a:solidFill>
                  <a:srgbClr val="000000"/>
                </a:solidFill>
                <a:effectLst>
                  <a:outerShdw blurRad="38100" dist="38100" dir="2700000" algn="tl">
                    <a:srgbClr val="FFFFFF"/>
                  </a:outerShdw>
                </a:effectLst>
                <a:cs typeface="+mn-cs"/>
              </a:rPr>
              <a:t>Eventi</a:t>
            </a:r>
          </a:p>
          <a:p>
            <a:pPr algn="ctr" eaLnBrk="0" hangingPunct="0">
              <a:defRPr/>
            </a:pPr>
            <a:r>
              <a:rPr lang="it-IT" sz="1600" b="1" smtClean="0">
                <a:solidFill>
                  <a:srgbClr val="000000"/>
                </a:solidFill>
                <a:effectLst>
                  <a:outerShdw blurRad="38100" dist="38100" dir="2700000" algn="tl">
                    <a:srgbClr val="FFFFFF"/>
                  </a:outerShdw>
                </a:effectLst>
                <a:cs typeface="+mn-cs"/>
              </a:rPr>
              <a:t>Cardiovascolari</a:t>
            </a:r>
          </a:p>
        </p:txBody>
      </p:sp>
      <p:sp>
        <p:nvSpPr>
          <p:cNvPr id="285128" name="Text Box 13"/>
          <p:cNvSpPr txBox="1">
            <a:spLocks noChangeArrowheads="1"/>
          </p:cNvSpPr>
          <p:nvPr/>
        </p:nvSpPr>
        <p:spPr bwMode="auto">
          <a:xfrm>
            <a:off x="5572125" y="4641850"/>
            <a:ext cx="742950" cy="296863"/>
          </a:xfrm>
          <a:prstGeom prst="rect">
            <a:avLst/>
          </a:prstGeom>
          <a:noFill/>
          <a:ln w="9525">
            <a:noFill/>
            <a:miter lim="800000"/>
            <a:headEnd/>
            <a:tailEnd/>
          </a:ln>
        </p:spPr>
        <p:txBody>
          <a:bodyPr wrap="none" lIns="77725" tIns="40417" rIns="77725" bIns="40417">
            <a:spAutoFit/>
          </a:bodyPr>
          <a:lstStyle/>
          <a:p>
            <a:pPr defTabSz="790575" eaLnBrk="0" hangingPunct="0"/>
            <a:r>
              <a:rPr lang="en-GB" sz="1400" b="1">
                <a:solidFill>
                  <a:srgbClr val="0F427B"/>
                </a:solidFill>
                <a:latin typeface="Arial" charset="0"/>
              </a:rPr>
              <a:t>Fegato</a:t>
            </a:r>
          </a:p>
        </p:txBody>
      </p:sp>
      <p:cxnSp>
        <p:nvCxnSpPr>
          <p:cNvPr id="285129" name="AutoShape 14"/>
          <p:cNvCxnSpPr>
            <a:cxnSpLocks noChangeShapeType="1"/>
          </p:cNvCxnSpPr>
          <p:nvPr/>
        </p:nvCxnSpPr>
        <p:spPr bwMode="auto">
          <a:xfrm rot="5400000" flipH="1">
            <a:off x="4101306" y="3477419"/>
            <a:ext cx="1938338" cy="1212850"/>
          </a:xfrm>
          <a:prstGeom prst="bentConnector2">
            <a:avLst/>
          </a:prstGeom>
          <a:noFill/>
          <a:ln w="28575">
            <a:solidFill>
              <a:srgbClr val="FFFF64"/>
            </a:solidFill>
            <a:miter lim="800000"/>
            <a:headEnd type="triangle" w="med" len="med"/>
            <a:tailEnd/>
          </a:ln>
        </p:spPr>
      </p:cxnSp>
      <p:sp>
        <p:nvSpPr>
          <p:cNvPr id="285130" name="Line 15"/>
          <p:cNvSpPr>
            <a:spLocks noChangeShapeType="1"/>
          </p:cNvSpPr>
          <p:nvPr/>
        </p:nvSpPr>
        <p:spPr bwMode="auto">
          <a:xfrm>
            <a:off x="5822950" y="3844925"/>
            <a:ext cx="1196975" cy="0"/>
          </a:xfrm>
          <a:prstGeom prst="line">
            <a:avLst/>
          </a:prstGeom>
          <a:noFill/>
          <a:ln w="28575">
            <a:solidFill>
              <a:srgbClr val="FFFF64"/>
            </a:solidFill>
            <a:round/>
            <a:headEnd/>
            <a:tailEnd type="triangle" w="med" len="med"/>
          </a:ln>
        </p:spPr>
        <p:txBody>
          <a:bodyPr wrap="none" lIns="90000" tIns="46800" rIns="90000" bIns="46800">
            <a:spAutoFit/>
          </a:bodyPr>
          <a:lstStyle/>
          <a:p>
            <a:endParaRPr lang="it-IT"/>
          </a:p>
        </p:txBody>
      </p:sp>
      <p:sp>
        <p:nvSpPr>
          <p:cNvPr id="1287184" name="Text Box 16"/>
          <p:cNvSpPr txBox="1">
            <a:spLocks noChangeArrowheads="1"/>
          </p:cNvSpPr>
          <p:nvPr/>
        </p:nvSpPr>
        <p:spPr bwMode="auto">
          <a:xfrm>
            <a:off x="6418263" y="3409950"/>
            <a:ext cx="288925" cy="342900"/>
          </a:xfrm>
          <a:prstGeom prst="rect">
            <a:avLst/>
          </a:prstGeom>
          <a:noFill/>
          <a:ln>
            <a:noFill/>
          </a:ln>
          <a:effectLst/>
          <a:extLst/>
        </p:spPr>
        <p:txBody>
          <a:bodyPr wrap="none" lIns="77725" tIns="40417" rIns="77725" bIns="40417">
            <a:spAutoFit/>
          </a:bodyPr>
          <a:lstStyle>
            <a:lvl1pPr defTabSz="790575">
              <a:defRPr sz="2400">
                <a:solidFill>
                  <a:schemeClr val="tx2"/>
                </a:solidFill>
                <a:latin typeface="Arial" pitchFamily="34" charset="0"/>
              </a:defRPr>
            </a:lvl1pPr>
            <a:lvl2pPr marL="395288" defTabSz="790575">
              <a:defRPr sz="2400">
                <a:solidFill>
                  <a:schemeClr val="tx2"/>
                </a:solidFill>
                <a:latin typeface="Arial" pitchFamily="34" charset="0"/>
              </a:defRPr>
            </a:lvl2pPr>
            <a:lvl3pPr marL="790575" defTabSz="790575">
              <a:defRPr sz="2400">
                <a:solidFill>
                  <a:schemeClr val="tx2"/>
                </a:solidFill>
                <a:latin typeface="Arial" pitchFamily="34" charset="0"/>
              </a:defRPr>
            </a:lvl3pPr>
            <a:lvl4pPr marL="1185863" defTabSz="790575">
              <a:defRPr sz="2400">
                <a:solidFill>
                  <a:schemeClr val="tx2"/>
                </a:solidFill>
                <a:latin typeface="Arial" pitchFamily="34" charset="0"/>
              </a:defRPr>
            </a:lvl4pPr>
            <a:lvl5pPr marL="1579563" defTabSz="790575">
              <a:defRPr sz="2400">
                <a:solidFill>
                  <a:schemeClr val="tx2"/>
                </a:solidFill>
                <a:latin typeface="Arial" pitchFamily="34" charset="0"/>
              </a:defRPr>
            </a:lvl5pPr>
            <a:lvl6pPr marL="2036763" algn="ctr" defTabSz="790575" eaLnBrk="0" fontAlgn="base" hangingPunct="0">
              <a:spcBef>
                <a:spcPct val="0"/>
              </a:spcBef>
              <a:spcAft>
                <a:spcPct val="0"/>
              </a:spcAft>
              <a:defRPr sz="2400">
                <a:solidFill>
                  <a:schemeClr val="tx2"/>
                </a:solidFill>
                <a:latin typeface="Arial" pitchFamily="34" charset="0"/>
              </a:defRPr>
            </a:lvl6pPr>
            <a:lvl7pPr marL="2493963" algn="ctr" defTabSz="790575" eaLnBrk="0" fontAlgn="base" hangingPunct="0">
              <a:spcBef>
                <a:spcPct val="0"/>
              </a:spcBef>
              <a:spcAft>
                <a:spcPct val="0"/>
              </a:spcAft>
              <a:defRPr sz="2400">
                <a:solidFill>
                  <a:schemeClr val="tx2"/>
                </a:solidFill>
                <a:latin typeface="Arial" pitchFamily="34" charset="0"/>
              </a:defRPr>
            </a:lvl7pPr>
            <a:lvl8pPr marL="2951163" algn="ctr" defTabSz="790575" eaLnBrk="0" fontAlgn="base" hangingPunct="0">
              <a:spcBef>
                <a:spcPct val="0"/>
              </a:spcBef>
              <a:spcAft>
                <a:spcPct val="0"/>
              </a:spcAft>
              <a:defRPr sz="2400">
                <a:solidFill>
                  <a:schemeClr val="tx2"/>
                </a:solidFill>
                <a:latin typeface="Arial" pitchFamily="34" charset="0"/>
              </a:defRPr>
            </a:lvl8pPr>
            <a:lvl9pPr marL="3408363" algn="ctr" defTabSz="790575" eaLnBrk="0" fontAlgn="base" hangingPunct="0">
              <a:spcBef>
                <a:spcPct val="0"/>
              </a:spcBef>
              <a:spcAft>
                <a:spcPct val="0"/>
              </a:spcAft>
              <a:defRPr sz="2400">
                <a:solidFill>
                  <a:schemeClr val="tx2"/>
                </a:solidFill>
                <a:latin typeface="Arial" pitchFamily="34" charset="0"/>
              </a:defRPr>
            </a:lvl9pPr>
          </a:lstStyle>
          <a:p>
            <a:pPr eaLnBrk="0" hangingPunct="0">
              <a:defRPr/>
            </a:pPr>
            <a:r>
              <a:rPr lang="en-GB" sz="1700" b="1" smtClean="0">
                <a:solidFill>
                  <a:srgbClr val="FFFFFF"/>
                </a:solidFill>
                <a:effectLst>
                  <a:outerShdw blurRad="38100" dist="38100" dir="2700000" algn="tl">
                    <a:srgbClr val="000000"/>
                  </a:outerShdw>
                </a:effectLst>
                <a:cs typeface="+mn-cs"/>
              </a:rPr>
              <a:t>?</a:t>
            </a:r>
          </a:p>
        </p:txBody>
      </p:sp>
      <p:sp>
        <p:nvSpPr>
          <p:cNvPr id="285132" name="Line 17"/>
          <p:cNvSpPr>
            <a:spLocks noChangeShapeType="1"/>
          </p:cNvSpPr>
          <p:nvPr/>
        </p:nvSpPr>
        <p:spPr bwMode="auto">
          <a:xfrm flipH="1">
            <a:off x="3359150" y="4838700"/>
            <a:ext cx="862013" cy="0"/>
          </a:xfrm>
          <a:prstGeom prst="line">
            <a:avLst/>
          </a:prstGeom>
          <a:noFill/>
          <a:ln w="28575">
            <a:solidFill>
              <a:srgbClr val="FFFF64"/>
            </a:solidFill>
            <a:prstDash val="dash"/>
            <a:round/>
            <a:headEnd/>
            <a:tailEnd/>
          </a:ln>
        </p:spPr>
        <p:txBody>
          <a:bodyPr wrap="none" lIns="90000" tIns="46800" rIns="90000" bIns="46800">
            <a:spAutoFit/>
          </a:bodyPr>
          <a:lstStyle/>
          <a:p>
            <a:endParaRPr lang="it-IT"/>
          </a:p>
        </p:txBody>
      </p:sp>
      <p:sp>
        <p:nvSpPr>
          <p:cNvPr id="285133" name="Line 18"/>
          <p:cNvSpPr>
            <a:spLocks noChangeShapeType="1"/>
          </p:cNvSpPr>
          <p:nvPr/>
        </p:nvSpPr>
        <p:spPr bwMode="auto">
          <a:xfrm flipH="1">
            <a:off x="2698750" y="2851150"/>
            <a:ext cx="633413" cy="0"/>
          </a:xfrm>
          <a:prstGeom prst="line">
            <a:avLst/>
          </a:prstGeom>
          <a:noFill/>
          <a:ln w="28575">
            <a:solidFill>
              <a:srgbClr val="FFFF64"/>
            </a:solidFill>
            <a:round/>
            <a:headEnd/>
            <a:tailEnd type="triangle" w="med" len="med"/>
          </a:ln>
        </p:spPr>
        <p:txBody>
          <a:bodyPr lIns="90000" tIns="46800" rIns="90000" bIns="46800">
            <a:spAutoFit/>
          </a:bodyPr>
          <a:lstStyle/>
          <a:p>
            <a:endParaRPr lang="it-IT"/>
          </a:p>
        </p:txBody>
      </p:sp>
      <p:sp>
        <p:nvSpPr>
          <p:cNvPr id="285134" name="Freeform 19"/>
          <p:cNvSpPr>
            <a:spLocks/>
          </p:cNvSpPr>
          <p:nvPr/>
        </p:nvSpPr>
        <p:spPr bwMode="auto">
          <a:xfrm>
            <a:off x="4903788" y="2501900"/>
            <a:ext cx="180975" cy="463550"/>
          </a:xfrm>
          <a:custGeom>
            <a:avLst/>
            <a:gdLst>
              <a:gd name="T0" fmla="*/ 0 w 1223"/>
              <a:gd name="T1" fmla="*/ 2147483647 h 144"/>
              <a:gd name="T2" fmla="*/ 0 w 1223"/>
              <a:gd name="T3" fmla="*/ 0 h 144"/>
              <a:gd name="T4" fmla="*/ 2147483647 w 1223"/>
              <a:gd name="T5" fmla="*/ 0 h 144"/>
              <a:gd name="T6" fmla="*/ 0 60000 65536"/>
              <a:gd name="T7" fmla="*/ 0 60000 65536"/>
              <a:gd name="T8" fmla="*/ 0 60000 65536"/>
              <a:gd name="T9" fmla="*/ 0 w 1223"/>
              <a:gd name="T10" fmla="*/ 0 h 144"/>
              <a:gd name="T11" fmla="*/ 1223 w 1223"/>
              <a:gd name="T12" fmla="*/ 144 h 144"/>
            </a:gdLst>
            <a:ahLst/>
            <a:cxnLst>
              <a:cxn ang="T6">
                <a:pos x="T0" y="T1"/>
              </a:cxn>
              <a:cxn ang="T7">
                <a:pos x="T2" y="T3"/>
              </a:cxn>
              <a:cxn ang="T8">
                <a:pos x="T4" y="T5"/>
              </a:cxn>
            </a:cxnLst>
            <a:rect l="T9" t="T10" r="T11" b="T12"/>
            <a:pathLst>
              <a:path w="1223" h="144">
                <a:moveTo>
                  <a:pt x="0" y="144"/>
                </a:moveTo>
                <a:lnTo>
                  <a:pt x="0" y="0"/>
                </a:lnTo>
                <a:lnTo>
                  <a:pt x="1223" y="0"/>
                </a:lnTo>
              </a:path>
            </a:pathLst>
          </a:custGeom>
          <a:noFill/>
          <a:ln w="28575">
            <a:solidFill>
              <a:srgbClr val="FFFF64"/>
            </a:solidFill>
            <a:round/>
            <a:headEnd/>
            <a:tailEnd type="triangle" w="med" len="med"/>
          </a:ln>
        </p:spPr>
        <p:txBody>
          <a:bodyPr wrap="none" lIns="90000" tIns="46800" rIns="90000" bIns="46800">
            <a:spAutoFit/>
          </a:bodyPr>
          <a:lstStyle/>
          <a:p>
            <a:endParaRPr lang="it-IT"/>
          </a:p>
        </p:txBody>
      </p:sp>
      <p:sp>
        <p:nvSpPr>
          <p:cNvPr id="285135" name="Line 20"/>
          <p:cNvSpPr>
            <a:spLocks noChangeShapeType="1"/>
          </p:cNvSpPr>
          <p:nvPr/>
        </p:nvSpPr>
        <p:spPr bwMode="auto">
          <a:xfrm flipV="1">
            <a:off x="4592638" y="4027488"/>
            <a:ext cx="0" cy="660400"/>
          </a:xfrm>
          <a:prstGeom prst="line">
            <a:avLst/>
          </a:prstGeom>
          <a:noFill/>
          <a:ln w="28575">
            <a:solidFill>
              <a:srgbClr val="FFFF64"/>
            </a:solidFill>
            <a:round/>
            <a:headEnd/>
            <a:tailEnd type="triangle" w="med" len="med"/>
          </a:ln>
        </p:spPr>
        <p:txBody>
          <a:bodyPr lIns="90000" tIns="46800" rIns="90000" bIns="46800">
            <a:spAutoFit/>
          </a:bodyPr>
          <a:lstStyle/>
          <a:p>
            <a:endParaRPr lang="it-IT"/>
          </a:p>
        </p:txBody>
      </p:sp>
      <p:sp>
        <p:nvSpPr>
          <p:cNvPr id="285136" name="Line 21"/>
          <p:cNvSpPr>
            <a:spLocks noChangeShapeType="1"/>
          </p:cNvSpPr>
          <p:nvPr/>
        </p:nvSpPr>
        <p:spPr bwMode="auto">
          <a:xfrm flipV="1">
            <a:off x="4589463" y="3040063"/>
            <a:ext cx="0" cy="352425"/>
          </a:xfrm>
          <a:prstGeom prst="line">
            <a:avLst/>
          </a:prstGeom>
          <a:noFill/>
          <a:ln w="28575">
            <a:solidFill>
              <a:srgbClr val="FFFF64"/>
            </a:solidFill>
            <a:round/>
            <a:headEnd/>
            <a:tailEnd type="triangle" w="med" len="med"/>
          </a:ln>
        </p:spPr>
        <p:txBody>
          <a:bodyPr wrap="none" lIns="90000" tIns="46800" rIns="90000" bIns="46800">
            <a:spAutoFit/>
          </a:bodyPr>
          <a:lstStyle/>
          <a:p>
            <a:endParaRPr lang="it-IT"/>
          </a:p>
        </p:txBody>
      </p:sp>
      <p:sp>
        <p:nvSpPr>
          <p:cNvPr id="285137" name="Freeform 22"/>
          <p:cNvSpPr>
            <a:spLocks/>
          </p:cNvSpPr>
          <p:nvPr/>
        </p:nvSpPr>
        <p:spPr bwMode="auto">
          <a:xfrm>
            <a:off x="4848225" y="2597150"/>
            <a:ext cx="1077913" cy="463550"/>
          </a:xfrm>
          <a:custGeom>
            <a:avLst/>
            <a:gdLst>
              <a:gd name="T0" fmla="*/ 0 w 710"/>
              <a:gd name="T1" fmla="*/ 2147483647 h 96"/>
              <a:gd name="T2" fmla="*/ 0 w 710"/>
              <a:gd name="T3" fmla="*/ 0 h 96"/>
              <a:gd name="T4" fmla="*/ 2147483647 w 710"/>
              <a:gd name="T5" fmla="*/ 0 h 96"/>
              <a:gd name="T6" fmla="*/ 0 60000 65536"/>
              <a:gd name="T7" fmla="*/ 0 60000 65536"/>
              <a:gd name="T8" fmla="*/ 0 60000 65536"/>
              <a:gd name="T9" fmla="*/ 0 w 710"/>
              <a:gd name="T10" fmla="*/ 0 h 96"/>
              <a:gd name="T11" fmla="*/ 710 w 710"/>
              <a:gd name="T12" fmla="*/ 96 h 96"/>
            </a:gdLst>
            <a:ahLst/>
            <a:cxnLst>
              <a:cxn ang="T6">
                <a:pos x="T0" y="T1"/>
              </a:cxn>
              <a:cxn ang="T7">
                <a:pos x="T2" y="T3"/>
              </a:cxn>
              <a:cxn ang="T8">
                <a:pos x="T4" y="T5"/>
              </a:cxn>
            </a:cxnLst>
            <a:rect l="T9" t="T10" r="T11" b="T12"/>
            <a:pathLst>
              <a:path w="710" h="96">
                <a:moveTo>
                  <a:pt x="0" y="96"/>
                </a:moveTo>
                <a:lnTo>
                  <a:pt x="0" y="0"/>
                </a:lnTo>
                <a:lnTo>
                  <a:pt x="710" y="0"/>
                </a:lnTo>
              </a:path>
            </a:pathLst>
          </a:custGeom>
          <a:noFill/>
          <a:ln w="28575">
            <a:solidFill>
              <a:srgbClr val="FFFF64"/>
            </a:solidFill>
            <a:round/>
            <a:headEnd/>
            <a:tailEnd type="triangle" w="med" len="med"/>
          </a:ln>
        </p:spPr>
        <p:txBody>
          <a:bodyPr lIns="90000" tIns="46800" rIns="90000" bIns="46800">
            <a:spAutoFit/>
          </a:bodyPr>
          <a:lstStyle/>
          <a:p>
            <a:endParaRPr lang="it-IT"/>
          </a:p>
        </p:txBody>
      </p:sp>
      <p:sp>
        <p:nvSpPr>
          <p:cNvPr id="285138" name="Line 23"/>
          <p:cNvSpPr>
            <a:spLocks noChangeShapeType="1"/>
          </p:cNvSpPr>
          <p:nvPr/>
        </p:nvSpPr>
        <p:spPr bwMode="auto">
          <a:xfrm flipH="1">
            <a:off x="4832350" y="4838700"/>
            <a:ext cx="538163" cy="0"/>
          </a:xfrm>
          <a:prstGeom prst="line">
            <a:avLst/>
          </a:prstGeom>
          <a:noFill/>
          <a:ln w="28575">
            <a:solidFill>
              <a:srgbClr val="FFFF64"/>
            </a:solidFill>
            <a:round/>
            <a:headEnd/>
            <a:tailEnd type="triangle" w="med" len="med"/>
          </a:ln>
        </p:spPr>
        <p:txBody>
          <a:bodyPr wrap="none" lIns="90000" tIns="46800" rIns="90000" bIns="46800">
            <a:spAutoFit/>
          </a:bodyPr>
          <a:lstStyle/>
          <a:p>
            <a:endParaRPr lang="it-IT"/>
          </a:p>
        </p:txBody>
      </p:sp>
      <p:sp useBgFill="1">
        <p:nvSpPr>
          <p:cNvPr id="1287192" name="Text Box 24"/>
          <p:cNvSpPr txBox="1">
            <a:spLocks noChangeArrowheads="1"/>
          </p:cNvSpPr>
          <p:nvPr/>
        </p:nvSpPr>
        <p:spPr bwMode="auto">
          <a:xfrm>
            <a:off x="4387850" y="3443288"/>
            <a:ext cx="1676400" cy="581025"/>
          </a:xfrm>
          <a:prstGeom prst="rect">
            <a:avLst/>
          </a:prstGeom>
          <a:ln w="12700">
            <a:solidFill>
              <a:schemeClr val="tx1"/>
            </a:solidFill>
            <a:miter lim="800000"/>
            <a:headEnd/>
            <a:tailEnd/>
          </a:ln>
          <a:effectLst/>
          <a:extLst/>
        </p:spPr>
        <p:txBody>
          <a:bodyPr lIns="77725" tIns="40417" rIns="77725" bIns="40417">
            <a:spAutoFit/>
          </a:bodyPr>
          <a:lstStyle>
            <a:lvl1pPr defTabSz="790575">
              <a:defRPr sz="2400">
                <a:solidFill>
                  <a:schemeClr val="tx2"/>
                </a:solidFill>
                <a:latin typeface="Arial" pitchFamily="34" charset="0"/>
              </a:defRPr>
            </a:lvl1pPr>
            <a:lvl2pPr marL="395288" defTabSz="790575">
              <a:defRPr sz="2400">
                <a:solidFill>
                  <a:schemeClr val="tx2"/>
                </a:solidFill>
                <a:latin typeface="Arial" pitchFamily="34" charset="0"/>
              </a:defRPr>
            </a:lvl2pPr>
            <a:lvl3pPr marL="790575" defTabSz="790575">
              <a:defRPr sz="2400">
                <a:solidFill>
                  <a:schemeClr val="tx2"/>
                </a:solidFill>
                <a:latin typeface="Arial" pitchFamily="34" charset="0"/>
              </a:defRPr>
            </a:lvl3pPr>
            <a:lvl4pPr marL="1185863" defTabSz="790575">
              <a:defRPr sz="2400">
                <a:solidFill>
                  <a:schemeClr val="tx2"/>
                </a:solidFill>
                <a:latin typeface="Arial" pitchFamily="34" charset="0"/>
              </a:defRPr>
            </a:lvl4pPr>
            <a:lvl5pPr marL="1579563" defTabSz="790575">
              <a:defRPr sz="2400">
                <a:solidFill>
                  <a:schemeClr val="tx2"/>
                </a:solidFill>
                <a:latin typeface="Arial" pitchFamily="34" charset="0"/>
              </a:defRPr>
            </a:lvl5pPr>
            <a:lvl6pPr marL="2036763" algn="ctr" defTabSz="790575" eaLnBrk="0" fontAlgn="base" hangingPunct="0">
              <a:spcBef>
                <a:spcPct val="0"/>
              </a:spcBef>
              <a:spcAft>
                <a:spcPct val="0"/>
              </a:spcAft>
              <a:defRPr sz="2400">
                <a:solidFill>
                  <a:schemeClr val="tx2"/>
                </a:solidFill>
                <a:latin typeface="Arial" pitchFamily="34" charset="0"/>
              </a:defRPr>
            </a:lvl6pPr>
            <a:lvl7pPr marL="2493963" algn="ctr" defTabSz="790575" eaLnBrk="0" fontAlgn="base" hangingPunct="0">
              <a:spcBef>
                <a:spcPct val="0"/>
              </a:spcBef>
              <a:spcAft>
                <a:spcPct val="0"/>
              </a:spcAft>
              <a:defRPr sz="2400">
                <a:solidFill>
                  <a:schemeClr val="tx2"/>
                </a:solidFill>
                <a:latin typeface="Arial" pitchFamily="34" charset="0"/>
              </a:defRPr>
            </a:lvl7pPr>
            <a:lvl8pPr marL="2951163" algn="ctr" defTabSz="790575" eaLnBrk="0" fontAlgn="base" hangingPunct="0">
              <a:spcBef>
                <a:spcPct val="0"/>
              </a:spcBef>
              <a:spcAft>
                <a:spcPct val="0"/>
              </a:spcAft>
              <a:defRPr sz="2400">
                <a:solidFill>
                  <a:schemeClr val="tx2"/>
                </a:solidFill>
                <a:latin typeface="Arial" pitchFamily="34" charset="0"/>
              </a:defRPr>
            </a:lvl8pPr>
            <a:lvl9pPr marL="3408363" algn="ctr" defTabSz="790575" eaLnBrk="0" fontAlgn="base" hangingPunct="0">
              <a:spcBef>
                <a:spcPct val="0"/>
              </a:spcBef>
              <a:spcAft>
                <a:spcPct val="0"/>
              </a:spcAft>
              <a:defRPr sz="2400">
                <a:solidFill>
                  <a:schemeClr val="tx2"/>
                </a:solidFill>
                <a:latin typeface="Arial" pitchFamily="34" charset="0"/>
              </a:defRPr>
            </a:lvl9pPr>
          </a:lstStyle>
          <a:p>
            <a:pPr algn="ctr" eaLnBrk="0" hangingPunct="0">
              <a:defRPr/>
            </a:pPr>
            <a:r>
              <a:rPr lang="it-IT" sz="1600" b="1" smtClean="0">
                <a:solidFill>
                  <a:srgbClr val="FFFFFF"/>
                </a:solidFill>
                <a:effectLst>
                  <a:outerShdw blurRad="38100" dist="38100" dir="2700000" algn="tl">
                    <a:srgbClr val="000000"/>
                  </a:outerShdw>
                </a:effectLst>
                <a:cs typeface="+mn-cs"/>
              </a:rPr>
              <a:t>Infiammazione</a:t>
            </a:r>
          </a:p>
          <a:p>
            <a:pPr algn="ctr" eaLnBrk="0" hangingPunct="0">
              <a:defRPr/>
            </a:pPr>
            <a:r>
              <a:rPr lang="en-GB" sz="1600" b="1" smtClean="0">
                <a:solidFill>
                  <a:srgbClr val="FFFFFF"/>
                </a:solidFill>
                <a:effectLst>
                  <a:outerShdw blurRad="38100" dist="38100" dir="2700000" algn="tl">
                    <a:srgbClr val="000000"/>
                  </a:outerShdw>
                </a:effectLst>
                <a:cs typeface="+mn-cs"/>
              </a:rPr>
              <a:t>Locale</a:t>
            </a:r>
          </a:p>
        </p:txBody>
      </p:sp>
      <p:pic>
        <p:nvPicPr>
          <p:cNvPr id="285140" name="Picture 25"/>
          <p:cNvPicPr>
            <a:picLocks noChangeAspect="1" noChangeArrowheads="1"/>
          </p:cNvPicPr>
          <p:nvPr/>
        </p:nvPicPr>
        <p:blipFill>
          <a:blip r:embed="rId10" cstate="print"/>
          <a:srcRect/>
          <a:stretch>
            <a:fillRect/>
          </a:stretch>
        </p:blipFill>
        <p:spPr bwMode="auto">
          <a:xfrm>
            <a:off x="449263" y="1727200"/>
            <a:ext cx="2182812" cy="593725"/>
          </a:xfrm>
          <a:prstGeom prst="rect">
            <a:avLst/>
          </a:prstGeom>
          <a:noFill/>
          <a:ln w="12700">
            <a:solidFill>
              <a:srgbClr val="FFFF00"/>
            </a:solidFill>
            <a:miter lim="800000"/>
            <a:headEnd type="none" w="sm" len="sm"/>
            <a:tailEnd type="none" w="sm" len="sm"/>
          </a:ln>
        </p:spPr>
      </p:pic>
      <p:sp>
        <p:nvSpPr>
          <p:cNvPr id="1287194" name="Text Box 26"/>
          <p:cNvSpPr txBox="1">
            <a:spLocks noChangeArrowheads="1"/>
          </p:cNvSpPr>
          <p:nvPr/>
        </p:nvSpPr>
        <p:spPr bwMode="auto">
          <a:xfrm>
            <a:off x="3394075" y="2695575"/>
            <a:ext cx="638175" cy="312738"/>
          </a:xfrm>
          <a:prstGeom prst="rect">
            <a:avLst/>
          </a:prstGeom>
          <a:solidFill>
            <a:srgbClr val="00B7E7"/>
          </a:solidFill>
          <a:ln w="19050">
            <a:solidFill>
              <a:srgbClr val="FFFF00"/>
            </a:solidFill>
            <a:miter lim="800000"/>
            <a:headEnd/>
            <a:tailEnd/>
          </a:ln>
          <a:effectLst/>
          <a:extLst/>
        </p:spPr>
        <p:txBody>
          <a:bodyPr wrap="none" lIns="77725" tIns="40417" rIns="77725" bIns="40417">
            <a:spAutoFit/>
          </a:bodyPr>
          <a:lstStyle>
            <a:lvl1pPr defTabSz="790575">
              <a:defRPr sz="2400">
                <a:solidFill>
                  <a:schemeClr val="tx2"/>
                </a:solidFill>
                <a:latin typeface="Arial" pitchFamily="34" charset="0"/>
              </a:defRPr>
            </a:lvl1pPr>
            <a:lvl2pPr marL="395288" defTabSz="790575">
              <a:defRPr sz="2400">
                <a:solidFill>
                  <a:schemeClr val="tx2"/>
                </a:solidFill>
                <a:latin typeface="Arial" pitchFamily="34" charset="0"/>
              </a:defRPr>
            </a:lvl2pPr>
            <a:lvl3pPr marL="790575" defTabSz="790575">
              <a:defRPr sz="2400">
                <a:solidFill>
                  <a:schemeClr val="tx2"/>
                </a:solidFill>
                <a:latin typeface="Arial" pitchFamily="34" charset="0"/>
              </a:defRPr>
            </a:lvl3pPr>
            <a:lvl4pPr marL="1185863" defTabSz="790575">
              <a:defRPr sz="2400">
                <a:solidFill>
                  <a:schemeClr val="tx2"/>
                </a:solidFill>
                <a:latin typeface="Arial" pitchFamily="34" charset="0"/>
              </a:defRPr>
            </a:lvl4pPr>
            <a:lvl5pPr marL="1579563" defTabSz="790575">
              <a:defRPr sz="2400">
                <a:solidFill>
                  <a:schemeClr val="tx2"/>
                </a:solidFill>
                <a:latin typeface="Arial" pitchFamily="34" charset="0"/>
              </a:defRPr>
            </a:lvl5pPr>
            <a:lvl6pPr marL="2036763" algn="ctr" defTabSz="790575" eaLnBrk="0" fontAlgn="base" hangingPunct="0">
              <a:spcBef>
                <a:spcPct val="0"/>
              </a:spcBef>
              <a:spcAft>
                <a:spcPct val="0"/>
              </a:spcAft>
              <a:defRPr sz="2400">
                <a:solidFill>
                  <a:schemeClr val="tx2"/>
                </a:solidFill>
                <a:latin typeface="Arial" pitchFamily="34" charset="0"/>
              </a:defRPr>
            </a:lvl6pPr>
            <a:lvl7pPr marL="2493963" algn="ctr" defTabSz="790575" eaLnBrk="0" fontAlgn="base" hangingPunct="0">
              <a:spcBef>
                <a:spcPct val="0"/>
              </a:spcBef>
              <a:spcAft>
                <a:spcPct val="0"/>
              </a:spcAft>
              <a:defRPr sz="2400">
                <a:solidFill>
                  <a:schemeClr val="tx2"/>
                </a:solidFill>
                <a:latin typeface="Arial" pitchFamily="34" charset="0"/>
              </a:defRPr>
            </a:lvl7pPr>
            <a:lvl8pPr marL="2951163" algn="ctr" defTabSz="790575" eaLnBrk="0" fontAlgn="base" hangingPunct="0">
              <a:spcBef>
                <a:spcPct val="0"/>
              </a:spcBef>
              <a:spcAft>
                <a:spcPct val="0"/>
              </a:spcAft>
              <a:defRPr sz="2400">
                <a:solidFill>
                  <a:schemeClr val="tx2"/>
                </a:solidFill>
                <a:latin typeface="Arial" pitchFamily="34" charset="0"/>
              </a:defRPr>
            </a:lvl8pPr>
            <a:lvl9pPr marL="3408363" algn="ctr" defTabSz="790575" eaLnBrk="0" fontAlgn="base" hangingPunct="0">
              <a:spcBef>
                <a:spcPct val="0"/>
              </a:spcBef>
              <a:spcAft>
                <a:spcPct val="0"/>
              </a:spcAft>
              <a:defRPr sz="2400">
                <a:solidFill>
                  <a:schemeClr val="tx2"/>
                </a:solidFill>
                <a:latin typeface="Arial" pitchFamily="34" charset="0"/>
              </a:defRPr>
            </a:lvl9pPr>
          </a:lstStyle>
          <a:p>
            <a:pPr eaLnBrk="0" hangingPunct="0">
              <a:defRPr/>
            </a:pPr>
            <a:r>
              <a:rPr lang="en-GB" sz="1500" smtClean="0">
                <a:solidFill>
                  <a:srgbClr val="FFFFFF"/>
                </a:solidFill>
                <a:effectLst>
                  <a:outerShdw blurRad="38100" dist="38100" dir="2700000" algn="tl">
                    <a:srgbClr val="000000"/>
                  </a:outerShdw>
                </a:effectLst>
                <a:cs typeface="+mn-cs"/>
              </a:rPr>
              <a:t>TNFa</a:t>
            </a:r>
          </a:p>
        </p:txBody>
      </p:sp>
      <p:sp>
        <p:nvSpPr>
          <p:cNvPr id="1287195" name="Text Box 27"/>
          <p:cNvSpPr txBox="1">
            <a:spLocks noChangeArrowheads="1"/>
          </p:cNvSpPr>
          <p:nvPr/>
        </p:nvSpPr>
        <p:spPr bwMode="auto">
          <a:xfrm>
            <a:off x="4333875" y="2733675"/>
            <a:ext cx="488950" cy="312738"/>
          </a:xfrm>
          <a:prstGeom prst="rect">
            <a:avLst/>
          </a:prstGeom>
          <a:solidFill>
            <a:srgbClr val="00B7E7"/>
          </a:solidFill>
          <a:ln w="19050">
            <a:solidFill>
              <a:srgbClr val="FFFF00"/>
            </a:solidFill>
            <a:miter lim="800000"/>
            <a:headEnd/>
            <a:tailEnd/>
          </a:ln>
          <a:effectLst/>
          <a:extLst/>
        </p:spPr>
        <p:txBody>
          <a:bodyPr wrap="none" lIns="77725" tIns="40417" rIns="77725" bIns="40417">
            <a:spAutoFit/>
          </a:bodyPr>
          <a:lstStyle>
            <a:lvl1pPr defTabSz="790575">
              <a:defRPr sz="2400">
                <a:solidFill>
                  <a:schemeClr val="tx2"/>
                </a:solidFill>
                <a:latin typeface="Arial" pitchFamily="34" charset="0"/>
              </a:defRPr>
            </a:lvl1pPr>
            <a:lvl2pPr marL="395288" defTabSz="790575">
              <a:defRPr sz="2400">
                <a:solidFill>
                  <a:schemeClr val="tx2"/>
                </a:solidFill>
                <a:latin typeface="Arial" pitchFamily="34" charset="0"/>
              </a:defRPr>
            </a:lvl2pPr>
            <a:lvl3pPr marL="790575" defTabSz="790575">
              <a:defRPr sz="2400">
                <a:solidFill>
                  <a:schemeClr val="tx2"/>
                </a:solidFill>
                <a:latin typeface="Arial" pitchFamily="34" charset="0"/>
              </a:defRPr>
            </a:lvl3pPr>
            <a:lvl4pPr marL="1185863" defTabSz="790575">
              <a:defRPr sz="2400">
                <a:solidFill>
                  <a:schemeClr val="tx2"/>
                </a:solidFill>
                <a:latin typeface="Arial" pitchFamily="34" charset="0"/>
              </a:defRPr>
            </a:lvl4pPr>
            <a:lvl5pPr marL="1579563" defTabSz="790575">
              <a:defRPr sz="2400">
                <a:solidFill>
                  <a:schemeClr val="tx2"/>
                </a:solidFill>
                <a:latin typeface="Arial" pitchFamily="34" charset="0"/>
              </a:defRPr>
            </a:lvl5pPr>
            <a:lvl6pPr marL="2036763" algn="ctr" defTabSz="790575" eaLnBrk="0" fontAlgn="base" hangingPunct="0">
              <a:spcBef>
                <a:spcPct val="0"/>
              </a:spcBef>
              <a:spcAft>
                <a:spcPct val="0"/>
              </a:spcAft>
              <a:defRPr sz="2400">
                <a:solidFill>
                  <a:schemeClr val="tx2"/>
                </a:solidFill>
                <a:latin typeface="Arial" pitchFamily="34" charset="0"/>
              </a:defRPr>
            </a:lvl6pPr>
            <a:lvl7pPr marL="2493963" algn="ctr" defTabSz="790575" eaLnBrk="0" fontAlgn="base" hangingPunct="0">
              <a:spcBef>
                <a:spcPct val="0"/>
              </a:spcBef>
              <a:spcAft>
                <a:spcPct val="0"/>
              </a:spcAft>
              <a:defRPr sz="2400">
                <a:solidFill>
                  <a:schemeClr val="tx2"/>
                </a:solidFill>
                <a:latin typeface="Arial" pitchFamily="34" charset="0"/>
              </a:defRPr>
            </a:lvl7pPr>
            <a:lvl8pPr marL="2951163" algn="ctr" defTabSz="790575" eaLnBrk="0" fontAlgn="base" hangingPunct="0">
              <a:spcBef>
                <a:spcPct val="0"/>
              </a:spcBef>
              <a:spcAft>
                <a:spcPct val="0"/>
              </a:spcAft>
              <a:defRPr sz="2400">
                <a:solidFill>
                  <a:schemeClr val="tx2"/>
                </a:solidFill>
                <a:latin typeface="Arial" pitchFamily="34" charset="0"/>
              </a:defRPr>
            </a:lvl8pPr>
            <a:lvl9pPr marL="3408363" algn="ctr" defTabSz="790575" eaLnBrk="0" fontAlgn="base" hangingPunct="0">
              <a:spcBef>
                <a:spcPct val="0"/>
              </a:spcBef>
              <a:spcAft>
                <a:spcPct val="0"/>
              </a:spcAft>
              <a:defRPr sz="2400">
                <a:solidFill>
                  <a:schemeClr val="tx2"/>
                </a:solidFill>
                <a:latin typeface="Arial" pitchFamily="34" charset="0"/>
              </a:defRPr>
            </a:lvl9pPr>
          </a:lstStyle>
          <a:p>
            <a:pPr eaLnBrk="0" hangingPunct="0">
              <a:defRPr/>
            </a:pPr>
            <a:r>
              <a:rPr lang="en-GB" sz="1500" smtClean="0">
                <a:solidFill>
                  <a:srgbClr val="FFFFFF"/>
                </a:solidFill>
                <a:effectLst>
                  <a:outerShdw blurRad="38100" dist="38100" dir="2700000" algn="tl">
                    <a:srgbClr val="000000"/>
                  </a:outerShdw>
                </a:effectLst>
                <a:cs typeface="+mn-cs"/>
              </a:rPr>
              <a:t>IL-6</a:t>
            </a:r>
          </a:p>
        </p:txBody>
      </p:sp>
      <p:sp>
        <p:nvSpPr>
          <p:cNvPr id="285143" name="Text Box 28"/>
          <p:cNvSpPr txBox="1">
            <a:spLocks noChangeArrowheads="1"/>
          </p:cNvSpPr>
          <p:nvPr/>
        </p:nvSpPr>
        <p:spPr bwMode="auto">
          <a:xfrm>
            <a:off x="496888" y="115888"/>
            <a:ext cx="7947025" cy="579437"/>
          </a:xfrm>
          <a:prstGeom prst="rect">
            <a:avLst/>
          </a:prstGeom>
          <a:noFill/>
          <a:ln w="9525">
            <a:noFill/>
            <a:miter lim="800000"/>
            <a:headEnd/>
            <a:tailEnd/>
          </a:ln>
        </p:spPr>
        <p:txBody>
          <a:bodyPr wrap="none">
            <a:spAutoFit/>
          </a:bodyPr>
          <a:lstStyle/>
          <a:p>
            <a:pPr algn="ctr" eaLnBrk="0" hangingPunct="0"/>
            <a:r>
              <a:rPr lang="en-US" sz="3200">
                <a:solidFill>
                  <a:srgbClr val="FFFF00"/>
                </a:solidFill>
                <a:latin typeface="Comic Sans MS" pitchFamily="66" charset="0"/>
              </a:rPr>
              <a:t>Complex Chronic Co-morbidities </a:t>
            </a:r>
            <a:r>
              <a:rPr lang="it-IT" sz="3200">
                <a:solidFill>
                  <a:srgbClr val="FFFF00"/>
                </a:solidFill>
                <a:latin typeface="Comic Sans MS" pitchFamily="66" charset="0"/>
              </a:rPr>
              <a:t>of COPD</a:t>
            </a:r>
          </a:p>
        </p:txBody>
      </p:sp>
      <p:pic>
        <p:nvPicPr>
          <p:cNvPr id="285144" name="Picture 32"/>
          <p:cNvPicPr>
            <a:picLocks noChangeAspect="1" noChangeArrowheads="1"/>
          </p:cNvPicPr>
          <p:nvPr/>
        </p:nvPicPr>
        <p:blipFill>
          <a:blip r:embed="rId11" cstate="print"/>
          <a:srcRect/>
          <a:stretch>
            <a:fillRect/>
          </a:stretch>
        </p:blipFill>
        <p:spPr bwMode="auto">
          <a:xfrm>
            <a:off x="3635375" y="1052513"/>
            <a:ext cx="912813" cy="762000"/>
          </a:xfrm>
          <a:prstGeom prst="rect">
            <a:avLst/>
          </a:prstGeom>
          <a:noFill/>
          <a:ln w="9525">
            <a:noFill/>
            <a:miter lim="800000"/>
            <a:headEnd/>
            <a:tailEnd/>
          </a:ln>
        </p:spPr>
      </p:pic>
      <p:pic>
        <p:nvPicPr>
          <p:cNvPr id="285145" name="Picture 6" descr="liver2"/>
          <p:cNvPicPr>
            <a:picLocks noChangeAspect="1" noChangeArrowheads="1"/>
          </p:cNvPicPr>
          <p:nvPr/>
        </p:nvPicPr>
        <p:blipFill>
          <a:blip r:embed="rId12" cstate="print"/>
          <a:srcRect/>
          <a:stretch>
            <a:fillRect/>
          </a:stretch>
        </p:blipFill>
        <p:spPr bwMode="auto">
          <a:xfrm>
            <a:off x="5381625" y="4376738"/>
            <a:ext cx="1828800" cy="1398587"/>
          </a:xfrm>
          <a:prstGeom prst="rect">
            <a:avLst/>
          </a:prstGeom>
          <a:noFill/>
          <a:ln w="12700">
            <a:solidFill>
              <a:srgbClr val="FFFF00"/>
            </a:solid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0" y="0"/>
            <a:ext cx="9144000" cy="17002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44" tIns="48972" rIns="97944" bIns="48972"/>
          <a:lstStyle/>
          <a:p>
            <a:pPr algn="ctr">
              <a:defRPr/>
            </a:pPr>
            <a:endParaRPr lang="en-US" sz="1000" b="1" dirty="0">
              <a:solidFill>
                <a:schemeClr val="tx2"/>
              </a:solidFill>
              <a:effectLst>
                <a:outerShdw blurRad="38100" dist="38100" dir="2700000" algn="tl">
                  <a:srgbClr val="FFFFFF"/>
                </a:outerShdw>
              </a:effectLst>
              <a:latin typeface="Arial" charset="0"/>
            </a:endParaRPr>
          </a:p>
          <a:p>
            <a:pPr algn="ctr">
              <a:defRPr/>
            </a:pPr>
            <a:r>
              <a:rPr lang="en-US" sz="2800" b="1" dirty="0">
                <a:solidFill>
                  <a:schemeClr val="tx2"/>
                </a:solidFill>
                <a:effectLst>
                  <a:outerShdw blurRad="38100" dist="38100" dir="2700000" algn="tl">
                    <a:srgbClr val="FFFFFF"/>
                  </a:outerShdw>
                </a:effectLst>
                <a:latin typeface="Arial" charset="0"/>
              </a:rPr>
              <a:t>CLUSTERS OF OBJECTIFIED COMORBIDITIES AND SYSTEMIC INFLAMMATION IN PATIENTS WITH CHRONIC OBSTRUCTIVE PULMONARY DISEASE</a:t>
            </a:r>
          </a:p>
        </p:txBody>
      </p:sp>
      <p:sp>
        <p:nvSpPr>
          <p:cNvPr id="2" name="Rettangolo 1"/>
          <p:cNvSpPr/>
          <p:nvPr/>
        </p:nvSpPr>
        <p:spPr>
          <a:xfrm>
            <a:off x="276225" y="2060575"/>
            <a:ext cx="8712200" cy="4031873"/>
          </a:xfrm>
          <a:prstGeom prst="rect">
            <a:avLst/>
          </a:prstGeom>
        </p:spPr>
        <p:txBody>
          <a:bodyPr>
            <a:spAutoFit/>
          </a:bodyPr>
          <a:lstStyle/>
          <a:p>
            <a:pPr algn="ctr">
              <a:defRPr/>
            </a:pPr>
            <a:r>
              <a:rPr lang="en-US" sz="3200" b="1" dirty="0" err="1">
                <a:effectLst>
                  <a:outerShdw blurRad="38100" dist="38100" dir="2700000" algn="tl">
                    <a:srgbClr val="000000">
                      <a:alpha val="43137"/>
                    </a:srgbClr>
                  </a:outerShdw>
                </a:effectLst>
                <a:latin typeface="Arial" charset="0"/>
              </a:rPr>
              <a:t>Multimorbidity</a:t>
            </a:r>
            <a:r>
              <a:rPr lang="en-US" sz="3200" b="1" dirty="0">
                <a:effectLst>
                  <a:outerShdw blurRad="38100" dist="38100" dir="2700000" algn="tl">
                    <a:srgbClr val="000000">
                      <a:alpha val="43137"/>
                    </a:srgbClr>
                  </a:outerShdw>
                </a:effectLst>
                <a:latin typeface="Arial" charset="0"/>
              </a:rPr>
              <a:t> is common in COPD and different comorbidity clusters can be </a:t>
            </a:r>
            <a:r>
              <a:rPr lang="en-US" sz="3200" b="1" dirty="0" smtClean="0">
                <a:effectLst>
                  <a:outerShdw blurRad="38100" dist="38100" dir="2700000" algn="tl">
                    <a:srgbClr val="000000">
                      <a:alpha val="43137"/>
                    </a:srgbClr>
                  </a:outerShdw>
                </a:effectLst>
                <a:latin typeface="Arial" charset="0"/>
              </a:rPr>
              <a:t>identified</a:t>
            </a:r>
          </a:p>
          <a:p>
            <a:pPr algn="ctr">
              <a:defRPr/>
            </a:pPr>
            <a:endParaRPr lang="en-US" sz="3200" b="1" dirty="0">
              <a:effectLst>
                <a:outerShdw blurRad="38100" dist="38100" dir="2700000" algn="tl">
                  <a:srgbClr val="000000">
                    <a:alpha val="43137"/>
                  </a:srgbClr>
                </a:outerShdw>
              </a:effectLst>
              <a:latin typeface="Arial" charset="0"/>
            </a:endParaRPr>
          </a:p>
          <a:p>
            <a:pPr algn="ctr">
              <a:defRPr/>
            </a:pPr>
            <a:r>
              <a:rPr lang="en-US" sz="3200" b="1" dirty="0" smtClean="0">
                <a:effectLst>
                  <a:outerShdw blurRad="38100" dist="38100" dir="2700000" algn="tl">
                    <a:srgbClr val="000000">
                      <a:alpha val="43137"/>
                    </a:srgbClr>
                  </a:outerShdw>
                </a:effectLst>
                <a:latin typeface="Arial" charset="0"/>
              </a:rPr>
              <a:t>Low-grade </a:t>
            </a:r>
            <a:r>
              <a:rPr lang="en-US" sz="3200" b="1" dirty="0">
                <a:effectLst>
                  <a:outerShdw blurRad="38100" dist="38100" dir="2700000" algn="tl">
                    <a:srgbClr val="000000">
                      <a:alpha val="43137"/>
                    </a:srgbClr>
                  </a:outerShdw>
                </a:effectLst>
                <a:latin typeface="Arial" charset="0"/>
              </a:rPr>
              <a:t>systemic inflammation occurs mostly in the </a:t>
            </a:r>
            <a:r>
              <a:rPr lang="en-US" sz="3200" b="1" dirty="0" smtClean="0">
                <a:effectLst>
                  <a:outerShdw blurRad="38100" dist="38100" dir="2700000" algn="tl">
                    <a:srgbClr val="000000">
                      <a:alpha val="43137"/>
                    </a:srgbClr>
                  </a:outerShdw>
                </a:effectLst>
                <a:latin typeface="Arial" charset="0"/>
              </a:rPr>
              <a:t>metabolic comorbidity</a:t>
            </a:r>
            <a:endParaRPr lang="en-US" sz="3200" b="1" dirty="0">
              <a:effectLst>
                <a:outerShdw blurRad="38100" dist="38100" dir="2700000" algn="tl">
                  <a:srgbClr val="000000">
                    <a:alpha val="43137"/>
                  </a:srgbClr>
                </a:outerShdw>
              </a:effectLst>
              <a:latin typeface="Arial" charset="0"/>
            </a:endParaRPr>
          </a:p>
          <a:p>
            <a:pPr algn="ctr">
              <a:defRPr/>
            </a:pPr>
            <a:r>
              <a:rPr lang="en-US" sz="3200" b="1" dirty="0">
                <a:effectLst>
                  <a:outerShdw blurRad="38100" dist="38100" dir="2700000" algn="tl">
                    <a:srgbClr val="000000">
                      <a:alpha val="43137"/>
                    </a:srgbClr>
                  </a:outerShdw>
                </a:effectLst>
                <a:latin typeface="Arial" charset="0"/>
              </a:rPr>
              <a:t>cluster, but is comparable among other comorbidity clusters</a:t>
            </a:r>
            <a:endParaRPr lang="it-IT" sz="3200" b="1" dirty="0">
              <a:effectLst>
                <a:outerShdw blurRad="38100" dist="38100" dir="2700000" algn="tl">
                  <a:srgbClr val="000000">
                    <a:alpha val="43137"/>
                  </a:srgbClr>
                </a:outerShdw>
              </a:effectLst>
              <a:latin typeface="Arial" charset="0"/>
            </a:endParaRPr>
          </a:p>
        </p:txBody>
      </p:sp>
      <p:sp>
        <p:nvSpPr>
          <p:cNvPr id="5" name="Content Placeholder 2"/>
          <p:cNvSpPr>
            <a:spLocks/>
          </p:cNvSpPr>
          <p:nvPr/>
        </p:nvSpPr>
        <p:spPr bwMode="auto">
          <a:xfrm>
            <a:off x="-22225" y="6435725"/>
            <a:ext cx="9144000" cy="4222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lstStyle/>
          <a:p>
            <a:pPr marL="533400" indent="-533400" algn="r">
              <a:spcBef>
                <a:spcPct val="20000"/>
              </a:spcBef>
              <a:defRPr/>
            </a:pPr>
            <a:r>
              <a:rPr lang="en-US" sz="1800" b="1" i="1" dirty="0" err="1">
                <a:solidFill>
                  <a:srgbClr val="00B0F0"/>
                </a:solidFill>
                <a:effectLst>
                  <a:outerShdw blurRad="38100" dist="38100" dir="2700000" algn="tl">
                    <a:srgbClr val="000000">
                      <a:alpha val="43137"/>
                    </a:srgbClr>
                  </a:outerShdw>
                </a:effectLst>
                <a:latin typeface="Arial" charset="0"/>
              </a:rPr>
              <a:t>Vanfleteren</a:t>
            </a:r>
            <a:r>
              <a:rPr lang="en-US" sz="1800" b="1" i="1" dirty="0">
                <a:solidFill>
                  <a:srgbClr val="00B0F0"/>
                </a:solidFill>
                <a:effectLst>
                  <a:outerShdw blurRad="38100" dist="38100" dir="2700000" algn="tl">
                    <a:srgbClr val="000000">
                      <a:alpha val="43137"/>
                    </a:srgbClr>
                  </a:outerShdw>
                </a:effectLst>
                <a:latin typeface="Arial" charset="0"/>
              </a:rPr>
              <a:t> </a:t>
            </a:r>
            <a:r>
              <a:rPr lang="en-US" sz="1800" b="1" i="1" dirty="0" err="1">
                <a:solidFill>
                  <a:srgbClr val="00B0F0"/>
                </a:solidFill>
                <a:effectLst>
                  <a:outerShdw blurRad="38100" dist="38100" dir="2700000" algn="tl">
                    <a:srgbClr val="000000">
                      <a:alpha val="43137"/>
                    </a:srgbClr>
                  </a:outerShdw>
                </a:effectLst>
                <a:latin typeface="Arial" charset="0"/>
              </a:rPr>
              <a:t>L.E.G.W</a:t>
            </a:r>
            <a:r>
              <a:rPr lang="en-US" sz="1800" b="1" i="1" dirty="0">
                <a:solidFill>
                  <a:srgbClr val="00B0F0"/>
                </a:solidFill>
                <a:effectLst>
                  <a:outerShdw blurRad="38100" dist="38100" dir="2700000" algn="tl">
                    <a:srgbClr val="000000">
                      <a:alpha val="43137"/>
                    </a:srgbClr>
                  </a:outerShdw>
                </a:effectLst>
                <a:latin typeface="Arial" charset="0"/>
              </a:rPr>
              <a:t>., et al. AJRCCM </a:t>
            </a:r>
            <a:r>
              <a:rPr lang="it-IT" sz="1800" b="1" i="1" dirty="0">
                <a:solidFill>
                  <a:srgbClr val="00B0F0"/>
                </a:solidFill>
                <a:latin typeface="Arial" charset="0"/>
              </a:rPr>
              <a:t>2013 Apr;187(7):728-35</a:t>
            </a:r>
            <a:r>
              <a:rPr lang="it-IT" sz="1800" dirty="0">
                <a:solidFill>
                  <a:srgbClr val="FFFFFF"/>
                </a:solidFill>
                <a:latin typeface="Arial" charset="0"/>
              </a:rPr>
              <a:t>.</a:t>
            </a:r>
            <a:endParaRPr lang="en-GB" sz="1800" b="1" i="1" dirty="0">
              <a:solidFill>
                <a:srgbClr val="00FFFF"/>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1" y="-1"/>
            <a:ext cx="9144001" cy="1412777"/>
          </a:xfrm>
          <a:prstGeom prst="rect">
            <a:avLst/>
          </a:prstGeom>
          <a:solidFill>
            <a:schemeClr val="bg2"/>
          </a:solidFill>
          <a:ln>
            <a:noFill/>
          </a:ln>
          <a:extLst/>
        </p:spPr>
        <p:txBody>
          <a:bodyPr lIns="97944" tIns="48972" rIns="97944" bIns="48972"/>
          <a:lstStyle/>
          <a:p>
            <a:pPr algn="ctr">
              <a:defRPr/>
            </a:pPr>
            <a:r>
              <a:rPr lang="it-IT" sz="4400" b="1" dirty="0" smtClean="0">
                <a:solidFill>
                  <a:schemeClr val="tx2"/>
                </a:solidFill>
                <a:latin typeface="Arial" charset="0"/>
              </a:rPr>
              <a:t>THE LUNG AND THE HEART:</a:t>
            </a:r>
            <a:br>
              <a:rPr lang="it-IT" sz="4400" b="1" dirty="0" smtClean="0">
                <a:solidFill>
                  <a:schemeClr val="tx2"/>
                </a:solidFill>
                <a:latin typeface="Arial" charset="0"/>
              </a:rPr>
            </a:br>
            <a:r>
              <a:rPr lang="it-IT" sz="4400" b="1" dirty="0" smtClean="0">
                <a:solidFill>
                  <a:schemeClr val="tx2"/>
                </a:solidFill>
                <a:latin typeface="Arial" charset="0"/>
              </a:rPr>
              <a:t>SYNCRONY IN FATE</a:t>
            </a:r>
            <a:endParaRPr lang="en-US" sz="11500" b="1" dirty="0">
              <a:solidFill>
                <a:schemeClr val="tx2"/>
              </a:solidFill>
              <a:effectLst>
                <a:outerShdw blurRad="38100" dist="38100" dir="2700000" algn="tl">
                  <a:srgbClr val="FFFFFF"/>
                </a:outerShdw>
              </a:effectLst>
              <a:latin typeface="Arial" charset="0"/>
              <a:ea typeface="ＭＳ Ｐゴシック" pitchFamily="34" charset="-128"/>
            </a:endParaRPr>
          </a:p>
        </p:txBody>
      </p:sp>
      <p:sp>
        <p:nvSpPr>
          <p:cNvPr id="4" name="CasellaDiTesto 3"/>
          <p:cNvSpPr txBox="1"/>
          <p:nvPr/>
        </p:nvSpPr>
        <p:spPr>
          <a:xfrm>
            <a:off x="1" y="1569517"/>
            <a:ext cx="9144000" cy="4893647"/>
          </a:xfrm>
          <a:prstGeom prst="rect">
            <a:avLst/>
          </a:prstGeom>
          <a:noFill/>
        </p:spPr>
        <p:txBody>
          <a:bodyPr wrap="square">
            <a:spAutoFit/>
          </a:bodyPr>
          <a:lstStyle/>
          <a:p>
            <a:pPr marL="342900" indent="-342900" algn="ctr">
              <a:lnSpc>
                <a:spcPct val="150000"/>
              </a:lnSpc>
              <a:buClr>
                <a:srgbClr val="FFFF00"/>
              </a:buClr>
              <a:buFont typeface="Wingdings" pitchFamily="2" charset="2"/>
              <a:buChar char="ü"/>
              <a:defRPr/>
            </a:pPr>
            <a:r>
              <a:rPr lang="it-IT" sz="2600" b="1" dirty="0" smtClean="0">
                <a:solidFill>
                  <a:schemeClr val="tx2"/>
                </a:solidFill>
                <a:effectLst>
                  <a:outerShdw blurRad="38100" dist="38100" dir="2700000" algn="tl">
                    <a:srgbClr val="000000"/>
                  </a:outerShdw>
                </a:effectLst>
                <a:latin typeface="Comic Sans MS" pitchFamily="66" charset="0"/>
              </a:rPr>
              <a:t>MULTIMORBIDITY</a:t>
            </a:r>
          </a:p>
          <a:p>
            <a:pPr marL="342900" indent="-342900" algn="ctr">
              <a:lnSpc>
                <a:spcPct val="150000"/>
              </a:lnSpc>
              <a:buClr>
                <a:srgbClr val="FFFF00"/>
              </a:buClr>
              <a:buFont typeface="Wingdings" pitchFamily="2" charset="2"/>
              <a:buChar char="ü"/>
              <a:defRPr/>
            </a:pPr>
            <a:endParaRPr lang="it-IT" sz="2600" b="1" dirty="0" smtClean="0">
              <a:solidFill>
                <a:srgbClr val="FFFFFF"/>
              </a:solidFill>
              <a:effectLst>
                <a:outerShdw blurRad="38100" dist="38100" dir="2700000" algn="tl">
                  <a:srgbClr val="000000"/>
                </a:outerShdw>
              </a:effectLst>
              <a:latin typeface="Comic Sans MS" pitchFamily="66" charset="0"/>
            </a:endParaRPr>
          </a:p>
          <a:p>
            <a:pPr marL="342900" indent="-342900" algn="ctr">
              <a:lnSpc>
                <a:spcPct val="150000"/>
              </a:lnSpc>
              <a:buClr>
                <a:srgbClr val="FFFF00"/>
              </a:buClr>
              <a:buFont typeface="Wingdings" pitchFamily="2" charset="2"/>
              <a:buChar char="ü"/>
              <a:defRPr/>
            </a:pPr>
            <a:r>
              <a:rPr lang="it-IT" sz="2600" b="1" dirty="0" smtClean="0">
                <a:solidFill>
                  <a:srgbClr val="FFFFFF"/>
                </a:solidFill>
                <a:effectLst>
                  <a:outerShdw blurRad="38100" dist="38100" dir="2700000" algn="tl">
                    <a:srgbClr val="000000"/>
                  </a:outerShdw>
                </a:effectLst>
                <a:latin typeface="Comic Sans MS" pitchFamily="66" charset="0"/>
              </a:rPr>
              <a:t>HISCHAEMIC HEART DISEASE AND COPD</a:t>
            </a:r>
          </a:p>
          <a:p>
            <a:pPr marL="342900" indent="-342900" algn="ctr">
              <a:lnSpc>
                <a:spcPct val="150000"/>
              </a:lnSpc>
              <a:buClr>
                <a:srgbClr val="FFFF00"/>
              </a:buClr>
              <a:buFont typeface="Wingdings" pitchFamily="2" charset="2"/>
              <a:buChar char="ü"/>
              <a:defRPr/>
            </a:pPr>
            <a:endParaRPr lang="it-IT" sz="2600" b="1" dirty="0" smtClean="0">
              <a:solidFill>
                <a:srgbClr val="FFFFFF"/>
              </a:solidFill>
              <a:effectLst>
                <a:outerShdw blurRad="38100" dist="38100" dir="2700000" algn="tl">
                  <a:srgbClr val="000000"/>
                </a:outerShdw>
              </a:effectLst>
              <a:latin typeface="Comic Sans MS" pitchFamily="66" charset="0"/>
            </a:endParaRPr>
          </a:p>
          <a:p>
            <a:pPr marL="342900" indent="-342900" algn="ctr">
              <a:lnSpc>
                <a:spcPct val="150000"/>
              </a:lnSpc>
              <a:buClr>
                <a:srgbClr val="FFFF00"/>
              </a:buClr>
              <a:buFont typeface="Wingdings" pitchFamily="2" charset="2"/>
              <a:buChar char="ü"/>
              <a:defRPr/>
            </a:pPr>
            <a:r>
              <a:rPr lang="it-IT" sz="2600" b="1" dirty="0" smtClean="0">
                <a:solidFill>
                  <a:srgbClr val="FFFFFF"/>
                </a:solidFill>
                <a:effectLst>
                  <a:outerShdw blurRad="38100" dist="38100" dir="2700000" algn="tl">
                    <a:srgbClr val="000000"/>
                  </a:outerShdw>
                </a:effectLst>
                <a:latin typeface="Comic Sans MS" pitchFamily="66" charset="0"/>
              </a:rPr>
              <a:t>CHRONIC HEART FAILURE AND COPD</a:t>
            </a:r>
          </a:p>
          <a:p>
            <a:pPr marL="342900" indent="-342900" algn="ctr">
              <a:lnSpc>
                <a:spcPct val="150000"/>
              </a:lnSpc>
              <a:buClr>
                <a:srgbClr val="FFFF00"/>
              </a:buClr>
              <a:buFont typeface="Wingdings" pitchFamily="2" charset="2"/>
              <a:buChar char="ü"/>
              <a:defRPr/>
            </a:pPr>
            <a:endParaRPr lang="it-IT" sz="2600" b="1" dirty="0" smtClean="0">
              <a:solidFill>
                <a:srgbClr val="FFFFFF"/>
              </a:solidFill>
              <a:effectLst>
                <a:outerShdw blurRad="38100" dist="38100" dir="2700000" algn="tl">
                  <a:srgbClr val="000000"/>
                </a:outerShdw>
              </a:effectLst>
              <a:latin typeface="Comic Sans MS" pitchFamily="66" charset="0"/>
            </a:endParaRPr>
          </a:p>
          <a:p>
            <a:pPr marL="342900" indent="-342900" algn="ctr">
              <a:lnSpc>
                <a:spcPct val="150000"/>
              </a:lnSpc>
              <a:buClr>
                <a:srgbClr val="FFFF00"/>
              </a:buClr>
              <a:buFont typeface="Wingdings" pitchFamily="2" charset="2"/>
              <a:buChar char="ü"/>
              <a:defRPr/>
            </a:pPr>
            <a:r>
              <a:rPr lang="it-IT" sz="2600" b="1" dirty="0" smtClean="0">
                <a:solidFill>
                  <a:srgbClr val="FFFFFF"/>
                </a:solidFill>
                <a:effectLst>
                  <a:outerShdw blurRad="38100" dist="38100" dir="2700000" algn="tl">
                    <a:srgbClr val="000000"/>
                  </a:outerShdw>
                </a:effectLst>
                <a:latin typeface="Comic Sans MS" pitchFamily="66" charset="0"/>
              </a:rPr>
              <a:t>COMPLEXITY OF ACUTE RESPIRATORY SYMPTOMS IN PATIENTS WITH COPD </a:t>
            </a:r>
            <a:endParaRPr lang="en-US" sz="2600" b="1" dirty="0">
              <a:solidFill>
                <a:srgbClr val="FFFFFF"/>
              </a:solidFill>
              <a:latin typeface="Comic Sans MS" pitchFamily="66" charset="0"/>
            </a:endParaRPr>
          </a:p>
        </p:txBody>
      </p:sp>
    </p:spTree>
    <p:extLst>
      <p:ext uri="{BB962C8B-B14F-4D97-AF65-F5344CB8AC3E}">
        <p14:creationId xmlns:p14="http://schemas.microsoft.com/office/powerpoint/2010/main" val="706302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0" y="0"/>
            <a:ext cx="9144000" cy="9810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44" tIns="48972" rIns="97944" bIns="48972"/>
          <a:lstStyle/>
          <a:p>
            <a:pPr algn="ctr">
              <a:defRPr/>
            </a:pPr>
            <a:endParaRPr lang="en-US" sz="1000" b="1" dirty="0">
              <a:solidFill>
                <a:schemeClr val="tx2"/>
              </a:solidFill>
              <a:effectLst>
                <a:outerShdw blurRad="38100" dist="38100" dir="2700000" algn="tl">
                  <a:srgbClr val="FFFFFF"/>
                </a:outerShdw>
              </a:effectLst>
              <a:latin typeface="Arial" charset="0"/>
            </a:endParaRPr>
          </a:p>
          <a:p>
            <a:pPr algn="ctr">
              <a:defRPr/>
            </a:pPr>
            <a:r>
              <a:rPr lang="en-US" sz="2800" b="1" dirty="0">
                <a:solidFill>
                  <a:schemeClr val="tx2"/>
                </a:solidFill>
                <a:effectLst>
                  <a:outerShdw blurRad="38100" dist="38100" dir="2700000" algn="tl">
                    <a:srgbClr val="FFFFFF"/>
                  </a:outerShdw>
                </a:effectLst>
                <a:latin typeface="Arial" charset="0"/>
              </a:rPr>
              <a:t>FREQUENCIES OF OBJECTIFIED COMORBIDITIES</a:t>
            </a:r>
          </a:p>
        </p:txBody>
      </p:sp>
      <p:pic>
        <p:nvPicPr>
          <p:cNvPr id="111618" name="Picture 2"/>
          <p:cNvPicPr>
            <a:picLocks noChangeAspect="1" noChangeArrowheads="1"/>
          </p:cNvPicPr>
          <p:nvPr/>
        </p:nvPicPr>
        <p:blipFill>
          <a:blip r:embed="rId3" cstate="print"/>
          <a:srcRect/>
          <a:stretch>
            <a:fillRect/>
          </a:stretch>
        </p:blipFill>
        <p:spPr bwMode="auto">
          <a:xfrm>
            <a:off x="34925" y="1196975"/>
            <a:ext cx="9074150" cy="51784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hlink"/>
                </a:solidFill>
                <a:prstDash val="solid"/>
                <a:miter lim="800000"/>
                <a:headEnd type="none" w="med" len="med"/>
                <a:tailEnd type="none" w="med" len="med"/>
              </a14:hiddenLine>
            </a:ext>
          </a:extLst>
        </p:spPr>
      </p:pic>
      <p:sp>
        <p:nvSpPr>
          <p:cNvPr id="5" name="Content Placeholder 2"/>
          <p:cNvSpPr>
            <a:spLocks/>
          </p:cNvSpPr>
          <p:nvPr/>
        </p:nvSpPr>
        <p:spPr bwMode="auto">
          <a:xfrm>
            <a:off x="-22225" y="6435725"/>
            <a:ext cx="9144000" cy="4222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lstStyle/>
          <a:p>
            <a:pPr marL="533400" indent="-533400" algn="r">
              <a:spcBef>
                <a:spcPct val="20000"/>
              </a:spcBef>
              <a:defRPr/>
            </a:pPr>
            <a:r>
              <a:rPr lang="en-US" sz="1600" b="1" i="1" dirty="0" err="1">
                <a:solidFill>
                  <a:srgbClr val="00B0F0"/>
                </a:solidFill>
                <a:effectLst>
                  <a:outerShdw blurRad="38100" dist="38100" dir="2700000" algn="tl">
                    <a:srgbClr val="000000">
                      <a:alpha val="43137"/>
                    </a:srgbClr>
                  </a:outerShdw>
                </a:effectLst>
                <a:latin typeface="Arial" charset="0"/>
              </a:rPr>
              <a:t>Vanfleteren</a:t>
            </a:r>
            <a:r>
              <a:rPr lang="en-US" sz="1600" b="1" i="1" dirty="0">
                <a:solidFill>
                  <a:srgbClr val="00B0F0"/>
                </a:solidFill>
                <a:effectLst>
                  <a:outerShdw blurRad="38100" dist="38100" dir="2700000" algn="tl">
                    <a:srgbClr val="000000">
                      <a:alpha val="43137"/>
                    </a:srgbClr>
                  </a:outerShdw>
                </a:effectLst>
                <a:latin typeface="Arial" charset="0"/>
              </a:rPr>
              <a:t> </a:t>
            </a:r>
            <a:r>
              <a:rPr lang="en-US" sz="1600" b="1" i="1" dirty="0" err="1">
                <a:solidFill>
                  <a:srgbClr val="00B0F0"/>
                </a:solidFill>
                <a:effectLst>
                  <a:outerShdw blurRad="38100" dist="38100" dir="2700000" algn="tl">
                    <a:srgbClr val="000000">
                      <a:alpha val="43137"/>
                    </a:srgbClr>
                  </a:outerShdw>
                </a:effectLst>
                <a:latin typeface="Arial" charset="0"/>
              </a:rPr>
              <a:t>L.E.G.W</a:t>
            </a:r>
            <a:r>
              <a:rPr lang="en-US" sz="1600" b="1" i="1" dirty="0">
                <a:solidFill>
                  <a:srgbClr val="00B0F0"/>
                </a:solidFill>
                <a:effectLst>
                  <a:outerShdw blurRad="38100" dist="38100" dir="2700000" algn="tl">
                    <a:srgbClr val="000000">
                      <a:alpha val="43137"/>
                    </a:srgbClr>
                  </a:outerShdw>
                </a:effectLst>
                <a:latin typeface="Arial" charset="0"/>
              </a:rPr>
              <a:t>., et al. AJRCCM </a:t>
            </a:r>
            <a:r>
              <a:rPr lang="it-IT" sz="1600" b="1" i="1" dirty="0">
                <a:solidFill>
                  <a:srgbClr val="00B0F0"/>
                </a:solidFill>
                <a:latin typeface="Arial" charset="0"/>
              </a:rPr>
              <a:t>2013 Apr;187(7):728-35</a:t>
            </a:r>
            <a:r>
              <a:rPr lang="it-IT" sz="1600" dirty="0">
                <a:solidFill>
                  <a:srgbClr val="FFFFFF"/>
                </a:solidFill>
                <a:latin typeface="Arial" charset="0"/>
              </a:rPr>
              <a:t>.</a:t>
            </a:r>
            <a:endParaRPr lang="en-GB" sz="1600" b="1" i="1" dirty="0">
              <a:solidFill>
                <a:srgbClr val="00FFFF"/>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0" y="0"/>
            <a:ext cx="9144000" cy="12684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44" tIns="48972" rIns="97944" bIns="48972"/>
          <a:lstStyle/>
          <a:p>
            <a:pPr algn="ctr">
              <a:defRPr/>
            </a:pPr>
            <a:endParaRPr lang="en-US" sz="800" b="1" dirty="0">
              <a:solidFill>
                <a:schemeClr val="tx2"/>
              </a:solidFill>
              <a:effectLst>
                <a:outerShdw blurRad="38100" dist="38100" dir="2700000" algn="tl">
                  <a:srgbClr val="FFFFFF"/>
                </a:outerShdw>
              </a:effectLst>
              <a:latin typeface="Arial" charset="0"/>
            </a:endParaRPr>
          </a:p>
          <a:p>
            <a:pPr algn="ctr">
              <a:defRPr/>
            </a:pPr>
            <a:r>
              <a:rPr lang="en-US" sz="2000" b="1" dirty="0">
                <a:solidFill>
                  <a:schemeClr val="tx2"/>
                </a:solidFill>
                <a:effectLst>
                  <a:outerShdw blurRad="38100" dist="38100" dir="2700000" algn="tl">
                    <a:srgbClr val="FFFFFF"/>
                  </a:outerShdw>
                </a:effectLst>
                <a:latin typeface="Arial" charset="0"/>
              </a:rPr>
              <a:t>THE FREQUENCIES OF OBJECTIFIED COMORBIDITIES IN COPD PATIENTS WITH EACH OF THE 13</a:t>
            </a:r>
          </a:p>
          <a:p>
            <a:pPr algn="ctr">
              <a:defRPr/>
            </a:pPr>
            <a:r>
              <a:rPr lang="en-US" sz="2000" b="1" dirty="0">
                <a:solidFill>
                  <a:schemeClr val="tx2"/>
                </a:solidFill>
                <a:effectLst>
                  <a:outerShdw blurRad="38100" dist="38100" dir="2700000" algn="tl">
                    <a:srgbClr val="FFFFFF"/>
                  </a:outerShdw>
                </a:effectLst>
                <a:latin typeface="Arial" charset="0"/>
              </a:rPr>
              <a:t>SELECTED SPECIFIC COMORBIDITIES</a:t>
            </a:r>
          </a:p>
        </p:txBody>
      </p:sp>
      <p:pic>
        <p:nvPicPr>
          <p:cNvPr id="113667" name="Picture 3"/>
          <p:cNvPicPr>
            <a:picLocks noChangeAspect="1" noChangeArrowheads="1"/>
          </p:cNvPicPr>
          <p:nvPr/>
        </p:nvPicPr>
        <p:blipFill>
          <a:blip r:embed="rId3" cstate="print"/>
          <a:srcRect/>
          <a:stretch>
            <a:fillRect/>
          </a:stretch>
        </p:blipFill>
        <p:spPr bwMode="auto">
          <a:xfrm>
            <a:off x="1868488" y="1268413"/>
            <a:ext cx="5627687" cy="52657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hlink"/>
                </a:solidFill>
                <a:prstDash val="solid"/>
                <a:miter lim="800000"/>
                <a:headEnd type="none" w="med" len="med"/>
                <a:tailEnd type="none" w="med" len="med"/>
              </a14:hiddenLine>
            </a:ext>
          </a:extLst>
        </p:spPr>
      </p:pic>
      <p:sp>
        <p:nvSpPr>
          <p:cNvPr id="5" name="Content Placeholder 2"/>
          <p:cNvSpPr>
            <a:spLocks/>
          </p:cNvSpPr>
          <p:nvPr/>
        </p:nvSpPr>
        <p:spPr bwMode="auto">
          <a:xfrm>
            <a:off x="-22225" y="6435725"/>
            <a:ext cx="9144000" cy="4222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lstStyle/>
          <a:p>
            <a:pPr marL="533400" indent="-533400" algn="r">
              <a:spcBef>
                <a:spcPct val="20000"/>
              </a:spcBef>
              <a:defRPr/>
            </a:pPr>
            <a:r>
              <a:rPr lang="en-US" sz="1600" b="1" i="1" dirty="0" err="1">
                <a:solidFill>
                  <a:srgbClr val="00B0F0"/>
                </a:solidFill>
                <a:effectLst>
                  <a:outerShdw blurRad="38100" dist="38100" dir="2700000" algn="tl">
                    <a:srgbClr val="000000">
                      <a:alpha val="43137"/>
                    </a:srgbClr>
                  </a:outerShdw>
                </a:effectLst>
                <a:latin typeface="Arial" charset="0"/>
              </a:rPr>
              <a:t>Vanfleteren</a:t>
            </a:r>
            <a:r>
              <a:rPr lang="en-US" sz="1600" b="1" i="1" dirty="0">
                <a:solidFill>
                  <a:srgbClr val="00B0F0"/>
                </a:solidFill>
                <a:effectLst>
                  <a:outerShdw blurRad="38100" dist="38100" dir="2700000" algn="tl">
                    <a:srgbClr val="000000">
                      <a:alpha val="43137"/>
                    </a:srgbClr>
                  </a:outerShdw>
                </a:effectLst>
                <a:latin typeface="Arial" charset="0"/>
              </a:rPr>
              <a:t> </a:t>
            </a:r>
            <a:r>
              <a:rPr lang="en-US" sz="1600" b="1" i="1" dirty="0" err="1">
                <a:solidFill>
                  <a:srgbClr val="00B0F0"/>
                </a:solidFill>
                <a:effectLst>
                  <a:outerShdw blurRad="38100" dist="38100" dir="2700000" algn="tl">
                    <a:srgbClr val="000000">
                      <a:alpha val="43137"/>
                    </a:srgbClr>
                  </a:outerShdw>
                </a:effectLst>
                <a:latin typeface="Arial" charset="0"/>
              </a:rPr>
              <a:t>L.E.G.W</a:t>
            </a:r>
            <a:r>
              <a:rPr lang="en-US" sz="1600" b="1" i="1" dirty="0">
                <a:solidFill>
                  <a:srgbClr val="00B0F0"/>
                </a:solidFill>
                <a:effectLst>
                  <a:outerShdw blurRad="38100" dist="38100" dir="2700000" algn="tl">
                    <a:srgbClr val="000000">
                      <a:alpha val="43137"/>
                    </a:srgbClr>
                  </a:outerShdw>
                </a:effectLst>
                <a:latin typeface="Arial" charset="0"/>
              </a:rPr>
              <a:t>., et al. AJRCCM </a:t>
            </a:r>
            <a:r>
              <a:rPr lang="it-IT" sz="1600" b="1" i="1" dirty="0">
                <a:solidFill>
                  <a:srgbClr val="00B0F0"/>
                </a:solidFill>
                <a:latin typeface="Arial" charset="0"/>
              </a:rPr>
              <a:t>2013 Apr;187(7):728-35</a:t>
            </a:r>
            <a:r>
              <a:rPr lang="it-IT" sz="1600" dirty="0">
                <a:solidFill>
                  <a:srgbClr val="FFFFFF"/>
                </a:solidFill>
                <a:latin typeface="Arial" charset="0"/>
              </a:rPr>
              <a:t>.</a:t>
            </a:r>
            <a:endParaRPr lang="en-GB" sz="1600" b="1" i="1" dirty="0">
              <a:solidFill>
                <a:srgbClr val="00FFFF"/>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0" y="0"/>
            <a:ext cx="9144000" cy="850900"/>
          </a:xfrm>
          <a:prstGeom prst="rect">
            <a:avLst/>
          </a:prstGeom>
          <a:solidFill>
            <a:schemeClr val="bg2"/>
          </a:solidFill>
          <a:ln>
            <a:noFill/>
          </a:ln>
          <a:extLst/>
        </p:spPr>
        <p:txBody>
          <a:bodyPr lIns="97318" tIns="48660" rIns="97318" bIns="48660"/>
          <a:lstStyle/>
          <a:p>
            <a:pPr algn="ctr">
              <a:defRPr/>
            </a:pPr>
            <a:endParaRPr lang="en-US" sz="1000" b="1" dirty="0">
              <a:solidFill>
                <a:schemeClr val="tx2"/>
              </a:solidFill>
              <a:effectLst>
                <a:outerShdw blurRad="38100" dist="38100" dir="2700000" algn="tl">
                  <a:srgbClr val="FFFFFF"/>
                </a:outerShdw>
              </a:effectLst>
              <a:latin typeface="Arial" charset="0"/>
            </a:endParaRPr>
          </a:p>
          <a:p>
            <a:pPr algn="ctr">
              <a:defRPr/>
            </a:pPr>
            <a:r>
              <a:rPr lang="en-US" sz="2800" b="1" dirty="0" err="1">
                <a:solidFill>
                  <a:schemeClr val="tx2"/>
                </a:solidFill>
                <a:effectLst>
                  <a:outerShdw blurRad="38100" dist="38100" dir="2700000" algn="tl">
                    <a:srgbClr val="FFFFFF"/>
                  </a:outerShdw>
                </a:effectLst>
                <a:latin typeface="Arial" charset="0"/>
              </a:rPr>
              <a:t>MULTIMORBIDITY</a:t>
            </a:r>
            <a:r>
              <a:rPr lang="en-US" sz="2800" b="1" dirty="0">
                <a:solidFill>
                  <a:schemeClr val="tx2"/>
                </a:solidFill>
                <a:effectLst>
                  <a:outerShdw blurRad="38100" dist="38100" dir="2700000" algn="tl">
                    <a:srgbClr val="FFFFFF"/>
                  </a:outerShdw>
                </a:effectLst>
                <a:latin typeface="Arial" charset="0"/>
              </a:rPr>
              <a:t> CLUSTERS IN COPD</a:t>
            </a:r>
          </a:p>
        </p:txBody>
      </p:sp>
      <p:pic>
        <p:nvPicPr>
          <p:cNvPr id="114690" name="Picture 2"/>
          <p:cNvPicPr>
            <a:picLocks noChangeAspect="1" noChangeArrowheads="1"/>
          </p:cNvPicPr>
          <p:nvPr/>
        </p:nvPicPr>
        <p:blipFill>
          <a:blip r:embed="rId3" cstate="print"/>
          <a:srcRect/>
          <a:stretch>
            <a:fillRect/>
          </a:stretch>
        </p:blipFill>
        <p:spPr bwMode="auto">
          <a:xfrm>
            <a:off x="279400" y="952500"/>
            <a:ext cx="8585200" cy="5356225"/>
          </a:xfrm>
          <a:prstGeom prst="rect">
            <a:avLst/>
          </a:prstGeom>
          <a:noFill/>
          <a:ln>
            <a:noFill/>
          </a:ln>
          <a:effectLst>
            <a:prstShdw prst="shdw17" dist="17961" dir="2700000">
              <a:schemeClr val="accent1">
                <a:gamma/>
                <a:shade val="60000"/>
                <a:invGamma/>
              </a:schemeClr>
            </a:prstShdw>
          </a:effectLst>
          <a:extLst/>
        </p:spPr>
      </p:pic>
      <p:sp>
        <p:nvSpPr>
          <p:cNvPr id="5" name="Content Placeholder 2"/>
          <p:cNvSpPr>
            <a:spLocks/>
          </p:cNvSpPr>
          <p:nvPr/>
        </p:nvSpPr>
        <p:spPr bwMode="auto">
          <a:xfrm>
            <a:off x="-22225" y="6435725"/>
            <a:ext cx="9144000" cy="422275"/>
          </a:xfrm>
          <a:prstGeom prst="rect">
            <a:avLst/>
          </a:prstGeom>
          <a:solidFill>
            <a:srgbClr val="000066"/>
          </a:solidFill>
          <a:ln>
            <a:noFill/>
          </a:ln>
          <a:extLst/>
        </p:spPr>
        <p:txBody>
          <a:bodyPr lIns="0" tIns="45433" rIns="90866" bIns="45433"/>
          <a:lstStyle/>
          <a:p>
            <a:pPr marL="530007" indent="-530007" algn="r">
              <a:spcBef>
                <a:spcPct val="20000"/>
              </a:spcBef>
              <a:defRPr/>
            </a:pPr>
            <a:r>
              <a:rPr lang="en-US" b="1" i="1" dirty="0" err="1">
                <a:solidFill>
                  <a:srgbClr val="00B0F0"/>
                </a:solidFill>
                <a:effectLst>
                  <a:outerShdw blurRad="38100" dist="38100" dir="2700000" algn="tl">
                    <a:srgbClr val="000000">
                      <a:alpha val="43137"/>
                    </a:srgbClr>
                  </a:outerShdw>
                </a:effectLst>
                <a:latin typeface="Arial" charset="0"/>
              </a:rPr>
              <a:t>Vanfleteren</a:t>
            </a:r>
            <a:r>
              <a:rPr lang="en-US" b="1" i="1" dirty="0">
                <a:solidFill>
                  <a:srgbClr val="00B0F0"/>
                </a:solidFill>
                <a:effectLst>
                  <a:outerShdw blurRad="38100" dist="38100" dir="2700000" algn="tl">
                    <a:srgbClr val="000000">
                      <a:alpha val="43137"/>
                    </a:srgbClr>
                  </a:outerShdw>
                </a:effectLst>
                <a:latin typeface="Arial" charset="0"/>
              </a:rPr>
              <a:t> </a:t>
            </a:r>
            <a:r>
              <a:rPr lang="en-US" b="1" i="1" dirty="0" err="1">
                <a:solidFill>
                  <a:srgbClr val="00B0F0"/>
                </a:solidFill>
                <a:effectLst>
                  <a:outerShdw blurRad="38100" dist="38100" dir="2700000" algn="tl">
                    <a:srgbClr val="000000">
                      <a:alpha val="43137"/>
                    </a:srgbClr>
                  </a:outerShdw>
                </a:effectLst>
                <a:latin typeface="Arial" charset="0"/>
              </a:rPr>
              <a:t>L.E.G.W</a:t>
            </a:r>
            <a:r>
              <a:rPr lang="en-US" b="1" i="1" dirty="0">
                <a:solidFill>
                  <a:srgbClr val="00B0F0"/>
                </a:solidFill>
                <a:effectLst>
                  <a:outerShdw blurRad="38100" dist="38100" dir="2700000" algn="tl">
                    <a:srgbClr val="000000">
                      <a:alpha val="43137"/>
                    </a:srgbClr>
                  </a:outerShdw>
                </a:effectLst>
                <a:latin typeface="Arial" charset="0"/>
              </a:rPr>
              <a:t>., et al. AJRCCM </a:t>
            </a:r>
            <a:r>
              <a:rPr lang="it-IT" b="1" i="1" dirty="0">
                <a:solidFill>
                  <a:srgbClr val="00B0F0"/>
                </a:solidFill>
                <a:latin typeface="Arial" charset="0"/>
              </a:rPr>
              <a:t>2013 Apr;187(7):728-35</a:t>
            </a:r>
            <a:endParaRPr lang="en-GB" b="1" i="1" dirty="0">
              <a:solidFill>
                <a:srgbClr val="00FFFF"/>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445102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7458" name="Object 2"/>
          <p:cNvGraphicFramePr>
            <a:graphicFrameLocks/>
          </p:cNvGraphicFramePr>
          <p:nvPr/>
        </p:nvGraphicFramePr>
        <p:xfrm>
          <a:off x="1276350" y="1343025"/>
          <a:ext cx="6257925" cy="4695825"/>
        </p:xfrm>
        <a:graphic>
          <a:graphicData uri="http://schemas.openxmlformats.org/presentationml/2006/ole">
            <mc:AlternateContent xmlns:mc="http://schemas.openxmlformats.org/markup-compatibility/2006">
              <mc:Choice xmlns:v="urn:schemas-microsoft-com:vml" Requires="v">
                <p:oleObj spid="_x0000_s787612" name="Chart" r:id="rId4" imgW="6096000" imgH="4067251" progId="MSGraph.Chart.8">
                  <p:embed followColorScheme="full"/>
                </p:oleObj>
              </mc:Choice>
              <mc:Fallback>
                <p:oleObj name="Chart" r:id="rId4" imgW="6096000" imgH="4067251" progId="MSGraph.Chart.8">
                  <p:embed followColorScheme="full"/>
                  <p:pic>
                    <p:nvPicPr>
                      <p:cNvPr id="0" name="Picture 1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6350" y="1343025"/>
                        <a:ext cx="6257925"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7459" name="Text Box 3"/>
          <p:cNvSpPr txBox="1">
            <a:spLocks noChangeArrowheads="1"/>
          </p:cNvSpPr>
          <p:nvPr/>
        </p:nvSpPr>
        <p:spPr bwMode="auto">
          <a:xfrm>
            <a:off x="566738" y="6473825"/>
            <a:ext cx="2669975" cy="307300"/>
          </a:xfrm>
          <a:prstGeom prst="rect">
            <a:avLst/>
          </a:prstGeom>
          <a:noFill/>
          <a:ln w="9525">
            <a:noFill/>
            <a:miter lim="800000"/>
            <a:headEnd/>
            <a:tailEnd/>
          </a:ln>
        </p:spPr>
        <p:txBody>
          <a:bodyPr wrap="none" lIns="90970" tIns="45484" rIns="90970" bIns="45484">
            <a:spAutoFit/>
          </a:bodyPr>
          <a:lstStyle/>
          <a:p>
            <a:r>
              <a:rPr lang="en-US" sz="1400" dirty="0" err="1">
                <a:solidFill>
                  <a:srgbClr val="FFFFFF"/>
                </a:solidFill>
                <a:latin typeface="Arial" charset="0"/>
              </a:rPr>
              <a:t>Mannino</a:t>
            </a:r>
            <a:r>
              <a:rPr lang="en-US" sz="1400" dirty="0">
                <a:solidFill>
                  <a:srgbClr val="FFFFFF"/>
                </a:solidFill>
                <a:latin typeface="Arial" charset="0"/>
              </a:rPr>
              <a:t> et al, </a:t>
            </a:r>
            <a:r>
              <a:rPr lang="en-US" sz="1400" i="1" dirty="0" err="1">
                <a:solidFill>
                  <a:srgbClr val="FFFFFF"/>
                </a:solidFill>
                <a:latin typeface="Arial" charset="0"/>
              </a:rPr>
              <a:t>Resp</a:t>
            </a:r>
            <a:r>
              <a:rPr lang="en-US" sz="1400" i="1" dirty="0">
                <a:solidFill>
                  <a:srgbClr val="FFFFFF"/>
                </a:solidFill>
                <a:latin typeface="Arial" charset="0"/>
              </a:rPr>
              <a:t> </a:t>
            </a:r>
            <a:r>
              <a:rPr lang="en-US" sz="1400" i="1" dirty="0" smtClean="0">
                <a:solidFill>
                  <a:srgbClr val="FFFFFF"/>
                </a:solidFill>
                <a:latin typeface="Arial" charset="0"/>
              </a:rPr>
              <a:t>Med</a:t>
            </a:r>
            <a:r>
              <a:rPr lang="en-US" sz="1400" dirty="0" smtClean="0">
                <a:solidFill>
                  <a:srgbClr val="FFFFFF"/>
                </a:solidFill>
                <a:latin typeface="Arial" charset="0"/>
              </a:rPr>
              <a:t>, 2001</a:t>
            </a:r>
            <a:endParaRPr lang="en-US" sz="1400" dirty="0">
              <a:solidFill>
                <a:srgbClr val="FFFFFF"/>
              </a:solidFill>
              <a:latin typeface="Arial" charset="0"/>
            </a:endParaRPr>
          </a:p>
        </p:txBody>
      </p:sp>
      <p:sp>
        <p:nvSpPr>
          <p:cNvPr id="787460" name="Rectangle 4"/>
          <p:cNvSpPr>
            <a:spLocks noGrp="1" noChangeArrowheads="1"/>
          </p:cNvSpPr>
          <p:nvPr>
            <p:ph type="title" idx="4294967295"/>
          </p:nvPr>
        </p:nvSpPr>
        <p:spPr>
          <a:xfrm>
            <a:off x="485775" y="176213"/>
            <a:ext cx="8458200" cy="1143000"/>
          </a:xfrm>
        </p:spPr>
        <p:txBody>
          <a:bodyPr/>
          <a:lstStyle/>
          <a:p>
            <a:r>
              <a:rPr lang="en-US"/>
              <a:t>What do COPD Patients Die From?</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299010" name="Group 2"/>
          <p:cNvGrpSpPr>
            <a:grpSpLocks/>
          </p:cNvGrpSpPr>
          <p:nvPr/>
        </p:nvGrpSpPr>
        <p:grpSpPr bwMode="auto">
          <a:xfrm>
            <a:off x="1500188" y="2176463"/>
            <a:ext cx="5600700" cy="3860800"/>
            <a:chOff x="849" y="1371"/>
            <a:chExt cx="3528" cy="2432"/>
          </a:xfrm>
        </p:grpSpPr>
        <p:pic>
          <p:nvPicPr>
            <p:cNvPr id="299013" name="Picture 3"/>
            <p:cNvPicPr>
              <a:picLocks noChangeAspect="1" noChangeArrowheads="1"/>
            </p:cNvPicPr>
            <p:nvPr/>
          </p:nvPicPr>
          <p:blipFill>
            <a:blip r:embed="rId3" cstate="print"/>
            <a:srcRect/>
            <a:stretch>
              <a:fillRect/>
            </a:stretch>
          </p:blipFill>
          <p:spPr bwMode="auto">
            <a:xfrm>
              <a:off x="849" y="1371"/>
              <a:ext cx="3528" cy="2432"/>
            </a:xfrm>
            <a:prstGeom prst="rect">
              <a:avLst/>
            </a:prstGeom>
            <a:noFill/>
            <a:ln w="9525">
              <a:noFill/>
              <a:miter lim="800000"/>
              <a:headEnd/>
              <a:tailEnd/>
            </a:ln>
          </p:spPr>
        </p:pic>
        <p:sp>
          <p:nvSpPr>
            <p:cNvPr id="2577412" name="Text Box 4"/>
            <p:cNvSpPr txBox="1">
              <a:spLocks noChangeArrowheads="1"/>
            </p:cNvSpPr>
            <p:nvPr/>
          </p:nvSpPr>
          <p:spPr bwMode="auto">
            <a:xfrm>
              <a:off x="2049" y="1769"/>
              <a:ext cx="1453" cy="291"/>
            </a:xfrm>
            <a:prstGeom prst="rect">
              <a:avLst/>
            </a:prstGeom>
            <a:noFill/>
            <a:ln w="28575" algn="ctr">
              <a:solidFill>
                <a:schemeClr val="accent2"/>
              </a:solidFill>
              <a:miter lim="800000"/>
              <a:headEnd/>
              <a:tailEnd/>
            </a:ln>
            <a:effectLst/>
          </p:spPr>
          <p:txBody>
            <a:bodyPr wrap="none">
              <a:spAutoFit/>
            </a:bodyPr>
            <a:lstStyle/>
            <a:p>
              <a:pPr algn="ctr">
                <a:defRPr/>
              </a:pPr>
              <a:r>
                <a:rPr lang="it-IT" b="1" i="1">
                  <a:solidFill>
                    <a:srgbClr val="003399"/>
                  </a:solidFill>
                  <a:effectLst>
                    <a:outerShdw blurRad="38100" dist="38100" dir="2700000" algn="tl">
                      <a:srgbClr val="C0C0C0"/>
                    </a:outerShdw>
                  </a:effectLst>
                  <a:latin typeface="Arial" charset="0"/>
                  <a:cs typeface="+mn-cs"/>
                </a:rPr>
                <a:t>5-yrs mortality</a:t>
              </a:r>
            </a:p>
          </p:txBody>
        </p:sp>
      </p:grpSp>
      <p:pic>
        <p:nvPicPr>
          <p:cNvPr id="299011" name="Picture 5"/>
          <p:cNvPicPr>
            <a:picLocks noChangeAspect="1" noChangeArrowheads="1"/>
          </p:cNvPicPr>
          <p:nvPr/>
        </p:nvPicPr>
        <p:blipFill>
          <a:blip r:embed="rId4" cstate="print"/>
          <a:srcRect t="8044"/>
          <a:stretch>
            <a:fillRect/>
          </a:stretch>
        </p:blipFill>
        <p:spPr bwMode="auto">
          <a:xfrm>
            <a:off x="179388" y="79375"/>
            <a:ext cx="7921625" cy="2486025"/>
          </a:xfrm>
          <a:prstGeom prst="rect">
            <a:avLst/>
          </a:prstGeom>
          <a:noFill/>
          <a:ln w="9525">
            <a:noFill/>
            <a:miter lim="800000"/>
            <a:headEnd/>
            <a:tailEnd/>
          </a:ln>
        </p:spPr>
      </p:pic>
      <p:sp>
        <p:nvSpPr>
          <p:cNvPr id="299012" name="Rectangle 6"/>
          <p:cNvSpPr>
            <a:spLocks noChangeArrowheads="1"/>
          </p:cNvSpPr>
          <p:nvPr/>
        </p:nvSpPr>
        <p:spPr bwMode="auto">
          <a:xfrm>
            <a:off x="469900" y="5942013"/>
            <a:ext cx="8101013" cy="825500"/>
          </a:xfrm>
          <a:prstGeom prst="rect">
            <a:avLst/>
          </a:prstGeom>
          <a:noFill/>
          <a:ln w="9525">
            <a:noFill/>
            <a:miter lim="800000"/>
            <a:headEnd/>
            <a:tailEnd/>
          </a:ln>
        </p:spPr>
        <p:txBody>
          <a:bodyPr>
            <a:spAutoFit/>
          </a:bodyPr>
          <a:lstStyle/>
          <a:p>
            <a:r>
              <a:rPr lang="it-IT" sz="1600" b="1">
                <a:solidFill>
                  <a:srgbClr val="003399"/>
                </a:solidFill>
                <a:latin typeface="Arial" charset="0"/>
              </a:rPr>
              <a:t>The present study analysed data from 20,296 subjects aged &gt;45 yrs at baseline in </a:t>
            </a:r>
          </a:p>
          <a:p>
            <a:r>
              <a:rPr lang="it-IT" sz="1600" b="1">
                <a:solidFill>
                  <a:srgbClr val="003399"/>
                </a:solidFill>
                <a:latin typeface="Arial" charset="0"/>
              </a:rPr>
              <a:t>the Atherosclerosis Risk in Communities Study (ARIC) and the Cardiovascular </a:t>
            </a:r>
          </a:p>
          <a:p>
            <a:r>
              <a:rPr lang="it-IT" sz="1600" b="1">
                <a:solidFill>
                  <a:srgbClr val="003399"/>
                </a:solidFill>
                <a:latin typeface="Arial" charset="0"/>
              </a:rPr>
              <a:t>Health Study (CHS).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61" name="Group 2"/>
          <p:cNvGrpSpPr>
            <a:grpSpLocks/>
          </p:cNvGrpSpPr>
          <p:nvPr/>
        </p:nvGrpSpPr>
        <p:grpSpPr bwMode="auto">
          <a:xfrm>
            <a:off x="468313" y="249238"/>
            <a:ext cx="1371600" cy="2632075"/>
            <a:chOff x="281" y="339"/>
            <a:chExt cx="864" cy="1658"/>
          </a:xfrm>
        </p:grpSpPr>
        <p:grpSp>
          <p:nvGrpSpPr>
            <p:cNvPr id="297072" name="Group 3"/>
            <p:cNvGrpSpPr>
              <a:grpSpLocks/>
            </p:cNvGrpSpPr>
            <p:nvPr/>
          </p:nvGrpSpPr>
          <p:grpSpPr bwMode="auto">
            <a:xfrm>
              <a:off x="403" y="653"/>
              <a:ext cx="624" cy="624"/>
              <a:chOff x="749" y="506"/>
              <a:chExt cx="624" cy="624"/>
            </a:xfrm>
          </p:grpSpPr>
          <p:sp>
            <p:nvSpPr>
              <p:cNvPr id="297085" name="Oval 4"/>
              <p:cNvSpPr>
                <a:spLocks noChangeArrowheads="1"/>
              </p:cNvSpPr>
              <p:nvPr/>
            </p:nvSpPr>
            <p:spPr bwMode="auto">
              <a:xfrm>
                <a:off x="749" y="506"/>
                <a:ext cx="624" cy="624"/>
              </a:xfrm>
              <a:prstGeom prst="ellipse">
                <a:avLst/>
              </a:prstGeom>
              <a:gradFill rotWithShape="0">
                <a:gsLst>
                  <a:gs pos="0">
                    <a:srgbClr val="B2B2B2"/>
                  </a:gs>
                  <a:gs pos="100000">
                    <a:srgbClr val="525252"/>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86" name="Oval 5"/>
              <p:cNvSpPr>
                <a:spLocks noChangeArrowheads="1"/>
              </p:cNvSpPr>
              <p:nvPr/>
            </p:nvSpPr>
            <p:spPr bwMode="auto">
              <a:xfrm>
                <a:off x="790" y="563"/>
                <a:ext cx="325" cy="322"/>
              </a:xfrm>
              <a:prstGeom prst="ellipse">
                <a:avLst/>
              </a:prstGeom>
              <a:gradFill rotWithShape="0">
                <a:gsLst>
                  <a:gs pos="0">
                    <a:srgbClr val="E4E4E4"/>
                  </a:gs>
                  <a:gs pos="100000">
                    <a:srgbClr val="B2B2B2">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7073" name="Group 6"/>
            <p:cNvGrpSpPr>
              <a:grpSpLocks/>
            </p:cNvGrpSpPr>
            <p:nvPr/>
          </p:nvGrpSpPr>
          <p:grpSpPr bwMode="auto">
            <a:xfrm>
              <a:off x="620" y="1407"/>
              <a:ext cx="134" cy="134"/>
              <a:chOff x="749" y="506"/>
              <a:chExt cx="624" cy="624"/>
            </a:xfrm>
          </p:grpSpPr>
          <p:sp>
            <p:nvSpPr>
              <p:cNvPr id="297083" name="Oval 7"/>
              <p:cNvSpPr>
                <a:spLocks noChangeArrowheads="1"/>
              </p:cNvSpPr>
              <p:nvPr/>
            </p:nvSpPr>
            <p:spPr bwMode="auto">
              <a:xfrm>
                <a:off x="749" y="506"/>
                <a:ext cx="624" cy="624"/>
              </a:xfrm>
              <a:prstGeom prst="ellipse">
                <a:avLst/>
              </a:prstGeom>
              <a:gradFill rotWithShape="0">
                <a:gsLst>
                  <a:gs pos="0">
                    <a:srgbClr val="B2B2B2"/>
                  </a:gs>
                  <a:gs pos="100000">
                    <a:srgbClr val="525252"/>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84" name="Oval 8"/>
              <p:cNvSpPr>
                <a:spLocks noChangeArrowheads="1"/>
              </p:cNvSpPr>
              <p:nvPr/>
            </p:nvSpPr>
            <p:spPr bwMode="auto">
              <a:xfrm>
                <a:off x="790" y="563"/>
                <a:ext cx="325" cy="322"/>
              </a:xfrm>
              <a:prstGeom prst="ellipse">
                <a:avLst/>
              </a:prstGeom>
              <a:gradFill rotWithShape="0">
                <a:gsLst>
                  <a:gs pos="0">
                    <a:srgbClr val="E4E4E4"/>
                  </a:gs>
                  <a:gs pos="100000">
                    <a:srgbClr val="B2B2B2">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sp>
          <p:nvSpPr>
            <p:cNvPr id="297074" name="Text Box 9"/>
            <p:cNvSpPr txBox="1">
              <a:spLocks noChangeArrowheads="1"/>
            </p:cNvSpPr>
            <p:nvPr/>
          </p:nvSpPr>
          <p:spPr bwMode="auto">
            <a:xfrm>
              <a:off x="294" y="384"/>
              <a:ext cx="827" cy="179"/>
            </a:xfrm>
            <a:prstGeom prst="rect">
              <a:avLst/>
            </a:prstGeom>
            <a:noFill/>
            <a:ln w="9525">
              <a:noFill/>
              <a:miter lim="800000"/>
              <a:headEnd/>
              <a:tailEnd/>
            </a:ln>
          </p:spPr>
          <p:txBody>
            <a:bodyPr>
              <a:spAutoFit/>
            </a:bodyPr>
            <a:lstStyle/>
            <a:p>
              <a:pPr algn="ctr" eaLnBrk="0" hangingPunct="0">
                <a:lnSpc>
                  <a:spcPct val="90000"/>
                </a:lnSpc>
              </a:pPr>
              <a:r>
                <a:rPr lang="it-IT" sz="1400" b="1">
                  <a:latin typeface="Arial" charset="0"/>
                  <a:ea typeface="ＭＳ Ｐゴシック" pitchFamily="34" charset="-128"/>
                </a:rPr>
                <a:t>Legend</a:t>
              </a:r>
            </a:p>
          </p:txBody>
        </p:sp>
        <p:sp>
          <p:nvSpPr>
            <p:cNvPr id="297075" name="Text Box 10"/>
            <p:cNvSpPr txBox="1">
              <a:spLocks noChangeArrowheads="1"/>
            </p:cNvSpPr>
            <p:nvPr/>
          </p:nvSpPr>
          <p:spPr bwMode="auto">
            <a:xfrm>
              <a:off x="725" y="893"/>
              <a:ext cx="371" cy="162"/>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50%</a:t>
              </a:r>
            </a:p>
          </p:txBody>
        </p:sp>
        <p:sp>
          <p:nvSpPr>
            <p:cNvPr id="297076" name="Text Box 11"/>
            <p:cNvSpPr txBox="1">
              <a:spLocks noChangeArrowheads="1"/>
            </p:cNvSpPr>
            <p:nvPr/>
          </p:nvSpPr>
          <p:spPr bwMode="auto">
            <a:xfrm>
              <a:off x="737" y="1398"/>
              <a:ext cx="371" cy="162"/>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10%</a:t>
              </a:r>
            </a:p>
          </p:txBody>
        </p:sp>
        <p:sp>
          <p:nvSpPr>
            <p:cNvPr id="297077" name="Text Box 12"/>
            <p:cNvSpPr txBox="1">
              <a:spLocks noChangeArrowheads="1"/>
            </p:cNvSpPr>
            <p:nvPr/>
          </p:nvSpPr>
          <p:spPr bwMode="auto">
            <a:xfrm>
              <a:off x="326" y="1786"/>
              <a:ext cx="795" cy="162"/>
            </a:xfrm>
            <a:prstGeom prst="rect">
              <a:avLst/>
            </a:prstGeom>
            <a:noFill/>
            <a:ln w="9525">
              <a:noFill/>
              <a:miter lim="800000"/>
              <a:headEnd/>
              <a:tailEnd/>
            </a:ln>
          </p:spPr>
          <p:txBody>
            <a:bodyPr>
              <a:spAutoFit/>
            </a:bodyPr>
            <a:lstStyle/>
            <a:p>
              <a:pPr algn="ctr" eaLnBrk="0" hangingPunct="0">
                <a:lnSpc>
                  <a:spcPct val="90000"/>
                </a:lnSpc>
              </a:pPr>
              <a:r>
                <a:rPr lang="it-IT" sz="1200" b="1">
                  <a:latin typeface="Arial" charset="0"/>
                  <a:ea typeface="ＭＳ Ｐゴシック" pitchFamily="34" charset="-128"/>
                </a:rPr>
                <a:t>1/HR = 0.5</a:t>
              </a:r>
            </a:p>
          </p:txBody>
        </p:sp>
        <p:grpSp>
          <p:nvGrpSpPr>
            <p:cNvPr id="297078" name="Group 13"/>
            <p:cNvGrpSpPr>
              <a:grpSpLocks/>
            </p:cNvGrpSpPr>
            <p:nvPr/>
          </p:nvGrpSpPr>
          <p:grpSpPr bwMode="auto">
            <a:xfrm>
              <a:off x="452" y="1683"/>
              <a:ext cx="516" cy="100"/>
              <a:chOff x="180" y="1172"/>
              <a:chExt cx="516" cy="100"/>
            </a:xfrm>
          </p:grpSpPr>
          <p:sp>
            <p:nvSpPr>
              <p:cNvPr id="297080" name="Line 14"/>
              <p:cNvSpPr>
                <a:spLocks noChangeShapeType="1"/>
              </p:cNvSpPr>
              <p:nvPr/>
            </p:nvSpPr>
            <p:spPr bwMode="auto">
              <a:xfrm>
                <a:off x="180" y="1222"/>
                <a:ext cx="514" cy="0"/>
              </a:xfrm>
              <a:prstGeom prst="line">
                <a:avLst/>
              </a:prstGeom>
              <a:noFill/>
              <a:ln w="19050">
                <a:solidFill>
                  <a:srgbClr val="FFFFFF"/>
                </a:solidFill>
                <a:round/>
                <a:headEnd/>
                <a:tailEnd/>
              </a:ln>
            </p:spPr>
            <p:txBody>
              <a:bodyPr wrap="none" anchor="ctr"/>
              <a:lstStyle/>
              <a:p>
                <a:endParaRPr lang="it-IT"/>
              </a:p>
            </p:txBody>
          </p:sp>
          <p:sp>
            <p:nvSpPr>
              <p:cNvPr id="297081" name="Line 15"/>
              <p:cNvSpPr>
                <a:spLocks noChangeShapeType="1"/>
              </p:cNvSpPr>
              <p:nvPr/>
            </p:nvSpPr>
            <p:spPr bwMode="auto">
              <a:xfrm>
                <a:off x="180" y="1172"/>
                <a:ext cx="0" cy="100"/>
              </a:xfrm>
              <a:prstGeom prst="line">
                <a:avLst/>
              </a:prstGeom>
              <a:noFill/>
              <a:ln w="19050">
                <a:solidFill>
                  <a:srgbClr val="FFFFFF"/>
                </a:solidFill>
                <a:round/>
                <a:headEnd/>
                <a:tailEnd/>
              </a:ln>
            </p:spPr>
            <p:txBody>
              <a:bodyPr wrap="none" anchor="ctr"/>
              <a:lstStyle/>
              <a:p>
                <a:endParaRPr lang="it-IT"/>
              </a:p>
            </p:txBody>
          </p:sp>
          <p:sp>
            <p:nvSpPr>
              <p:cNvPr id="297082" name="Line 16"/>
              <p:cNvSpPr>
                <a:spLocks noChangeShapeType="1"/>
              </p:cNvSpPr>
              <p:nvPr/>
            </p:nvSpPr>
            <p:spPr bwMode="auto">
              <a:xfrm>
                <a:off x="696" y="1172"/>
                <a:ext cx="0" cy="100"/>
              </a:xfrm>
              <a:prstGeom prst="line">
                <a:avLst/>
              </a:prstGeom>
              <a:noFill/>
              <a:ln w="19050">
                <a:solidFill>
                  <a:srgbClr val="FFFFFF"/>
                </a:solidFill>
                <a:round/>
                <a:headEnd/>
                <a:tailEnd/>
              </a:ln>
            </p:spPr>
            <p:txBody>
              <a:bodyPr wrap="none" anchor="ctr"/>
              <a:lstStyle/>
              <a:p>
                <a:endParaRPr lang="it-IT"/>
              </a:p>
            </p:txBody>
          </p:sp>
        </p:grpSp>
        <p:sp>
          <p:nvSpPr>
            <p:cNvPr id="297079" name="Rectangle 17"/>
            <p:cNvSpPr>
              <a:spLocks noChangeArrowheads="1"/>
            </p:cNvSpPr>
            <p:nvPr/>
          </p:nvSpPr>
          <p:spPr bwMode="auto">
            <a:xfrm>
              <a:off x="281" y="339"/>
              <a:ext cx="864" cy="1658"/>
            </a:xfrm>
            <a:prstGeom prst="rect">
              <a:avLst/>
            </a:prstGeom>
            <a:noFill/>
            <a:ln w="12700">
              <a:solidFill>
                <a:schemeClr val="tx1"/>
              </a:solidFill>
              <a:miter lim="800000"/>
              <a:headEnd/>
              <a:tailEnd/>
            </a:ln>
          </p:spPr>
          <p:txBody>
            <a:bodyPr wrap="none" anchor="ctr"/>
            <a:lstStyle/>
            <a:p>
              <a:endParaRPr lang="it-IT" sz="1800">
                <a:latin typeface="Arial" charset="0"/>
              </a:endParaRPr>
            </a:p>
          </p:txBody>
        </p:sp>
      </p:grpSp>
      <p:grpSp>
        <p:nvGrpSpPr>
          <p:cNvPr id="296962" name="Group 18"/>
          <p:cNvGrpSpPr>
            <a:grpSpLocks/>
          </p:cNvGrpSpPr>
          <p:nvPr/>
        </p:nvGrpSpPr>
        <p:grpSpPr bwMode="auto">
          <a:xfrm>
            <a:off x="828675" y="0"/>
            <a:ext cx="7981950" cy="6350000"/>
            <a:chOff x="609" y="182"/>
            <a:chExt cx="5028" cy="4000"/>
          </a:xfrm>
        </p:grpSpPr>
        <p:sp>
          <p:nvSpPr>
            <p:cNvPr id="296964" name="Text Box 19"/>
            <p:cNvSpPr txBox="1">
              <a:spLocks noChangeArrowheads="1"/>
            </p:cNvSpPr>
            <p:nvPr/>
          </p:nvSpPr>
          <p:spPr bwMode="auto">
            <a:xfrm>
              <a:off x="2526" y="1991"/>
              <a:ext cx="589" cy="266"/>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Lung Cancer</a:t>
              </a:r>
            </a:p>
          </p:txBody>
        </p:sp>
        <p:sp>
          <p:nvSpPr>
            <p:cNvPr id="296965" name="Text Box 20"/>
            <p:cNvSpPr txBox="1">
              <a:spLocks noChangeArrowheads="1"/>
            </p:cNvSpPr>
            <p:nvPr/>
          </p:nvSpPr>
          <p:spPr bwMode="auto">
            <a:xfrm>
              <a:off x="2762" y="2287"/>
              <a:ext cx="589" cy="162"/>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Anxiety</a:t>
              </a:r>
            </a:p>
          </p:txBody>
        </p:sp>
        <p:sp>
          <p:nvSpPr>
            <p:cNvPr id="296966" name="Text Box 21"/>
            <p:cNvSpPr txBox="1">
              <a:spLocks noChangeArrowheads="1"/>
            </p:cNvSpPr>
            <p:nvPr/>
          </p:nvSpPr>
          <p:spPr bwMode="auto">
            <a:xfrm>
              <a:off x="2464" y="2502"/>
              <a:ext cx="865" cy="162"/>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Breast Cancer</a:t>
              </a:r>
            </a:p>
          </p:txBody>
        </p:sp>
        <p:sp>
          <p:nvSpPr>
            <p:cNvPr id="296967" name="Text Box 22"/>
            <p:cNvSpPr txBox="1">
              <a:spLocks noChangeArrowheads="1"/>
            </p:cNvSpPr>
            <p:nvPr/>
          </p:nvSpPr>
          <p:spPr bwMode="auto">
            <a:xfrm>
              <a:off x="3669" y="2563"/>
              <a:ext cx="689" cy="266"/>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Esophageal Cancer</a:t>
              </a:r>
            </a:p>
          </p:txBody>
        </p:sp>
        <p:sp>
          <p:nvSpPr>
            <p:cNvPr id="296968" name="Text Box 23"/>
            <p:cNvSpPr txBox="1">
              <a:spLocks noChangeArrowheads="1"/>
            </p:cNvSpPr>
            <p:nvPr/>
          </p:nvSpPr>
          <p:spPr bwMode="auto">
            <a:xfrm>
              <a:off x="3017" y="2751"/>
              <a:ext cx="688" cy="266"/>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Pancreatic Cancer</a:t>
              </a:r>
            </a:p>
          </p:txBody>
        </p:sp>
        <p:sp>
          <p:nvSpPr>
            <p:cNvPr id="296969" name="Text Box 24"/>
            <p:cNvSpPr txBox="1">
              <a:spLocks noChangeArrowheads="1"/>
            </p:cNvSpPr>
            <p:nvPr/>
          </p:nvSpPr>
          <p:spPr bwMode="auto">
            <a:xfrm>
              <a:off x="3370" y="2127"/>
              <a:ext cx="769" cy="162"/>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A. Fibrillation</a:t>
              </a:r>
            </a:p>
          </p:txBody>
        </p:sp>
        <p:sp>
          <p:nvSpPr>
            <p:cNvPr id="296970" name="Text Box 25"/>
            <p:cNvSpPr txBox="1">
              <a:spLocks noChangeArrowheads="1"/>
            </p:cNvSpPr>
            <p:nvPr/>
          </p:nvSpPr>
          <p:spPr bwMode="auto">
            <a:xfrm>
              <a:off x="3472" y="1803"/>
              <a:ext cx="382" cy="162"/>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CAD</a:t>
              </a:r>
            </a:p>
          </p:txBody>
        </p:sp>
        <p:sp>
          <p:nvSpPr>
            <p:cNvPr id="296971" name="Text Box 26"/>
            <p:cNvSpPr txBox="1">
              <a:spLocks noChangeArrowheads="1"/>
            </p:cNvSpPr>
            <p:nvPr/>
          </p:nvSpPr>
          <p:spPr bwMode="auto">
            <a:xfrm>
              <a:off x="1665" y="2440"/>
              <a:ext cx="383" cy="162"/>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BPH</a:t>
              </a:r>
            </a:p>
          </p:txBody>
        </p:sp>
        <p:sp>
          <p:nvSpPr>
            <p:cNvPr id="296972" name="Text Box 27"/>
            <p:cNvSpPr txBox="1">
              <a:spLocks noChangeArrowheads="1"/>
            </p:cNvSpPr>
            <p:nvPr/>
          </p:nvSpPr>
          <p:spPr bwMode="auto">
            <a:xfrm>
              <a:off x="1840" y="2753"/>
              <a:ext cx="385" cy="162"/>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CRF</a:t>
              </a:r>
            </a:p>
          </p:txBody>
        </p:sp>
        <p:sp>
          <p:nvSpPr>
            <p:cNvPr id="296973" name="Text Box 28"/>
            <p:cNvSpPr txBox="1">
              <a:spLocks noChangeArrowheads="1"/>
            </p:cNvSpPr>
            <p:nvPr/>
          </p:nvSpPr>
          <p:spPr bwMode="auto">
            <a:xfrm>
              <a:off x="609" y="3172"/>
              <a:ext cx="745" cy="266"/>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Erectile Dysfunction</a:t>
              </a:r>
            </a:p>
          </p:txBody>
        </p:sp>
        <p:sp>
          <p:nvSpPr>
            <p:cNvPr id="296974" name="Text Box 29"/>
            <p:cNvSpPr txBox="1">
              <a:spLocks noChangeArrowheads="1"/>
            </p:cNvSpPr>
            <p:nvPr/>
          </p:nvSpPr>
          <p:spPr bwMode="auto">
            <a:xfrm>
              <a:off x="1155" y="2914"/>
              <a:ext cx="795" cy="162"/>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Diabetes</a:t>
              </a:r>
            </a:p>
          </p:txBody>
        </p:sp>
        <p:sp>
          <p:nvSpPr>
            <p:cNvPr id="296975" name="Text Box 30"/>
            <p:cNvSpPr txBox="1">
              <a:spLocks noChangeArrowheads="1"/>
            </p:cNvSpPr>
            <p:nvPr/>
          </p:nvSpPr>
          <p:spPr bwMode="auto">
            <a:xfrm>
              <a:off x="1769" y="3283"/>
              <a:ext cx="795" cy="162"/>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Depression</a:t>
              </a:r>
            </a:p>
          </p:txBody>
        </p:sp>
        <p:sp>
          <p:nvSpPr>
            <p:cNvPr id="296976" name="Text Box 31"/>
            <p:cNvSpPr txBox="1">
              <a:spLocks noChangeArrowheads="1"/>
            </p:cNvSpPr>
            <p:nvPr/>
          </p:nvSpPr>
          <p:spPr bwMode="auto">
            <a:xfrm>
              <a:off x="1749" y="3476"/>
              <a:ext cx="970" cy="162"/>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Substance abuse</a:t>
              </a:r>
            </a:p>
          </p:txBody>
        </p:sp>
        <p:sp>
          <p:nvSpPr>
            <p:cNvPr id="296977" name="Text Box 32"/>
            <p:cNvSpPr txBox="1">
              <a:spLocks noChangeArrowheads="1"/>
            </p:cNvSpPr>
            <p:nvPr/>
          </p:nvSpPr>
          <p:spPr bwMode="auto">
            <a:xfrm>
              <a:off x="2952" y="4020"/>
              <a:ext cx="481" cy="162"/>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GERD</a:t>
              </a:r>
            </a:p>
          </p:txBody>
        </p:sp>
        <p:sp>
          <p:nvSpPr>
            <p:cNvPr id="296978" name="Text Box 33"/>
            <p:cNvSpPr txBox="1">
              <a:spLocks noChangeArrowheads="1"/>
            </p:cNvSpPr>
            <p:nvPr/>
          </p:nvSpPr>
          <p:spPr bwMode="auto">
            <a:xfrm>
              <a:off x="2378" y="3824"/>
              <a:ext cx="385" cy="162"/>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DJD</a:t>
              </a:r>
            </a:p>
          </p:txBody>
        </p:sp>
        <p:sp>
          <p:nvSpPr>
            <p:cNvPr id="296979" name="Text Box 34"/>
            <p:cNvSpPr txBox="1">
              <a:spLocks noChangeArrowheads="1"/>
            </p:cNvSpPr>
            <p:nvPr/>
          </p:nvSpPr>
          <p:spPr bwMode="auto">
            <a:xfrm>
              <a:off x="4778" y="2574"/>
              <a:ext cx="859" cy="162"/>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Hypertension</a:t>
              </a:r>
            </a:p>
          </p:txBody>
        </p:sp>
        <p:sp>
          <p:nvSpPr>
            <p:cNvPr id="296980" name="Text Box 35"/>
            <p:cNvSpPr txBox="1">
              <a:spLocks noChangeArrowheads="1"/>
            </p:cNvSpPr>
            <p:nvPr/>
          </p:nvSpPr>
          <p:spPr bwMode="auto">
            <a:xfrm>
              <a:off x="3316" y="964"/>
              <a:ext cx="382" cy="162"/>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CVA</a:t>
              </a:r>
            </a:p>
          </p:txBody>
        </p:sp>
        <p:sp>
          <p:nvSpPr>
            <p:cNvPr id="296981" name="Text Box 36"/>
            <p:cNvSpPr txBox="1">
              <a:spLocks noChangeArrowheads="1"/>
            </p:cNvSpPr>
            <p:nvPr/>
          </p:nvSpPr>
          <p:spPr bwMode="auto">
            <a:xfrm>
              <a:off x="3764" y="377"/>
              <a:ext cx="883" cy="162"/>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Hyperlipidemia</a:t>
              </a:r>
            </a:p>
          </p:txBody>
        </p:sp>
        <p:sp>
          <p:nvSpPr>
            <p:cNvPr id="296982" name="Text Box 37"/>
            <p:cNvSpPr txBox="1">
              <a:spLocks noChangeArrowheads="1"/>
            </p:cNvSpPr>
            <p:nvPr/>
          </p:nvSpPr>
          <p:spPr bwMode="auto">
            <a:xfrm>
              <a:off x="2052" y="448"/>
              <a:ext cx="381" cy="162"/>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OSA</a:t>
              </a:r>
            </a:p>
          </p:txBody>
        </p:sp>
        <p:sp>
          <p:nvSpPr>
            <p:cNvPr id="296983" name="Text Box 38"/>
            <p:cNvSpPr txBox="1">
              <a:spLocks noChangeArrowheads="1"/>
            </p:cNvSpPr>
            <p:nvPr/>
          </p:nvSpPr>
          <p:spPr bwMode="auto">
            <a:xfrm>
              <a:off x="1561" y="1345"/>
              <a:ext cx="1148" cy="162"/>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Pulmonary HIN/RHF</a:t>
              </a:r>
            </a:p>
          </p:txBody>
        </p:sp>
        <p:grpSp>
          <p:nvGrpSpPr>
            <p:cNvPr id="296984" name="Group 39"/>
            <p:cNvGrpSpPr>
              <a:grpSpLocks/>
            </p:cNvGrpSpPr>
            <p:nvPr/>
          </p:nvGrpSpPr>
          <p:grpSpPr bwMode="auto">
            <a:xfrm>
              <a:off x="3122" y="1386"/>
              <a:ext cx="202" cy="202"/>
              <a:chOff x="4097" y="1372"/>
              <a:chExt cx="199" cy="199"/>
            </a:xfrm>
          </p:grpSpPr>
          <p:sp>
            <p:nvSpPr>
              <p:cNvPr id="297070" name="Oval 40"/>
              <p:cNvSpPr>
                <a:spLocks noChangeArrowheads="1"/>
              </p:cNvSpPr>
              <p:nvPr/>
            </p:nvSpPr>
            <p:spPr bwMode="auto">
              <a:xfrm>
                <a:off x="4097" y="1372"/>
                <a:ext cx="199" cy="199"/>
              </a:xfrm>
              <a:prstGeom prst="ellipse">
                <a:avLst/>
              </a:prstGeom>
              <a:gradFill rotWithShape="0">
                <a:gsLst>
                  <a:gs pos="0">
                    <a:srgbClr val="FF0000"/>
                  </a:gs>
                  <a:gs pos="100000">
                    <a:srgbClr val="760000"/>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71" name="Oval 41"/>
              <p:cNvSpPr>
                <a:spLocks noChangeArrowheads="1"/>
              </p:cNvSpPr>
              <p:nvPr/>
            </p:nvSpPr>
            <p:spPr bwMode="auto">
              <a:xfrm>
                <a:off x="4104" y="1384"/>
                <a:ext cx="126" cy="125"/>
              </a:xfrm>
              <a:prstGeom prst="ellipse">
                <a:avLst/>
              </a:prstGeom>
              <a:gradFill rotWithShape="0">
                <a:gsLst>
                  <a:gs pos="0">
                    <a:srgbClr val="FFC9CC"/>
                  </a:gs>
                  <a:gs pos="100000">
                    <a:srgbClr val="FF0000">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sp>
          <p:nvSpPr>
            <p:cNvPr id="296985" name="Text Box 42"/>
            <p:cNvSpPr txBox="1">
              <a:spLocks noChangeArrowheads="1"/>
            </p:cNvSpPr>
            <p:nvPr/>
          </p:nvSpPr>
          <p:spPr bwMode="auto">
            <a:xfrm>
              <a:off x="2845" y="1414"/>
              <a:ext cx="381" cy="162"/>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CHF</a:t>
              </a:r>
            </a:p>
          </p:txBody>
        </p:sp>
        <p:grpSp>
          <p:nvGrpSpPr>
            <p:cNvPr id="296986" name="Group 43"/>
            <p:cNvGrpSpPr>
              <a:grpSpLocks/>
            </p:cNvGrpSpPr>
            <p:nvPr/>
          </p:nvGrpSpPr>
          <p:grpSpPr bwMode="auto">
            <a:xfrm>
              <a:off x="3610" y="976"/>
              <a:ext cx="144" cy="144"/>
              <a:chOff x="4097" y="1372"/>
              <a:chExt cx="199" cy="199"/>
            </a:xfrm>
          </p:grpSpPr>
          <p:sp>
            <p:nvSpPr>
              <p:cNvPr id="297068" name="Oval 44"/>
              <p:cNvSpPr>
                <a:spLocks noChangeArrowheads="1"/>
              </p:cNvSpPr>
              <p:nvPr/>
            </p:nvSpPr>
            <p:spPr bwMode="auto">
              <a:xfrm>
                <a:off x="4097" y="1372"/>
                <a:ext cx="199" cy="199"/>
              </a:xfrm>
              <a:prstGeom prst="ellipse">
                <a:avLst/>
              </a:prstGeom>
              <a:gradFill rotWithShape="0">
                <a:gsLst>
                  <a:gs pos="0">
                    <a:srgbClr val="FF0000"/>
                  </a:gs>
                  <a:gs pos="100000">
                    <a:srgbClr val="760000"/>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69" name="Oval 45"/>
              <p:cNvSpPr>
                <a:spLocks noChangeArrowheads="1"/>
              </p:cNvSpPr>
              <p:nvPr/>
            </p:nvSpPr>
            <p:spPr bwMode="auto">
              <a:xfrm>
                <a:off x="4104" y="1384"/>
                <a:ext cx="126" cy="125"/>
              </a:xfrm>
              <a:prstGeom prst="ellipse">
                <a:avLst/>
              </a:prstGeom>
              <a:gradFill rotWithShape="0">
                <a:gsLst>
                  <a:gs pos="0">
                    <a:srgbClr val="FFC9CC"/>
                  </a:gs>
                  <a:gs pos="100000">
                    <a:srgbClr val="FF0000">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6987" name="Group 46"/>
            <p:cNvGrpSpPr>
              <a:grpSpLocks/>
            </p:cNvGrpSpPr>
            <p:nvPr/>
          </p:nvGrpSpPr>
          <p:grpSpPr bwMode="auto">
            <a:xfrm>
              <a:off x="3772" y="1667"/>
              <a:ext cx="404" cy="403"/>
              <a:chOff x="3862" y="1696"/>
              <a:chExt cx="392" cy="392"/>
            </a:xfrm>
          </p:grpSpPr>
          <p:sp>
            <p:nvSpPr>
              <p:cNvPr id="297066" name="Oval 47"/>
              <p:cNvSpPr>
                <a:spLocks noChangeArrowheads="1"/>
              </p:cNvSpPr>
              <p:nvPr/>
            </p:nvSpPr>
            <p:spPr bwMode="auto">
              <a:xfrm>
                <a:off x="3862" y="1696"/>
                <a:ext cx="392" cy="392"/>
              </a:xfrm>
              <a:prstGeom prst="ellipse">
                <a:avLst/>
              </a:prstGeom>
              <a:gradFill rotWithShape="0">
                <a:gsLst>
                  <a:gs pos="0">
                    <a:srgbClr val="FF0000"/>
                  </a:gs>
                  <a:gs pos="100000">
                    <a:srgbClr val="760000"/>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67" name="Oval 48"/>
              <p:cNvSpPr>
                <a:spLocks noChangeArrowheads="1"/>
              </p:cNvSpPr>
              <p:nvPr/>
            </p:nvSpPr>
            <p:spPr bwMode="auto">
              <a:xfrm>
                <a:off x="3888" y="1732"/>
                <a:ext cx="204" cy="202"/>
              </a:xfrm>
              <a:prstGeom prst="ellipse">
                <a:avLst/>
              </a:prstGeom>
              <a:gradFill rotWithShape="0">
                <a:gsLst>
                  <a:gs pos="0">
                    <a:srgbClr val="FFC9CC"/>
                  </a:gs>
                  <a:gs pos="100000">
                    <a:srgbClr val="FF0000">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6988" name="Group 49"/>
            <p:cNvGrpSpPr>
              <a:grpSpLocks/>
            </p:cNvGrpSpPr>
            <p:nvPr/>
          </p:nvGrpSpPr>
          <p:grpSpPr bwMode="auto">
            <a:xfrm>
              <a:off x="4233" y="2054"/>
              <a:ext cx="663" cy="662"/>
              <a:chOff x="3862" y="1696"/>
              <a:chExt cx="392" cy="392"/>
            </a:xfrm>
          </p:grpSpPr>
          <p:sp>
            <p:nvSpPr>
              <p:cNvPr id="297064" name="Oval 50"/>
              <p:cNvSpPr>
                <a:spLocks noChangeArrowheads="1"/>
              </p:cNvSpPr>
              <p:nvPr/>
            </p:nvSpPr>
            <p:spPr bwMode="auto">
              <a:xfrm>
                <a:off x="3862" y="1696"/>
                <a:ext cx="392" cy="392"/>
              </a:xfrm>
              <a:prstGeom prst="ellipse">
                <a:avLst/>
              </a:prstGeom>
              <a:gradFill rotWithShape="0">
                <a:gsLst>
                  <a:gs pos="0">
                    <a:srgbClr val="FF0000"/>
                  </a:gs>
                  <a:gs pos="100000">
                    <a:srgbClr val="760000"/>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65" name="Oval 51"/>
              <p:cNvSpPr>
                <a:spLocks noChangeArrowheads="1"/>
              </p:cNvSpPr>
              <p:nvPr/>
            </p:nvSpPr>
            <p:spPr bwMode="auto">
              <a:xfrm>
                <a:off x="3888" y="1732"/>
                <a:ext cx="204" cy="202"/>
              </a:xfrm>
              <a:prstGeom prst="ellipse">
                <a:avLst/>
              </a:prstGeom>
              <a:gradFill rotWithShape="0">
                <a:gsLst>
                  <a:gs pos="0">
                    <a:srgbClr val="FFC9CC"/>
                  </a:gs>
                  <a:gs pos="100000">
                    <a:srgbClr val="FF0000">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6989" name="Group 52"/>
            <p:cNvGrpSpPr>
              <a:grpSpLocks/>
            </p:cNvGrpSpPr>
            <p:nvPr/>
          </p:nvGrpSpPr>
          <p:grpSpPr bwMode="auto">
            <a:xfrm>
              <a:off x="4017" y="1337"/>
              <a:ext cx="202" cy="202"/>
              <a:chOff x="4097" y="1372"/>
              <a:chExt cx="199" cy="199"/>
            </a:xfrm>
          </p:grpSpPr>
          <p:sp>
            <p:nvSpPr>
              <p:cNvPr id="297062" name="Oval 53"/>
              <p:cNvSpPr>
                <a:spLocks noChangeArrowheads="1"/>
              </p:cNvSpPr>
              <p:nvPr/>
            </p:nvSpPr>
            <p:spPr bwMode="auto">
              <a:xfrm>
                <a:off x="4097" y="1372"/>
                <a:ext cx="199" cy="199"/>
              </a:xfrm>
              <a:prstGeom prst="ellipse">
                <a:avLst/>
              </a:prstGeom>
              <a:gradFill rotWithShape="0">
                <a:gsLst>
                  <a:gs pos="0">
                    <a:srgbClr val="FF0000"/>
                  </a:gs>
                  <a:gs pos="100000">
                    <a:srgbClr val="760000"/>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63" name="Oval 54"/>
              <p:cNvSpPr>
                <a:spLocks noChangeArrowheads="1"/>
              </p:cNvSpPr>
              <p:nvPr/>
            </p:nvSpPr>
            <p:spPr bwMode="auto">
              <a:xfrm>
                <a:off x="4104" y="1384"/>
                <a:ext cx="126" cy="125"/>
              </a:xfrm>
              <a:prstGeom prst="ellipse">
                <a:avLst/>
              </a:prstGeom>
              <a:gradFill rotWithShape="0">
                <a:gsLst>
                  <a:gs pos="0">
                    <a:srgbClr val="FFC9CC"/>
                  </a:gs>
                  <a:gs pos="100000">
                    <a:srgbClr val="FF0000">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6990" name="Group 55"/>
            <p:cNvGrpSpPr>
              <a:grpSpLocks/>
            </p:cNvGrpSpPr>
            <p:nvPr/>
          </p:nvGrpSpPr>
          <p:grpSpPr bwMode="auto">
            <a:xfrm>
              <a:off x="4083" y="2142"/>
              <a:ext cx="156" cy="157"/>
              <a:chOff x="4097" y="1372"/>
              <a:chExt cx="199" cy="199"/>
            </a:xfrm>
          </p:grpSpPr>
          <p:sp>
            <p:nvSpPr>
              <p:cNvPr id="297060" name="Oval 56"/>
              <p:cNvSpPr>
                <a:spLocks noChangeArrowheads="1"/>
              </p:cNvSpPr>
              <p:nvPr/>
            </p:nvSpPr>
            <p:spPr bwMode="auto">
              <a:xfrm>
                <a:off x="4097" y="1372"/>
                <a:ext cx="199" cy="199"/>
              </a:xfrm>
              <a:prstGeom prst="ellipse">
                <a:avLst/>
              </a:prstGeom>
              <a:gradFill rotWithShape="0">
                <a:gsLst>
                  <a:gs pos="0">
                    <a:srgbClr val="FF0000"/>
                  </a:gs>
                  <a:gs pos="100000">
                    <a:srgbClr val="760000"/>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61" name="Oval 57"/>
              <p:cNvSpPr>
                <a:spLocks noChangeArrowheads="1"/>
              </p:cNvSpPr>
              <p:nvPr/>
            </p:nvSpPr>
            <p:spPr bwMode="auto">
              <a:xfrm>
                <a:off x="4104" y="1384"/>
                <a:ext cx="126" cy="125"/>
              </a:xfrm>
              <a:prstGeom prst="ellipse">
                <a:avLst/>
              </a:prstGeom>
              <a:gradFill rotWithShape="0">
                <a:gsLst>
                  <a:gs pos="0">
                    <a:srgbClr val="FFC9CC"/>
                  </a:gs>
                  <a:gs pos="100000">
                    <a:srgbClr val="FF0000">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6991" name="Group 58"/>
            <p:cNvGrpSpPr>
              <a:grpSpLocks/>
            </p:cNvGrpSpPr>
            <p:nvPr/>
          </p:nvGrpSpPr>
          <p:grpSpPr bwMode="auto">
            <a:xfrm>
              <a:off x="4554" y="182"/>
              <a:ext cx="555" cy="555"/>
              <a:chOff x="3862" y="1696"/>
              <a:chExt cx="392" cy="392"/>
            </a:xfrm>
          </p:grpSpPr>
          <p:sp>
            <p:nvSpPr>
              <p:cNvPr id="297058" name="Oval 59"/>
              <p:cNvSpPr>
                <a:spLocks noChangeArrowheads="1"/>
              </p:cNvSpPr>
              <p:nvPr/>
            </p:nvSpPr>
            <p:spPr bwMode="auto">
              <a:xfrm>
                <a:off x="3862" y="1696"/>
                <a:ext cx="392" cy="392"/>
              </a:xfrm>
              <a:prstGeom prst="ellipse">
                <a:avLst/>
              </a:prstGeom>
              <a:gradFill rotWithShape="0">
                <a:gsLst>
                  <a:gs pos="0">
                    <a:srgbClr val="FF0000"/>
                  </a:gs>
                  <a:gs pos="100000">
                    <a:srgbClr val="760000"/>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59" name="Oval 60"/>
              <p:cNvSpPr>
                <a:spLocks noChangeArrowheads="1"/>
              </p:cNvSpPr>
              <p:nvPr/>
            </p:nvSpPr>
            <p:spPr bwMode="auto">
              <a:xfrm>
                <a:off x="3888" y="1732"/>
                <a:ext cx="204" cy="202"/>
              </a:xfrm>
              <a:prstGeom prst="ellipse">
                <a:avLst/>
              </a:prstGeom>
              <a:gradFill rotWithShape="0">
                <a:gsLst>
                  <a:gs pos="0">
                    <a:srgbClr val="FFC9CC"/>
                  </a:gs>
                  <a:gs pos="100000">
                    <a:srgbClr val="FF0000">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6992" name="Group 61"/>
            <p:cNvGrpSpPr>
              <a:grpSpLocks/>
            </p:cNvGrpSpPr>
            <p:nvPr/>
          </p:nvGrpSpPr>
          <p:grpSpPr bwMode="auto">
            <a:xfrm>
              <a:off x="2353" y="457"/>
              <a:ext cx="132" cy="131"/>
              <a:chOff x="2686" y="507"/>
              <a:chExt cx="152" cy="152"/>
            </a:xfrm>
          </p:grpSpPr>
          <p:sp>
            <p:nvSpPr>
              <p:cNvPr id="297056" name="Oval 62"/>
              <p:cNvSpPr>
                <a:spLocks noChangeArrowheads="1"/>
              </p:cNvSpPr>
              <p:nvPr/>
            </p:nvSpPr>
            <p:spPr bwMode="auto">
              <a:xfrm>
                <a:off x="2686" y="507"/>
                <a:ext cx="152" cy="152"/>
              </a:xfrm>
              <a:prstGeom prst="ellipse">
                <a:avLst/>
              </a:prstGeom>
              <a:gradFill rotWithShape="0">
                <a:gsLst>
                  <a:gs pos="0">
                    <a:srgbClr val="0080FF"/>
                  </a:gs>
                  <a:gs pos="100000">
                    <a:srgbClr val="003B76"/>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57" name="Oval 63"/>
              <p:cNvSpPr>
                <a:spLocks noChangeArrowheads="1"/>
              </p:cNvSpPr>
              <p:nvPr/>
            </p:nvSpPr>
            <p:spPr bwMode="auto">
              <a:xfrm>
                <a:off x="2691" y="516"/>
                <a:ext cx="97" cy="96"/>
              </a:xfrm>
              <a:prstGeom prst="ellipse">
                <a:avLst/>
              </a:prstGeom>
              <a:gradFill rotWithShape="0">
                <a:gsLst>
                  <a:gs pos="0">
                    <a:srgbClr val="BFDFFF"/>
                  </a:gs>
                  <a:gs pos="100000">
                    <a:srgbClr val="0080FF">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6993" name="Group 64"/>
            <p:cNvGrpSpPr>
              <a:grpSpLocks/>
            </p:cNvGrpSpPr>
            <p:nvPr/>
          </p:nvGrpSpPr>
          <p:grpSpPr bwMode="auto">
            <a:xfrm>
              <a:off x="2584" y="1360"/>
              <a:ext cx="131" cy="131"/>
              <a:chOff x="2686" y="507"/>
              <a:chExt cx="152" cy="152"/>
            </a:xfrm>
          </p:grpSpPr>
          <p:sp>
            <p:nvSpPr>
              <p:cNvPr id="297054" name="Oval 65"/>
              <p:cNvSpPr>
                <a:spLocks noChangeArrowheads="1"/>
              </p:cNvSpPr>
              <p:nvPr/>
            </p:nvSpPr>
            <p:spPr bwMode="auto">
              <a:xfrm>
                <a:off x="2686" y="507"/>
                <a:ext cx="152" cy="152"/>
              </a:xfrm>
              <a:prstGeom prst="ellipse">
                <a:avLst/>
              </a:prstGeom>
              <a:gradFill rotWithShape="0">
                <a:gsLst>
                  <a:gs pos="0">
                    <a:srgbClr val="0080FF"/>
                  </a:gs>
                  <a:gs pos="100000">
                    <a:srgbClr val="003B76"/>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55" name="Oval 66"/>
              <p:cNvSpPr>
                <a:spLocks noChangeArrowheads="1"/>
              </p:cNvSpPr>
              <p:nvPr/>
            </p:nvSpPr>
            <p:spPr bwMode="auto">
              <a:xfrm>
                <a:off x="2691" y="516"/>
                <a:ext cx="97" cy="96"/>
              </a:xfrm>
              <a:prstGeom prst="ellipse">
                <a:avLst/>
              </a:prstGeom>
              <a:gradFill rotWithShape="0">
                <a:gsLst>
                  <a:gs pos="0">
                    <a:srgbClr val="BFDFFF"/>
                  </a:gs>
                  <a:gs pos="100000">
                    <a:srgbClr val="0080FF">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6994" name="Group 67"/>
            <p:cNvGrpSpPr>
              <a:grpSpLocks/>
            </p:cNvGrpSpPr>
            <p:nvPr/>
          </p:nvGrpSpPr>
          <p:grpSpPr bwMode="auto">
            <a:xfrm>
              <a:off x="3227" y="2532"/>
              <a:ext cx="132" cy="132"/>
              <a:chOff x="3034" y="1837"/>
              <a:chExt cx="128" cy="128"/>
            </a:xfrm>
          </p:grpSpPr>
          <p:sp>
            <p:nvSpPr>
              <p:cNvPr id="297052" name="Oval 68"/>
              <p:cNvSpPr>
                <a:spLocks noChangeArrowheads="1"/>
              </p:cNvSpPr>
              <p:nvPr/>
            </p:nvSpPr>
            <p:spPr bwMode="auto">
              <a:xfrm>
                <a:off x="3034" y="1837"/>
                <a:ext cx="128" cy="128"/>
              </a:xfrm>
              <a:prstGeom prst="ellipse">
                <a:avLst/>
              </a:prstGeom>
              <a:gradFill rotWithShape="0">
                <a:gsLst>
                  <a:gs pos="0">
                    <a:srgbClr val="FF00FF"/>
                  </a:gs>
                  <a:gs pos="100000">
                    <a:srgbClr val="760076"/>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53" name="Oval 69"/>
              <p:cNvSpPr>
                <a:spLocks noChangeArrowheads="1"/>
              </p:cNvSpPr>
              <p:nvPr/>
            </p:nvSpPr>
            <p:spPr bwMode="auto">
              <a:xfrm>
                <a:off x="3038" y="1845"/>
                <a:ext cx="82" cy="80"/>
              </a:xfrm>
              <a:prstGeom prst="ellipse">
                <a:avLst/>
              </a:prstGeom>
              <a:gradFill rotWithShape="0">
                <a:gsLst>
                  <a:gs pos="0">
                    <a:srgbClr val="FFBDFE"/>
                  </a:gs>
                  <a:gs pos="100000">
                    <a:srgbClr val="FF00FF">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6995" name="Group 70"/>
            <p:cNvGrpSpPr>
              <a:grpSpLocks/>
            </p:cNvGrpSpPr>
            <p:nvPr/>
          </p:nvGrpSpPr>
          <p:grpSpPr bwMode="auto">
            <a:xfrm>
              <a:off x="3201" y="2306"/>
              <a:ext cx="148" cy="148"/>
              <a:chOff x="3034" y="1837"/>
              <a:chExt cx="128" cy="128"/>
            </a:xfrm>
          </p:grpSpPr>
          <p:sp>
            <p:nvSpPr>
              <p:cNvPr id="297050" name="Oval 71"/>
              <p:cNvSpPr>
                <a:spLocks noChangeArrowheads="1"/>
              </p:cNvSpPr>
              <p:nvPr/>
            </p:nvSpPr>
            <p:spPr bwMode="auto">
              <a:xfrm>
                <a:off x="3034" y="1837"/>
                <a:ext cx="128" cy="128"/>
              </a:xfrm>
              <a:prstGeom prst="ellipse">
                <a:avLst/>
              </a:prstGeom>
              <a:gradFill rotWithShape="0">
                <a:gsLst>
                  <a:gs pos="0">
                    <a:srgbClr val="FF00FF"/>
                  </a:gs>
                  <a:gs pos="100000">
                    <a:srgbClr val="760076"/>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51" name="Oval 72"/>
              <p:cNvSpPr>
                <a:spLocks noChangeArrowheads="1"/>
              </p:cNvSpPr>
              <p:nvPr/>
            </p:nvSpPr>
            <p:spPr bwMode="auto">
              <a:xfrm>
                <a:off x="3038" y="1845"/>
                <a:ext cx="82" cy="80"/>
              </a:xfrm>
              <a:prstGeom prst="ellipse">
                <a:avLst/>
              </a:prstGeom>
              <a:gradFill rotWithShape="0">
                <a:gsLst>
                  <a:gs pos="0">
                    <a:srgbClr val="FFBDFE"/>
                  </a:gs>
                  <a:gs pos="100000">
                    <a:srgbClr val="FF00FF">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6996" name="Group 73"/>
            <p:cNvGrpSpPr>
              <a:grpSpLocks/>
            </p:cNvGrpSpPr>
            <p:nvPr/>
          </p:nvGrpSpPr>
          <p:grpSpPr bwMode="auto">
            <a:xfrm>
              <a:off x="2843" y="2034"/>
              <a:ext cx="98" cy="99"/>
              <a:chOff x="3208" y="2031"/>
              <a:chExt cx="144" cy="144"/>
            </a:xfrm>
          </p:grpSpPr>
          <p:sp>
            <p:nvSpPr>
              <p:cNvPr id="297048" name="Oval 74"/>
              <p:cNvSpPr>
                <a:spLocks noChangeArrowheads="1"/>
              </p:cNvSpPr>
              <p:nvPr/>
            </p:nvSpPr>
            <p:spPr bwMode="auto">
              <a:xfrm>
                <a:off x="3208" y="2031"/>
                <a:ext cx="144" cy="144"/>
              </a:xfrm>
              <a:prstGeom prst="ellipse">
                <a:avLst/>
              </a:prstGeom>
              <a:gradFill rotWithShape="0">
                <a:gsLst>
                  <a:gs pos="0">
                    <a:srgbClr val="CCA466"/>
                  </a:gs>
                  <a:gs pos="100000">
                    <a:srgbClr val="5E4C2F"/>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49" name="Oval 75"/>
              <p:cNvSpPr>
                <a:spLocks noChangeArrowheads="1"/>
              </p:cNvSpPr>
              <p:nvPr/>
            </p:nvSpPr>
            <p:spPr bwMode="auto">
              <a:xfrm>
                <a:off x="3213" y="2040"/>
                <a:ext cx="92" cy="90"/>
              </a:xfrm>
              <a:prstGeom prst="ellipse">
                <a:avLst/>
              </a:prstGeom>
              <a:gradFill rotWithShape="0">
                <a:gsLst>
                  <a:gs pos="0">
                    <a:srgbClr val="FFE2BB"/>
                  </a:gs>
                  <a:gs pos="100000">
                    <a:srgbClr val="CCA466">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6997" name="Group 76"/>
            <p:cNvGrpSpPr>
              <a:grpSpLocks/>
            </p:cNvGrpSpPr>
            <p:nvPr/>
          </p:nvGrpSpPr>
          <p:grpSpPr bwMode="auto">
            <a:xfrm>
              <a:off x="3367" y="2401"/>
              <a:ext cx="58" cy="57"/>
              <a:chOff x="2996" y="1849"/>
              <a:chExt cx="96" cy="96"/>
            </a:xfrm>
          </p:grpSpPr>
          <p:sp>
            <p:nvSpPr>
              <p:cNvPr id="297046" name="Oval 77"/>
              <p:cNvSpPr>
                <a:spLocks noChangeArrowheads="1"/>
              </p:cNvSpPr>
              <p:nvPr/>
            </p:nvSpPr>
            <p:spPr bwMode="auto">
              <a:xfrm>
                <a:off x="2996" y="1849"/>
                <a:ext cx="96" cy="96"/>
              </a:xfrm>
              <a:prstGeom prst="ellipse">
                <a:avLst/>
              </a:prstGeom>
              <a:solidFill>
                <a:schemeClr val="tx1"/>
              </a:solidFill>
              <a:ln w="3175">
                <a:solidFill>
                  <a:srgbClr val="000000"/>
                </a:solidFill>
                <a:round/>
                <a:headEnd/>
                <a:tailEnd/>
              </a:ln>
            </p:spPr>
            <p:txBody>
              <a:bodyPr wrap="none" anchor="ctr"/>
              <a:lstStyle/>
              <a:p>
                <a:pPr algn="ctr"/>
                <a:endParaRPr lang="it-IT">
                  <a:latin typeface="Arial" charset="0"/>
                </a:endParaRPr>
              </a:p>
            </p:txBody>
          </p:sp>
          <p:sp>
            <p:nvSpPr>
              <p:cNvPr id="297047" name="Oval 78"/>
              <p:cNvSpPr>
                <a:spLocks noChangeArrowheads="1"/>
              </p:cNvSpPr>
              <p:nvPr/>
            </p:nvSpPr>
            <p:spPr bwMode="auto">
              <a:xfrm>
                <a:off x="2999" y="1855"/>
                <a:ext cx="62" cy="60"/>
              </a:xfrm>
              <a:prstGeom prst="ellipse">
                <a:avLst/>
              </a:prstGeom>
              <a:gradFill rotWithShape="0">
                <a:gsLst>
                  <a:gs pos="0">
                    <a:srgbClr val="E4BDFE"/>
                  </a:gs>
                  <a:gs pos="100000">
                    <a:srgbClr val="A338FF">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6998" name="Group 79"/>
            <p:cNvGrpSpPr>
              <a:grpSpLocks/>
            </p:cNvGrpSpPr>
            <p:nvPr/>
          </p:nvGrpSpPr>
          <p:grpSpPr bwMode="auto">
            <a:xfrm>
              <a:off x="3791" y="2540"/>
              <a:ext cx="49" cy="50"/>
              <a:chOff x="2996" y="1849"/>
              <a:chExt cx="96" cy="96"/>
            </a:xfrm>
          </p:grpSpPr>
          <p:sp>
            <p:nvSpPr>
              <p:cNvPr id="297044" name="Oval 80"/>
              <p:cNvSpPr>
                <a:spLocks noChangeArrowheads="1"/>
              </p:cNvSpPr>
              <p:nvPr/>
            </p:nvSpPr>
            <p:spPr bwMode="auto">
              <a:xfrm>
                <a:off x="2996" y="1849"/>
                <a:ext cx="96" cy="96"/>
              </a:xfrm>
              <a:prstGeom prst="ellipse">
                <a:avLst/>
              </a:prstGeom>
              <a:gradFill rotWithShape="0">
                <a:gsLst>
                  <a:gs pos="0">
                    <a:srgbClr val="A338FF"/>
                  </a:gs>
                  <a:gs pos="100000">
                    <a:srgbClr val="4B1A76"/>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45" name="Oval 81"/>
              <p:cNvSpPr>
                <a:spLocks noChangeArrowheads="1"/>
              </p:cNvSpPr>
              <p:nvPr/>
            </p:nvSpPr>
            <p:spPr bwMode="auto">
              <a:xfrm>
                <a:off x="2999" y="1855"/>
                <a:ext cx="62" cy="60"/>
              </a:xfrm>
              <a:prstGeom prst="ellipse">
                <a:avLst/>
              </a:prstGeom>
              <a:gradFill rotWithShape="0">
                <a:gsLst>
                  <a:gs pos="0">
                    <a:srgbClr val="E4BDFE"/>
                  </a:gs>
                  <a:gs pos="100000">
                    <a:srgbClr val="A338FF">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6999" name="Group 82"/>
            <p:cNvGrpSpPr>
              <a:grpSpLocks/>
            </p:cNvGrpSpPr>
            <p:nvPr/>
          </p:nvGrpSpPr>
          <p:grpSpPr bwMode="auto">
            <a:xfrm>
              <a:off x="3871" y="2940"/>
              <a:ext cx="64" cy="63"/>
              <a:chOff x="2996" y="1849"/>
              <a:chExt cx="96" cy="96"/>
            </a:xfrm>
          </p:grpSpPr>
          <p:sp>
            <p:nvSpPr>
              <p:cNvPr id="297042" name="Oval 83"/>
              <p:cNvSpPr>
                <a:spLocks noChangeArrowheads="1"/>
              </p:cNvSpPr>
              <p:nvPr/>
            </p:nvSpPr>
            <p:spPr bwMode="auto">
              <a:xfrm>
                <a:off x="2996" y="1849"/>
                <a:ext cx="96" cy="96"/>
              </a:xfrm>
              <a:prstGeom prst="ellipse">
                <a:avLst/>
              </a:prstGeom>
              <a:gradFill rotWithShape="0">
                <a:gsLst>
                  <a:gs pos="0">
                    <a:srgbClr val="A338FF"/>
                  </a:gs>
                  <a:gs pos="100000">
                    <a:srgbClr val="4B1A76"/>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43" name="Oval 84"/>
              <p:cNvSpPr>
                <a:spLocks noChangeArrowheads="1"/>
              </p:cNvSpPr>
              <p:nvPr/>
            </p:nvSpPr>
            <p:spPr bwMode="auto">
              <a:xfrm>
                <a:off x="2999" y="1855"/>
                <a:ext cx="62" cy="60"/>
              </a:xfrm>
              <a:prstGeom prst="ellipse">
                <a:avLst/>
              </a:prstGeom>
              <a:gradFill rotWithShape="0">
                <a:gsLst>
                  <a:gs pos="0">
                    <a:srgbClr val="E4BDFE"/>
                  </a:gs>
                  <a:gs pos="100000">
                    <a:srgbClr val="A338FF">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7000" name="Group 85"/>
            <p:cNvGrpSpPr>
              <a:grpSpLocks/>
            </p:cNvGrpSpPr>
            <p:nvPr/>
          </p:nvGrpSpPr>
          <p:grpSpPr bwMode="auto">
            <a:xfrm>
              <a:off x="3598" y="2830"/>
              <a:ext cx="28" cy="29"/>
              <a:chOff x="2996" y="1849"/>
              <a:chExt cx="96" cy="96"/>
            </a:xfrm>
          </p:grpSpPr>
          <p:sp>
            <p:nvSpPr>
              <p:cNvPr id="297040" name="Oval 86"/>
              <p:cNvSpPr>
                <a:spLocks noChangeArrowheads="1"/>
              </p:cNvSpPr>
              <p:nvPr/>
            </p:nvSpPr>
            <p:spPr bwMode="auto">
              <a:xfrm>
                <a:off x="2996" y="1849"/>
                <a:ext cx="96" cy="96"/>
              </a:xfrm>
              <a:prstGeom prst="ellipse">
                <a:avLst/>
              </a:prstGeom>
              <a:gradFill rotWithShape="0">
                <a:gsLst>
                  <a:gs pos="0">
                    <a:srgbClr val="A338FF"/>
                  </a:gs>
                  <a:gs pos="100000">
                    <a:srgbClr val="4B1A76"/>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41" name="Oval 87"/>
              <p:cNvSpPr>
                <a:spLocks noChangeArrowheads="1"/>
              </p:cNvSpPr>
              <p:nvPr/>
            </p:nvSpPr>
            <p:spPr bwMode="auto">
              <a:xfrm>
                <a:off x="2999" y="1855"/>
                <a:ext cx="62" cy="60"/>
              </a:xfrm>
              <a:prstGeom prst="ellipse">
                <a:avLst/>
              </a:prstGeom>
              <a:gradFill rotWithShape="0">
                <a:gsLst>
                  <a:gs pos="0">
                    <a:srgbClr val="E4BDFE"/>
                  </a:gs>
                  <a:gs pos="100000">
                    <a:srgbClr val="A338FF">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7001" name="Group 88"/>
            <p:cNvGrpSpPr>
              <a:grpSpLocks/>
            </p:cNvGrpSpPr>
            <p:nvPr/>
          </p:nvGrpSpPr>
          <p:grpSpPr bwMode="auto">
            <a:xfrm>
              <a:off x="3310" y="3295"/>
              <a:ext cx="156" cy="157"/>
              <a:chOff x="3386" y="3051"/>
              <a:chExt cx="144" cy="144"/>
            </a:xfrm>
          </p:grpSpPr>
          <p:sp>
            <p:nvSpPr>
              <p:cNvPr id="297038" name="Oval 89"/>
              <p:cNvSpPr>
                <a:spLocks noChangeArrowheads="1"/>
              </p:cNvSpPr>
              <p:nvPr/>
            </p:nvSpPr>
            <p:spPr bwMode="auto">
              <a:xfrm>
                <a:off x="3386" y="3051"/>
                <a:ext cx="144" cy="144"/>
              </a:xfrm>
              <a:prstGeom prst="ellipse">
                <a:avLst/>
              </a:prstGeom>
              <a:gradFill rotWithShape="0">
                <a:gsLst>
                  <a:gs pos="0">
                    <a:srgbClr val="7EC160"/>
                  </a:gs>
                  <a:gs pos="100000">
                    <a:srgbClr val="3A592C"/>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39" name="Oval 90"/>
              <p:cNvSpPr>
                <a:spLocks noChangeArrowheads="1"/>
              </p:cNvSpPr>
              <p:nvPr/>
            </p:nvSpPr>
            <p:spPr bwMode="auto">
              <a:xfrm>
                <a:off x="3391" y="3060"/>
                <a:ext cx="92" cy="90"/>
              </a:xfrm>
              <a:prstGeom prst="ellipse">
                <a:avLst/>
              </a:prstGeom>
              <a:gradFill rotWithShape="0">
                <a:gsLst>
                  <a:gs pos="0">
                    <a:srgbClr val="C8FBB9"/>
                  </a:gs>
                  <a:gs pos="100000">
                    <a:srgbClr val="7EC160">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7002" name="Group 91"/>
            <p:cNvGrpSpPr>
              <a:grpSpLocks/>
            </p:cNvGrpSpPr>
            <p:nvPr/>
          </p:nvGrpSpPr>
          <p:grpSpPr bwMode="auto">
            <a:xfrm>
              <a:off x="2760" y="2966"/>
              <a:ext cx="50" cy="50"/>
              <a:chOff x="2996" y="1849"/>
              <a:chExt cx="96" cy="96"/>
            </a:xfrm>
          </p:grpSpPr>
          <p:sp>
            <p:nvSpPr>
              <p:cNvPr id="297036" name="Oval 92"/>
              <p:cNvSpPr>
                <a:spLocks noChangeArrowheads="1"/>
              </p:cNvSpPr>
              <p:nvPr/>
            </p:nvSpPr>
            <p:spPr bwMode="auto">
              <a:xfrm>
                <a:off x="2996" y="1849"/>
                <a:ext cx="96" cy="96"/>
              </a:xfrm>
              <a:prstGeom prst="ellipse">
                <a:avLst/>
              </a:prstGeom>
              <a:gradFill rotWithShape="0">
                <a:gsLst>
                  <a:gs pos="0">
                    <a:srgbClr val="A338FF"/>
                  </a:gs>
                  <a:gs pos="100000">
                    <a:srgbClr val="4B1A76"/>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37" name="Oval 93"/>
              <p:cNvSpPr>
                <a:spLocks noChangeArrowheads="1"/>
              </p:cNvSpPr>
              <p:nvPr/>
            </p:nvSpPr>
            <p:spPr bwMode="auto">
              <a:xfrm>
                <a:off x="2999" y="1855"/>
                <a:ext cx="62" cy="60"/>
              </a:xfrm>
              <a:prstGeom prst="ellipse">
                <a:avLst/>
              </a:prstGeom>
              <a:gradFill rotWithShape="0">
                <a:gsLst>
                  <a:gs pos="0">
                    <a:srgbClr val="E4BDFE"/>
                  </a:gs>
                  <a:gs pos="100000">
                    <a:srgbClr val="A338FF">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7003" name="Group 94"/>
            <p:cNvGrpSpPr>
              <a:grpSpLocks/>
            </p:cNvGrpSpPr>
            <p:nvPr/>
          </p:nvGrpSpPr>
          <p:grpSpPr bwMode="auto">
            <a:xfrm>
              <a:off x="2633" y="3435"/>
              <a:ext cx="177" cy="177"/>
              <a:chOff x="3386" y="3051"/>
              <a:chExt cx="144" cy="144"/>
            </a:xfrm>
          </p:grpSpPr>
          <p:sp>
            <p:nvSpPr>
              <p:cNvPr id="297034" name="Oval 95"/>
              <p:cNvSpPr>
                <a:spLocks noChangeArrowheads="1"/>
              </p:cNvSpPr>
              <p:nvPr/>
            </p:nvSpPr>
            <p:spPr bwMode="auto">
              <a:xfrm>
                <a:off x="3386" y="3051"/>
                <a:ext cx="144" cy="144"/>
              </a:xfrm>
              <a:prstGeom prst="ellipse">
                <a:avLst/>
              </a:prstGeom>
              <a:gradFill rotWithShape="0">
                <a:gsLst>
                  <a:gs pos="0">
                    <a:srgbClr val="7EC160"/>
                  </a:gs>
                  <a:gs pos="100000">
                    <a:srgbClr val="3A592C"/>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35" name="Oval 96"/>
              <p:cNvSpPr>
                <a:spLocks noChangeArrowheads="1"/>
              </p:cNvSpPr>
              <p:nvPr/>
            </p:nvSpPr>
            <p:spPr bwMode="auto">
              <a:xfrm>
                <a:off x="3391" y="3060"/>
                <a:ext cx="92" cy="90"/>
              </a:xfrm>
              <a:prstGeom prst="ellipse">
                <a:avLst/>
              </a:prstGeom>
              <a:gradFill rotWithShape="0">
                <a:gsLst>
                  <a:gs pos="0">
                    <a:srgbClr val="C8FBB9"/>
                  </a:gs>
                  <a:gs pos="100000">
                    <a:srgbClr val="7EC160">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7004" name="Group 97"/>
            <p:cNvGrpSpPr>
              <a:grpSpLocks/>
            </p:cNvGrpSpPr>
            <p:nvPr/>
          </p:nvGrpSpPr>
          <p:grpSpPr bwMode="auto">
            <a:xfrm>
              <a:off x="2374" y="3211"/>
              <a:ext cx="210" cy="210"/>
              <a:chOff x="3386" y="3051"/>
              <a:chExt cx="144" cy="144"/>
            </a:xfrm>
          </p:grpSpPr>
          <p:sp>
            <p:nvSpPr>
              <p:cNvPr id="297032" name="Oval 98"/>
              <p:cNvSpPr>
                <a:spLocks noChangeArrowheads="1"/>
              </p:cNvSpPr>
              <p:nvPr/>
            </p:nvSpPr>
            <p:spPr bwMode="auto">
              <a:xfrm>
                <a:off x="3386" y="3051"/>
                <a:ext cx="144" cy="144"/>
              </a:xfrm>
              <a:prstGeom prst="ellipse">
                <a:avLst/>
              </a:prstGeom>
              <a:gradFill rotWithShape="0">
                <a:gsLst>
                  <a:gs pos="0">
                    <a:srgbClr val="7EC160"/>
                  </a:gs>
                  <a:gs pos="100000">
                    <a:srgbClr val="3A592C"/>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33" name="Oval 99"/>
              <p:cNvSpPr>
                <a:spLocks noChangeArrowheads="1"/>
              </p:cNvSpPr>
              <p:nvPr/>
            </p:nvSpPr>
            <p:spPr bwMode="auto">
              <a:xfrm>
                <a:off x="3391" y="3060"/>
                <a:ext cx="92" cy="90"/>
              </a:xfrm>
              <a:prstGeom prst="ellipse">
                <a:avLst/>
              </a:prstGeom>
              <a:gradFill rotWithShape="0">
                <a:gsLst>
                  <a:gs pos="0">
                    <a:srgbClr val="C8FBB9"/>
                  </a:gs>
                  <a:gs pos="100000">
                    <a:srgbClr val="7EC160">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7005" name="Group 100"/>
            <p:cNvGrpSpPr>
              <a:grpSpLocks/>
            </p:cNvGrpSpPr>
            <p:nvPr/>
          </p:nvGrpSpPr>
          <p:grpSpPr bwMode="auto">
            <a:xfrm>
              <a:off x="2125" y="2742"/>
              <a:ext cx="210" cy="210"/>
              <a:chOff x="3386" y="3051"/>
              <a:chExt cx="144" cy="144"/>
            </a:xfrm>
          </p:grpSpPr>
          <p:sp>
            <p:nvSpPr>
              <p:cNvPr id="297030" name="Oval 101"/>
              <p:cNvSpPr>
                <a:spLocks noChangeArrowheads="1"/>
              </p:cNvSpPr>
              <p:nvPr/>
            </p:nvSpPr>
            <p:spPr bwMode="auto">
              <a:xfrm>
                <a:off x="3386" y="3051"/>
                <a:ext cx="144" cy="144"/>
              </a:xfrm>
              <a:prstGeom prst="ellipse">
                <a:avLst/>
              </a:prstGeom>
              <a:gradFill rotWithShape="0">
                <a:gsLst>
                  <a:gs pos="0">
                    <a:srgbClr val="7EC160"/>
                  </a:gs>
                  <a:gs pos="100000">
                    <a:srgbClr val="3A592C"/>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31" name="Oval 102"/>
              <p:cNvSpPr>
                <a:spLocks noChangeArrowheads="1"/>
              </p:cNvSpPr>
              <p:nvPr/>
            </p:nvSpPr>
            <p:spPr bwMode="auto">
              <a:xfrm>
                <a:off x="3391" y="3060"/>
                <a:ext cx="92" cy="90"/>
              </a:xfrm>
              <a:prstGeom prst="ellipse">
                <a:avLst/>
              </a:prstGeom>
              <a:gradFill rotWithShape="0">
                <a:gsLst>
                  <a:gs pos="0">
                    <a:srgbClr val="C8FBB9"/>
                  </a:gs>
                  <a:gs pos="100000">
                    <a:srgbClr val="7EC160">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7006" name="Group 103"/>
            <p:cNvGrpSpPr>
              <a:grpSpLocks/>
            </p:cNvGrpSpPr>
            <p:nvPr/>
          </p:nvGrpSpPr>
          <p:grpSpPr bwMode="auto">
            <a:xfrm>
              <a:off x="1631" y="2964"/>
              <a:ext cx="272" cy="272"/>
              <a:chOff x="3386" y="3051"/>
              <a:chExt cx="144" cy="144"/>
            </a:xfrm>
          </p:grpSpPr>
          <p:sp>
            <p:nvSpPr>
              <p:cNvPr id="297028" name="Oval 104"/>
              <p:cNvSpPr>
                <a:spLocks noChangeArrowheads="1"/>
              </p:cNvSpPr>
              <p:nvPr/>
            </p:nvSpPr>
            <p:spPr bwMode="auto">
              <a:xfrm>
                <a:off x="3386" y="3051"/>
                <a:ext cx="144" cy="144"/>
              </a:xfrm>
              <a:prstGeom prst="ellipse">
                <a:avLst/>
              </a:prstGeom>
              <a:gradFill rotWithShape="0">
                <a:gsLst>
                  <a:gs pos="0">
                    <a:srgbClr val="7EC160"/>
                  </a:gs>
                  <a:gs pos="100000">
                    <a:srgbClr val="3A592C"/>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29" name="Oval 105"/>
              <p:cNvSpPr>
                <a:spLocks noChangeArrowheads="1"/>
              </p:cNvSpPr>
              <p:nvPr/>
            </p:nvSpPr>
            <p:spPr bwMode="auto">
              <a:xfrm>
                <a:off x="3391" y="3060"/>
                <a:ext cx="92" cy="90"/>
              </a:xfrm>
              <a:prstGeom prst="ellipse">
                <a:avLst/>
              </a:prstGeom>
              <a:gradFill rotWithShape="0">
                <a:gsLst>
                  <a:gs pos="0">
                    <a:srgbClr val="C8FBB9"/>
                  </a:gs>
                  <a:gs pos="100000">
                    <a:srgbClr val="7EC160">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7007" name="Group 106"/>
            <p:cNvGrpSpPr>
              <a:grpSpLocks/>
            </p:cNvGrpSpPr>
            <p:nvPr/>
          </p:nvGrpSpPr>
          <p:grpSpPr bwMode="auto">
            <a:xfrm>
              <a:off x="1969" y="2355"/>
              <a:ext cx="357" cy="358"/>
              <a:chOff x="2108" y="2365"/>
              <a:chExt cx="348" cy="348"/>
            </a:xfrm>
          </p:grpSpPr>
          <p:sp>
            <p:nvSpPr>
              <p:cNvPr id="297026" name="Oval 107"/>
              <p:cNvSpPr>
                <a:spLocks noChangeArrowheads="1"/>
              </p:cNvSpPr>
              <p:nvPr/>
            </p:nvSpPr>
            <p:spPr bwMode="auto">
              <a:xfrm>
                <a:off x="2108" y="2365"/>
                <a:ext cx="348" cy="348"/>
              </a:xfrm>
              <a:prstGeom prst="ellipse">
                <a:avLst/>
              </a:prstGeom>
              <a:gradFill rotWithShape="0">
                <a:gsLst>
                  <a:gs pos="0">
                    <a:srgbClr val="7EC160"/>
                  </a:gs>
                  <a:gs pos="100000">
                    <a:srgbClr val="3A592C"/>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27" name="Oval 108"/>
              <p:cNvSpPr>
                <a:spLocks noChangeArrowheads="1"/>
              </p:cNvSpPr>
              <p:nvPr/>
            </p:nvSpPr>
            <p:spPr bwMode="auto">
              <a:xfrm>
                <a:off x="2130" y="2397"/>
                <a:ext cx="185" cy="181"/>
              </a:xfrm>
              <a:prstGeom prst="ellipse">
                <a:avLst/>
              </a:prstGeom>
              <a:gradFill rotWithShape="0">
                <a:gsLst>
                  <a:gs pos="0">
                    <a:srgbClr val="C8FBB9"/>
                  </a:gs>
                  <a:gs pos="100000">
                    <a:srgbClr val="7EC160">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7008" name="Group 109"/>
            <p:cNvGrpSpPr>
              <a:grpSpLocks/>
            </p:cNvGrpSpPr>
            <p:nvPr/>
          </p:nvGrpSpPr>
          <p:grpSpPr bwMode="auto">
            <a:xfrm>
              <a:off x="3287" y="3875"/>
              <a:ext cx="222" cy="223"/>
              <a:chOff x="3386" y="3051"/>
              <a:chExt cx="144" cy="144"/>
            </a:xfrm>
          </p:grpSpPr>
          <p:sp>
            <p:nvSpPr>
              <p:cNvPr id="297024" name="Oval 110"/>
              <p:cNvSpPr>
                <a:spLocks noChangeArrowheads="1"/>
              </p:cNvSpPr>
              <p:nvPr/>
            </p:nvSpPr>
            <p:spPr bwMode="auto">
              <a:xfrm>
                <a:off x="3386" y="3051"/>
                <a:ext cx="144" cy="144"/>
              </a:xfrm>
              <a:prstGeom prst="ellipse">
                <a:avLst/>
              </a:prstGeom>
              <a:gradFill rotWithShape="0">
                <a:gsLst>
                  <a:gs pos="0">
                    <a:srgbClr val="7EC160"/>
                  </a:gs>
                  <a:gs pos="100000">
                    <a:srgbClr val="3A592C"/>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25" name="Oval 111"/>
              <p:cNvSpPr>
                <a:spLocks noChangeArrowheads="1"/>
              </p:cNvSpPr>
              <p:nvPr/>
            </p:nvSpPr>
            <p:spPr bwMode="auto">
              <a:xfrm>
                <a:off x="3391" y="3060"/>
                <a:ext cx="92" cy="90"/>
              </a:xfrm>
              <a:prstGeom prst="ellipse">
                <a:avLst/>
              </a:prstGeom>
              <a:gradFill rotWithShape="0">
                <a:gsLst>
                  <a:gs pos="0">
                    <a:srgbClr val="C8FBB9"/>
                  </a:gs>
                  <a:gs pos="100000">
                    <a:srgbClr val="7EC160">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7009" name="Group 112"/>
            <p:cNvGrpSpPr>
              <a:grpSpLocks/>
            </p:cNvGrpSpPr>
            <p:nvPr/>
          </p:nvGrpSpPr>
          <p:grpSpPr bwMode="auto">
            <a:xfrm>
              <a:off x="1070" y="3147"/>
              <a:ext cx="154" cy="155"/>
              <a:chOff x="3386" y="3051"/>
              <a:chExt cx="144" cy="144"/>
            </a:xfrm>
          </p:grpSpPr>
          <p:sp>
            <p:nvSpPr>
              <p:cNvPr id="297022" name="Oval 113"/>
              <p:cNvSpPr>
                <a:spLocks noChangeArrowheads="1"/>
              </p:cNvSpPr>
              <p:nvPr/>
            </p:nvSpPr>
            <p:spPr bwMode="auto">
              <a:xfrm>
                <a:off x="3386" y="3051"/>
                <a:ext cx="144" cy="144"/>
              </a:xfrm>
              <a:prstGeom prst="ellipse">
                <a:avLst/>
              </a:prstGeom>
              <a:gradFill rotWithShape="0">
                <a:gsLst>
                  <a:gs pos="0">
                    <a:srgbClr val="7EC160"/>
                  </a:gs>
                  <a:gs pos="100000">
                    <a:srgbClr val="3A592C"/>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23" name="Oval 114"/>
              <p:cNvSpPr>
                <a:spLocks noChangeArrowheads="1"/>
              </p:cNvSpPr>
              <p:nvPr/>
            </p:nvSpPr>
            <p:spPr bwMode="auto">
              <a:xfrm>
                <a:off x="3391" y="3060"/>
                <a:ext cx="92" cy="90"/>
              </a:xfrm>
              <a:prstGeom prst="ellipse">
                <a:avLst/>
              </a:prstGeom>
              <a:gradFill rotWithShape="0">
                <a:gsLst>
                  <a:gs pos="0">
                    <a:srgbClr val="C8FBB9"/>
                  </a:gs>
                  <a:gs pos="100000">
                    <a:srgbClr val="7EC160">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grpSp>
          <p:nvGrpSpPr>
            <p:cNvPr id="297010" name="Group 115"/>
            <p:cNvGrpSpPr>
              <a:grpSpLocks/>
            </p:cNvGrpSpPr>
            <p:nvPr/>
          </p:nvGrpSpPr>
          <p:grpSpPr bwMode="auto">
            <a:xfrm>
              <a:off x="2635" y="3633"/>
              <a:ext cx="358" cy="358"/>
              <a:chOff x="2756" y="3607"/>
              <a:chExt cx="348" cy="348"/>
            </a:xfrm>
          </p:grpSpPr>
          <p:sp>
            <p:nvSpPr>
              <p:cNvPr id="297020" name="Oval 116"/>
              <p:cNvSpPr>
                <a:spLocks noChangeArrowheads="1"/>
              </p:cNvSpPr>
              <p:nvPr/>
            </p:nvSpPr>
            <p:spPr bwMode="auto">
              <a:xfrm>
                <a:off x="2756" y="3607"/>
                <a:ext cx="348" cy="348"/>
              </a:xfrm>
              <a:prstGeom prst="ellipse">
                <a:avLst/>
              </a:prstGeom>
              <a:gradFill rotWithShape="0">
                <a:gsLst>
                  <a:gs pos="0">
                    <a:srgbClr val="7EC160"/>
                  </a:gs>
                  <a:gs pos="100000">
                    <a:srgbClr val="3A592C"/>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21" name="Oval 117"/>
              <p:cNvSpPr>
                <a:spLocks noChangeArrowheads="1"/>
              </p:cNvSpPr>
              <p:nvPr/>
            </p:nvSpPr>
            <p:spPr bwMode="auto">
              <a:xfrm>
                <a:off x="2776" y="3637"/>
                <a:ext cx="187" cy="183"/>
              </a:xfrm>
              <a:prstGeom prst="ellipse">
                <a:avLst/>
              </a:prstGeom>
              <a:gradFill rotWithShape="0">
                <a:gsLst>
                  <a:gs pos="0">
                    <a:srgbClr val="C8FBB9"/>
                  </a:gs>
                  <a:gs pos="100000">
                    <a:srgbClr val="7EC160">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sp>
          <p:nvSpPr>
            <p:cNvPr id="297011" name="Oval 118"/>
            <p:cNvSpPr>
              <a:spLocks noChangeArrowheads="1"/>
            </p:cNvSpPr>
            <p:nvPr/>
          </p:nvSpPr>
          <p:spPr bwMode="auto">
            <a:xfrm>
              <a:off x="2270" y="1332"/>
              <a:ext cx="2126" cy="2126"/>
            </a:xfrm>
            <a:prstGeom prst="ellipse">
              <a:avLst/>
            </a:prstGeom>
            <a:noFill/>
            <a:ln w="28575">
              <a:solidFill>
                <a:srgbClr val="80C0FF"/>
              </a:solidFill>
              <a:prstDash val="sysDot"/>
              <a:round/>
              <a:headEnd/>
              <a:tailEnd/>
            </a:ln>
          </p:spPr>
          <p:txBody>
            <a:bodyPr wrap="none" anchor="ctr"/>
            <a:lstStyle/>
            <a:p>
              <a:endParaRPr lang="it-IT" sz="1800">
                <a:latin typeface="Arial" charset="0"/>
              </a:endParaRPr>
            </a:p>
          </p:txBody>
        </p:sp>
        <p:grpSp>
          <p:nvGrpSpPr>
            <p:cNvPr id="297012" name="Group 119"/>
            <p:cNvGrpSpPr>
              <a:grpSpLocks/>
            </p:cNvGrpSpPr>
            <p:nvPr/>
          </p:nvGrpSpPr>
          <p:grpSpPr bwMode="auto">
            <a:xfrm>
              <a:off x="2752" y="1808"/>
              <a:ext cx="72" cy="72"/>
              <a:chOff x="2996" y="1849"/>
              <a:chExt cx="96" cy="96"/>
            </a:xfrm>
          </p:grpSpPr>
          <p:sp>
            <p:nvSpPr>
              <p:cNvPr id="297018" name="Oval 120"/>
              <p:cNvSpPr>
                <a:spLocks noChangeArrowheads="1"/>
              </p:cNvSpPr>
              <p:nvPr/>
            </p:nvSpPr>
            <p:spPr bwMode="auto">
              <a:xfrm>
                <a:off x="2996" y="1849"/>
                <a:ext cx="96" cy="96"/>
              </a:xfrm>
              <a:prstGeom prst="ellipse">
                <a:avLst/>
              </a:prstGeom>
              <a:gradFill rotWithShape="0">
                <a:gsLst>
                  <a:gs pos="0">
                    <a:srgbClr val="A338FF"/>
                  </a:gs>
                  <a:gs pos="100000">
                    <a:srgbClr val="4B1A76"/>
                  </a:gs>
                </a:gsLst>
                <a:lin ang="2700000" scaled="1"/>
              </a:gradFill>
              <a:ln w="3175">
                <a:solidFill>
                  <a:srgbClr val="000000"/>
                </a:solidFill>
                <a:round/>
                <a:headEnd/>
                <a:tailEnd/>
              </a:ln>
            </p:spPr>
            <p:txBody>
              <a:bodyPr wrap="none" anchor="ctr"/>
              <a:lstStyle/>
              <a:p>
                <a:endParaRPr lang="it-IT" sz="1800">
                  <a:latin typeface="Arial" charset="0"/>
                </a:endParaRPr>
              </a:p>
            </p:txBody>
          </p:sp>
          <p:sp>
            <p:nvSpPr>
              <p:cNvPr id="297019" name="Oval 121"/>
              <p:cNvSpPr>
                <a:spLocks noChangeArrowheads="1"/>
              </p:cNvSpPr>
              <p:nvPr/>
            </p:nvSpPr>
            <p:spPr bwMode="auto">
              <a:xfrm>
                <a:off x="2999" y="1855"/>
                <a:ext cx="62" cy="60"/>
              </a:xfrm>
              <a:prstGeom prst="ellipse">
                <a:avLst/>
              </a:prstGeom>
              <a:gradFill rotWithShape="0">
                <a:gsLst>
                  <a:gs pos="0">
                    <a:srgbClr val="E4BDFE"/>
                  </a:gs>
                  <a:gs pos="100000">
                    <a:srgbClr val="A338FF">
                      <a:alpha val="0"/>
                    </a:srgbClr>
                  </a:gs>
                </a:gsLst>
                <a:path path="shape">
                  <a:fillToRect l="50000" t="50000" r="50000" b="50000"/>
                </a:path>
              </a:gradFill>
              <a:ln w="3175">
                <a:noFill/>
                <a:round/>
                <a:headEnd/>
                <a:tailEnd/>
              </a:ln>
            </p:spPr>
            <p:txBody>
              <a:bodyPr wrap="none" anchor="ctr"/>
              <a:lstStyle/>
              <a:p>
                <a:endParaRPr lang="it-IT" sz="1800">
                  <a:latin typeface="Arial" charset="0"/>
                </a:endParaRPr>
              </a:p>
            </p:txBody>
          </p:sp>
        </p:grpSp>
        <p:sp>
          <p:nvSpPr>
            <p:cNvPr id="297013" name="Text Box 122"/>
            <p:cNvSpPr txBox="1">
              <a:spLocks noChangeArrowheads="1"/>
            </p:cNvSpPr>
            <p:nvPr/>
          </p:nvSpPr>
          <p:spPr bwMode="auto">
            <a:xfrm>
              <a:off x="3903" y="2889"/>
              <a:ext cx="919" cy="162"/>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Liver Cirrhosis</a:t>
              </a:r>
            </a:p>
          </p:txBody>
        </p:sp>
        <p:sp>
          <p:nvSpPr>
            <p:cNvPr id="297014" name="Text Box 123"/>
            <p:cNvSpPr txBox="1">
              <a:spLocks noChangeArrowheads="1"/>
            </p:cNvSpPr>
            <p:nvPr/>
          </p:nvSpPr>
          <p:spPr bwMode="auto">
            <a:xfrm>
              <a:off x="4182" y="1352"/>
              <a:ext cx="382" cy="162"/>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PAD</a:t>
              </a:r>
            </a:p>
          </p:txBody>
        </p:sp>
        <p:sp>
          <p:nvSpPr>
            <p:cNvPr id="297015" name="Text Box 124"/>
            <p:cNvSpPr txBox="1">
              <a:spLocks noChangeArrowheads="1"/>
            </p:cNvSpPr>
            <p:nvPr/>
          </p:nvSpPr>
          <p:spPr bwMode="auto">
            <a:xfrm>
              <a:off x="2273" y="1645"/>
              <a:ext cx="871" cy="266"/>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Pulmonary Fibrosis</a:t>
              </a:r>
            </a:p>
          </p:txBody>
        </p:sp>
        <p:sp>
          <p:nvSpPr>
            <p:cNvPr id="297016" name="Text Box 125"/>
            <p:cNvSpPr txBox="1">
              <a:spLocks noChangeArrowheads="1"/>
            </p:cNvSpPr>
            <p:nvPr/>
          </p:nvSpPr>
          <p:spPr bwMode="auto">
            <a:xfrm>
              <a:off x="2273" y="2894"/>
              <a:ext cx="841" cy="266"/>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Diabetes </a:t>
              </a:r>
            </a:p>
            <a:p>
              <a:pPr eaLnBrk="0" hangingPunct="0">
                <a:lnSpc>
                  <a:spcPct val="90000"/>
                </a:lnSpc>
              </a:pPr>
              <a:r>
                <a:rPr lang="it-IT" sz="1200" b="1">
                  <a:latin typeface="Arial" charset="0"/>
                  <a:ea typeface="ＭＳ Ｐゴシック" pitchFamily="34" charset="-128"/>
                </a:rPr>
                <a:t>w. Neuropathy</a:t>
              </a:r>
            </a:p>
          </p:txBody>
        </p:sp>
        <p:sp>
          <p:nvSpPr>
            <p:cNvPr id="297017" name="Text Box 126"/>
            <p:cNvSpPr txBox="1">
              <a:spLocks noChangeArrowheads="1"/>
            </p:cNvSpPr>
            <p:nvPr/>
          </p:nvSpPr>
          <p:spPr bwMode="auto">
            <a:xfrm>
              <a:off x="3457" y="3298"/>
              <a:ext cx="1247" cy="162"/>
            </a:xfrm>
            <a:prstGeom prst="rect">
              <a:avLst/>
            </a:prstGeom>
            <a:noFill/>
            <a:ln w="9525">
              <a:noFill/>
              <a:miter lim="800000"/>
              <a:headEnd/>
              <a:tailEnd/>
            </a:ln>
          </p:spPr>
          <p:txBody>
            <a:bodyPr>
              <a:spAutoFit/>
            </a:bodyPr>
            <a:lstStyle/>
            <a:p>
              <a:pPr eaLnBrk="0" hangingPunct="0">
                <a:lnSpc>
                  <a:spcPct val="90000"/>
                </a:lnSpc>
              </a:pPr>
              <a:r>
                <a:rPr lang="it-IT" sz="1200" b="1">
                  <a:latin typeface="Arial" charset="0"/>
                  <a:ea typeface="ＭＳ Ｐゴシック" pitchFamily="34" charset="-128"/>
                </a:rPr>
                <a:t>Gastric Duodenal Ulcer</a:t>
              </a:r>
            </a:p>
          </p:txBody>
        </p:sp>
      </p:grpSp>
      <p:sp>
        <p:nvSpPr>
          <p:cNvPr id="128" name="Rectangle 7"/>
          <p:cNvSpPr>
            <a:spLocks noChangeArrowheads="1"/>
          </p:cNvSpPr>
          <p:nvPr/>
        </p:nvSpPr>
        <p:spPr bwMode="auto">
          <a:xfrm>
            <a:off x="9525" y="6246534"/>
            <a:ext cx="9134475" cy="461665"/>
          </a:xfrm>
          <a:prstGeom prst="rect">
            <a:avLst/>
          </a:prstGeom>
          <a:noFill/>
          <a:ln w="9525">
            <a:noFill/>
            <a:miter lim="800000"/>
            <a:headEnd/>
            <a:tailEnd/>
          </a:ln>
          <a:effectLst/>
        </p:spPr>
        <p:txBody>
          <a:bodyPr wrap="square">
            <a:spAutoFit/>
          </a:bodyPr>
          <a:lstStyle/>
          <a:p>
            <a:pPr algn="r" eaLnBrk="0" hangingPunct="0">
              <a:defRPr/>
            </a:pPr>
            <a:r>
              <a:rPr lang="en-US" b="1" i="1" dirty="0" err="1">
                <a:solidFill>
                  <a:srgbClr val="00B0F0"/>
                </a:solidFill>
                <a:effectLst>
                  <a:outerShdw blurRad="38100" dist="38100" dir="2700000" algn="tl">
                    <a:srgbClr val="000000">
                      <a:alpha val="43137"/>
                    </a:srgbClr>
                  </a:outerShdw>
                </a:effectLst>
                <a:latin typeface="+mj-lt"/>
                <a:cs typeface="+mn-cs"/>
              </a:rPr>
              <a:t>Divo</a:t>
            </a:r>
            <a:r>
              <a:rPr lang="en-US" b="1" i="1" dirty="0">
                <a:solidFill>
                  <a:srgbClr val="00B0F0"/>
                </a:solidFill>
                <a:effectLst>
                  <a:outerShdw blurRad="38100" dist="38100" dir="2700000" algn="tl">
                    <a:srgbClr val="000000">
                      <a:alpha val="43137"/>
                    </a:srgbClr>
                  </a:outerShdw>
                </a:effectLst>
                <a:latin typeface="+mj-lt"/>
                <a:cs typeface="+mn-cs"/>
              </a:rPr>
              <a:t> M et al, Am J </a:t>
            </a:r>
            <a:r>
              <a:rPr lang="en-US" b="1" i="1" dirty="0" err="1">
                <a:solidFill>
                  <a:srgbClr val="00B0F0"/>
                </a:solidFill>
                <a:effectLst>
                  <a:outerShdw blurRad="38100" dist="38100" dir="2700000" algn="tl">
                    <a:srgbClr val="000000">
                      <a:alpha val="43137"/>
                    </a:srgbClr>
                  </a:outerShdw>
                </a:effectLst>
                <a:latin typeface="+mj-lt"/>
                <a:cs typeface="+mn-cs"/>
              </a:rPr>
              <a:t>Respir</a:t>
            </a:r>
            <a:r>
              <a:rPr lang="en-US" b="1" i="1" dirty="0">
                <a:solidFill>
                  <a:srgbClr val="00B0F0"/>
                </a:solidFill>
                <a:effectLst>
                  <a:outerShdw blurRad="38100" dist="38100" dir="2700000" algn="tl">
                    <a:srgbClr val="000000">
                      <a:alpha val="43137"/>
                    </a:srgbClr>
                  </a:outerShdw>
                </a:effectLst>
                <a:latin typeface="+mj-lt"/>
                <a:cs typeface="+mn-cs"/>
              </a:rPr>
              <a:t> Cr Care </a:t>
            </a:r>
            <a:r>
              <a:rPr lang="en-US" b="1" i="1" dirty="0" smtClean="0">
                <a:solidFill>
                  <a:srgbClr val="00B0F0"/>
                </a:solidFill>
                <a:effectLst>
                  <a:outerShdw blurRad="38100" dist="38100" dir="2700000" algn="tl">
                    <a:srgbClr val="000000">
                      <a:alpha val="43137"/>
                    </a:srgbClr>
                  </a:outerShdw>
                </a:effectLst>
                <a:latin typeface="+mj-lt"/>
                <a:cs typeface="+mn-cs"/>
              </a:rPr>
              <a:t>Med</a:t>
            </a:r>
            <a:r>
              <a:rPr lang="en-US" b="1" i="1" dirty="0">
                <a:solidFill>
                  <a:srgbClr val="00B0F0"/>
                </a:solidFill>
                <a:effectLst>
                  <a:outerShdw blurRad="38100" dist="38100" dir="2700000" algn="tl">
                    <a:srgbClr val="000000">
                      <a:alpha val="43137"/>
                    </a:srgbClr>
                  </a:outerShdw>
                </a:effectLst>
                <a:latin typeface="+mj-lt"/>
                <a:cs typeface="+mn-cs"/>
              </a:rPr>
              <a:t> </a:t>
            </a:r>
            <a:r>
              <a:rPr lang="it-IT" b="1" i="1" dirty="0" smtClean="0">
                <a:solidFill>
                  <a:srgbClr val="00B0F0"/>
                </a:solidFill>
                <a:effectLst>
                  <a:outerShdw blurRad="38100" dist="38100" dir="2700000" algn="tl">
                    <a:srgbClr val="000000">
                      <a:alpha val="43137"/>
                    </a:srgbClr>
                  </a:outerShdw>
                </a:effectLst>
                <a:latin typeface="+mj-lt"/>
              </a:rPr>
              <a:t>2012;186(2</a:t>
            </a:r>
            <a:r>
              <a:rPr lang="it-IT" b="1" i="1" dirty="0">
                <a:solidFill>
                  <a:srgbClr val="00B0F0"/>
                </a:solidFill>
                <a:effectLst>
                  <a:outerShdw blurRad="38100" dist="38100" dir="2700000" algn="tl">
                    <a:srgbClr val="000000">
                      <a:alpha val="43137"/>
                    </a:srgbClr>
                  </a:outerShdw>
                </a:effectLst>
                <a:latin typeface="+mj-lt"/>
              </a:rPr>
              <a:t>):155-61</a:t>
            </a:r>
            <a:endParaRPr lang="en-US" b="1" i="1" dirty="0">
              <a:solidFill>
                <a:srgbClr val="00B0F0"/>
              </a:solidFill>
              <a:effectLst>
                <a:outerShdw blurRad="38100" dist="38100" dir="2700000" algn="tl">
                  <a:srgbClr val="000000">
                    <a:alpha val="43137"/>
                  </a:srgbClr>
                </a:outerShdw>
              </a:effectLst>
              <a:latin typeface="+mj-lt"/>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9842" name="Rectangle 2"/>
          <p:cNvSpPr>
            <a:spLocks noGrp="1" noChangeArrowheads="1"/>
          </p:cNvSpPr>
          <p:nvPr>
            <p:ph type="title" idx="4294967295"/>
          </p:nvPr>
        </p:nvSpPr>
        <p:spPr>
          <a:xfrm>
            <a:off x="0" y="0"/>
            <a:ext cx="9144000" cy="1700213"/>
          </a:xfrm>
          <a:solidFill>
            <a:srgbClr val="000000"/>
          </a:solidFill>
        </p:spPr>
        <p:txBody>
          <a:bodyPr lIns="80513" tIns="40256" rIns="80513" bIns="40256" anchor="t"/>
          <a:lstStyle/>
          <a:p>
            <a:pPr>
              <a:defRPr/>
            </a:pPr>
            <a:r>
              <a:rPr lang="nl-NL" sz="5400" b="1" dirty="0">
                <a:effectLst>
                  <a:outerShdw blurRad="38100" dist="38100" dir="2700000" algn="tl">
                    <a:srgbClr val="FFFFFF"/>
                  </a:outerShdw>
                </a:effectLst>
              </a:rPr>
              <a:t>Cardiovascular mortality in</a:t>
            </a:r>
            <a:br>
              <a:rPr lang="nl-NL" sz="5400" b="1" dirty="0">
                <a:effectLst>
                  <a:outerShdw blurRad="38100" dist="38100" dir="2700000" algn="tl">
                    <a:srgbClr val="FFFFFF"/>
                  </a:outerShdw>
                </a:effectLst>
              </a:rPr>
            </a:br>
            <a:r>
              <a:rPr lang="nl-NL" sz="5400" b="1" dirty="0">
                <a:effectLst>
                  <a:outerShdw blurRad="38100" dist="38100" dir="2700000" algn="tl">
                    <a:srgbClr val="FFFFFF"/>
                  </a:outerShdw>
                </a:effectLst>
              </a:rPr>
              <a:t>COPD</a:t>
            </a:r>
          </a:p>
        </p:txBody>
      </p:sp>
      <p:sp>
        <p:nvSpPr>
          <p:cNvPr id="1059843" name="Text Box 3"/>
          <p:cNvSpPr txBox="1">
            <a:spLocks noChangeArrowheads="1"/>
          </p:cNvSpPr>
          <p:nvPr/>
        </p:nvSpPr>
        <p:spPr bwMode="auto">
          <a:xfrm>
            <a:off x="476250" y="2133600"/>
            <a:ext cx="8228013" cy="3375025"/>
          </a:xfrm>
          <a:prstGeom prst="rect">
            <a:avLst/>
          </a:prstGeom>
          <a:noFill/>
          <a:ln>
            <a:noFill/>
          </a:ln>
          <a:effectLst/>
          <a:extLst/>
        </p:spPr>
        <p:txBody>
          <a:bodyPr lIns="80513" tIns="40256" rIns="80513" bIns="40256">
            <a:spAutoFit/>
          </a:bodyPr>
          <a:lstStyle>
            <a:lvl1pPr defTabSz="804863">
              <a:defRPr sz="2400">
                <a:solidFill>
                  <a:schemeClr val="tx2"/>
                </a:solidFill>
                <a:latin typeface="Arial" pitchFamily="34" charset="0"/>
              </a:defRPr>
            </a:lvl1pPr>
            <a:lvl2pPr marL="403225" defTabSz="804863">
              <a:defRPr sz="2400">
                <a:solidFill>
                  <a:schemeClr val="tx2"/>
                </a:solidFill>
                <a:latin typeface="Arial" pitchFamily="34" charset="0"/>
              </a:defRPr>
            </a:lvl2pPr>
            <a:lvl3pPr marL="804863" defTabSz="804863">
              <a:defRPr sz="2400">
                <a:solidFill>
                  <a:schemeClr val="tx2"/>
                </a:solidFill>
                <a:latin typeface="Arial" pitchFamily="34" charset="0"/>
              </a:defRPr>
            </a:lvl3pPr>
            <a:lvl4pPr marL="1208088" defTabSz="804863">
              <a:defRPr sz="2400">
                <a:solidFill>
                  <a:schemeClr val="tx2"/>
                </a:solidFill>
                <a:latin typeface="Arial" pitchFamily="34" charset="0"/>
              </a:defRPr>
            </a:lvl4pPr>
            <a:lvl5pPr marL="1609725" defTabSz="804863">
              <a:defRPr sz="2400">
                <a:solidFill>
                  <a:schemeClr val="tx2"/>
                </a:solidFill>
                <a:latin typeface="Arial" pitchFamily="34" charset="0"/>
              </a:defRPr>
            </a:lvl5pPr>
            <a:lvl6pPr marL="2066925" algn="ctr" defTabSz="804863" eaLnBrk="0" fontAlgn="base" hangingPunct="0">
              <a:spcBef>
                <a:spcPct val="0"/>
              </a:spcBef>
              <a:spcAft>
                <a:spcPct val="0"/>
              </a:spcAft>
              <a:defRPr sz="2400">
                <a:solidFill>
                  <a:schemeClr val="tx2"/>
                </a:solidFill>
                <a:latin typeface="Arial" pitchFamily="34" charset="0"/>
              </a:defRPr>
            </a:lvl6pPr>
            <a:lvl7pPr marL="2524125" algn="ctr" defTabSz="804863" eaLnBrk="0" fontAlgn="base" hangingPunct="0">
              <a:spcBef>
                <a:spcPct val="0"/>
              </a:spcBef>
              <a:spcAft>
                <a:spcPct val="0"/>
              </a:spcAft>
              <a:defRPr sz="2400">
                <a:solidFill>
                  <a:schemeClr val="tx2"/>
                </a:solidFill>
                <a:latin typeface="Arial" pitchFamily="34" charset="0"/>
              </a:defRPr>
            </a:lvl7pPr>
            <a:lvl8pPr marL="2981325" algn="ctr" defTabSz="804863" eaLnBrk="0" fontAlgn="base" hangingPunct="0">
              <a:spcBef>
                <a:spcPct val="0"/>
              </a:spcBef>
              <a:spcAft>
                <a:spcPct val="0"/>
              </a:spcAft>
              <a:defRPr sz="2400">
                <a:solidFill>
                  <a:schemeClr val="tx2"/>
                </a:solidFill>
                <a:latin typeface="Arial" pitchFamily="34" charset="0"/>
              </a:defRPr>
            </a:lvl8pPr>
            <a:lvl9pPr marL="3438525" algn="ctr" defTabSz="804863" eaLnBrk="0" fontAlgn="base" hangingPunct="0">
              <a:spcBef>
                <a:spcPct val="0"/>
              </a:spcBef>
              <a:spcAft>
                <a:spcPct val="0"/>
              </a:spcAft>
              <a:defRPr sz="2400">
                <a:solidFill>
                  <a:schemeClr val="tx2"/>
                </a:solidFill>
                <a:latin typeface="Arial" pitchFamily="34" charset="0"/>
              </a:defRPr>
            </a:lvl9pPr>
          </a:lstStyle>
          <a:p>
            <a:pPr algn="ctr" eaLnBrk="0" hangingPunct="0">
              <a:defRPr/>
            </a:pPr>
            <a:r>
              <a:rPr lang="nl-NL" sz="3600" b="1" smtClean="0">
                <a:solidFill>
                  <a:srgbClr val="FFFFFF"/>
                </a:solidFill>
                <a:effectLst>
                  <a:outerShdw blurRad="38100" dist="38100" dir="2700000" algn="tl">
                    <a:srgbClr val="000000"/>
                  </a:outerShdw>
                </a:effectLst>
                <a:cs typeface="+mn-cs"/>
              </a:rPr>
              <a:t>For every 10% decrease in FEV</a:t>
            </a:r>
            <a:r>
              <a:rPr lang="nl-NL" sz="3600" b="1" baseline="-25000" smtClean="0">
                <a:solidFill>
                  <a:srgbClr val="FFFFFF"/>
                </a:solidFill>
                <a:effectLst>
                  <a:outerShdw blurRad="38100" dist="38100" dir="2700000" algn="tl">
                    <a:srgbClr val="000000"/>
                  </a:outerShdw>
                </a:effectLst>
                <a:cs typeface="+mn-cs"/>
              </a:rPr>
              <a:t>1</a:t>
            </a:r>
            <a:r>
              <a:rPr lang="nl-NL" sz="3600" b="1" smtClean="0">
                <a:solidFill>
                  <a:srgbClr val="FFFFFF"/>
                </a:solidFill>
                <a:effectLst>
                  <a:outerShdw blurRad="38100" dist="38100" dir="2700000" algn="tl">
                    <a:srgbClr val="000000"/>
                  </a:outerShdw>
                </a:effectLst>
                <a:cs typeface="+mn-cs"/>
              </a:rPr>
              <a:t>, cardiovascular mortality increases by approximately 28% and non-fatal coronary event increases by approximately 20% in mild to moderate COPD</a:t>
            </a:r>
          </a:p>
        </p:txBody>
      </p:sp>
      <p:sp>
        <p:nvSpPr>
          <p:cNvPr id="1059844" name="Text Box 4"/>
          <p:cNvSpPr txBox="1">
            <a:spLocks noChangeArrowheads="1"/>
          </p:cNvSpPr>
          <p:nvPr/>
        </p:nvSpPr>
        <p:spPr bwMode="auto">
          <a:xfrm>
            <a:off x="0" y="6237288"/>
            <a:ext cx="9144000" cy="512762"/>
          </a:xfrm>
          <a:prstGeom prst="rect">
            <a:avLst/>
          </a:prstGeom>
          <a:noFill/>
          <a:ln>
            <a:noFill/>
          </a:ln>
          <a:effectLst/>
          <a:extLst/>
        </p:spPr>
        <p:txBody>
          <a:bodyPr lIns="80513" tIns="40256" rIns="80513" bIns="40256">
            <a:spAutoFit/>
          </a:bodyPr>
          <a:lstStyle>
            <a:lvl1pPr defTabSz="804863">
              <a:defRPr sz="2400">
                <a:solidFill>
                  <a:schemeClr val="tx2"/>
                </a:solidFill>
                <a:latin typeface="Arial" pitchFamily="34" charset="0"/>
              </a:defRPr>
            </a:lvl1pPr>
            <a:lvl2pPr marL="403225" defTabSz="804863">
              <a:defRPr sz="2400">
                <a:solidFill>
                  <a:schemeClr val="tx2"/>
                </a:solidFill>
                <a:latin typeface="Arial" pitchFamily="34" charset="0"/>
              </a:defRPr>
            </a:lvl2pPr>
            <a:lvl3pPr marL="804863" defTabSz="804863">
              <a:defRPr sz="2400">
                <a:solidFill>
                  <a:schemeClr val="tx2"/>
                </a:solidFill>
                <a:latin typeface="Arial" pitchFamily="34" charset="0"/>
              </a:defRPr>
            </a:lvl3pPr>
            <a:lvl4pPr marL="1208088" defTabSz="804863">
              <a:defRPr sz="2400">
                <a:solidFill>
                  <a:schemeClr val="tx2"/>
                </a:solidFill>
                <a:latin typeface="Arial" pitchFamily="34" charset="0"/>
              </a:defRPr>
            </a:lvl4pPr>
            <a:lvl5pPr marL="1609725" defTabSz="804863">
              <a:defRPr sz="2400">
                <a:solidFill>
                  <a:schemeClr val="tx2"/>
                </a:solidFill>
                <a:latin typeface="Arial" pitchFamily="34" charset="0"/>
              </a:defRPr>
            </a:lvl5pPr>
            <a:lvl6pPr marL="2066925" algn="ctr" defTabSz="804863" eaLnBrk="0" fontAlgn="base" hangingPunct="0">
              <a:spcBef>
                <a:spcPct val="0"/>
              </a:spcBef>
              <a:spcAft>
                <a:spcPct val="0"/>
              </a:spcAft>
              <a:defRPr sz="2400">
                <a:solidFill>
                  <a:schemeClr val="tx2"/>
                </a:solidFill>
                <a:latin typeface="Arial" pitchFamily="34" charset="0"/>
              </a:defRPr>
            </a:lvl6pPr>
            <a:lvl7pPr marL="2524125" algn="ctr" defTabSz="804863" eaLnBrk="0" fontAlgn="base" hangingPunct="0">
              <a:spcBef>
                <a:spcPct val="0"/>
              </a:spcBef>
              <a:spcAft>
                <a:spcPct val="0"/>
              </a:spcAft>
              <a:defRPr sz="2400">
                <a:solidFill>
                  <a:schemeClr val="tx2"/>
                </a:solidFill>
                <a:latin typeface="Arial" pitchFamily="34" charset="0"/>
              </a:defRPr>
            </a:lvl7pPr>
            <a:lvl8pPr marL="2981325" algn="ctr" defTabSz="804863" eaLnBrk="0" fontAlgn="base" hangingPunct="0">
              <a:spcBef>
                <a:spcPct val="0"/>
              </a:spcBef>
              <a:spcAft>
                <a:spcPct val="0"/>
              </a:spcAft>
              <a:defRPr sz="2400">
                <a:solidFill>
                  <a:schemeClr val="tx2"/>
                </a:solidFill>
                <a:latin typeface="Arial" pitchFamily="34" charset="0"/>
              </a:defRPr>
            </a:lvl8pPr>
            <a:lvl9pPr marL="3438525" algn="ctr" defTabSz="804863" eaLnBrk="0" fontAlgn="base" hangingPunct="0">
              <a:spcBef>
                <a:spcPct val="0"/>
              </a:spcBef>
              <a:spcAft>
                <a:spcPct val="0"/>
              </a:spcAft>
              <a:defRPr sz="2400">
                <a:solidFill>
                  <a:schemeClr val="tx2"/>
                </a:solidFill>
                <a:latin typeface="Arial" pitchFamily="34" charset="0"/>
              </a:defRPr>
            </a:lvl9pPr>
          </a:lstStyle>
          <a:p>
            <a:pPr algn="ctr" eaLnBrk="0" hangingPunct="0">
              <a:defRPr/>
            </a:pPr>
            <a:r>
              <a:rPr lang="nl-NL" sz="2800" b="1" i="1" smtClean="0">
                <a:solidFill>
                  <a:srgbClr val="3399FF"/>
                </a:solidFill>
                <a:effectLst>
                  <a:outerShdw blurRad="38100" dist="38100" dir="2700000" algn="tl">
                    <a:srgbClr val="000000"/>
                  </a:outerShdw>
                </a:effectLst>
                <a:cs typeface="+mn-cs"/>
              </a:rPr>
              <a:t>Anthonisen et al, Am J Respir Crit Care Med 2002</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5"/>
          <p:cNvSpPr>
            <a:spLocks noChangeArrowheads="1"/>
          </p:cNvSpPr>
          <p:nvPr/>
        </p:nvSpPr>
        <p:spPr bwMode="auto">
          <a:xfrm>
            <a:off x="0" y="150813"/>
            <a:ext cx="9142413" cy="1141412"/>
          </a:xfrm>
          <a:prstGeom prst="rect">
            <a:avLst/>
          </a:prstGeom>
          <a:noFill/>
          <a:ln w="9525">
            <a:noFill/>
            <a:miter lim="800000"/>
            <a:headEnd/>
            <a:tailEnd/>
          </a:ln>
        </p:spPr>
        <p:txBody>
          <a:bodyPr lIns="85719" tIns="42857" rIns="85719" bIns="42857" anchor="ctr"/>
          <a:lstStyle/>
          <a:p>
            <a:pPr algn="ctr" defTabSz="851011" eaLnBrk="0" hangingPunct="0">
              <a:defRPr/>
            </a:pPr>
            <a:r>
              <a:rPr lang="nl-NL" sz="2900" dirty="0">
                <a:solidFill>
                  <a:srgbClr val="FFFF00"/>
                </a:solidFill>
                <a:latin typeface="Tahoma" pitchFamily="34" charset="0"/>
                <a:cs typeface="+mn-cs"/>
              </a:rPr>
              <a:t>Relationship Between Lung Function Impairment and Incidence or Recurrence of Cardiovascular Events </a:t>
            </a:r>
          </a:p>
          <a:p>
            <a:pPr algn="ctr" defTabSz="851011" eaLnBrk="0" hangingPunct="0">
              <a:defRPr/>
            </a:pPr>
            <a:r>
              <a:rPr lang="nl-NL" sz="2900" dirty="0">
                <a:solidFill>
                  <a:srgbClr val="FFFF00"/>
                </a:solidFill>
                <a:latin typeface="Tahoma" pitchFamily="34" charset="0"/>
                <a:cs typeface="+mn-cs"/>
              </a:rPr>
              <a:t>in a Middle-Aged Cohort</a:t>
            </a:r>
            <a:endParaRPr lang="en-US" sz="2900" dirty="0">
              <a:solidFill>
                <a:srgbClr val="FFFF00"/>
              </a:solidFill>
              <a:latin typeface="Tahoma" pitchFamily="34" charset="0"/>
              <a:cs typeface="+mn-cs"/>
            </a:endParaRPr>
          </a:p>
        </p:txBody>
      </p:sp>
      <p:sp>
        <p:nvSpPr>
          <p:cNvPr id="1505283" name="Line 6"/>
          <p:cNvSpPr>
            <a:spLocks noChangeShapeType="1"/>
          </p:cNvSpPr>
          <p:nvPr/>
        </p:nvSpPr>
        <p:spPr bwMode="auto">
          <a:xfrm>
            <a:off x="0" y="1497013"/>
            <a:ext cx="9177338" cy="0"/>
          </a:xfrm>
          <a:prstGeom prst="line">
            <a:avLst/>
          </a:prstGeom>
          <a:noFill/>
          <a:ln w="57150">
            <a:solidFill>
              <a:srgbClr val="EC32D1"/>
            </a:solidFill>
            <a:round/>
            <a:headEnd type="none" w="sm" len="sm"/>
            <a:tailEnd type="none" w="sm" len="sm"/>
          </a:ln>
        </p:spPr>
        <p:txBody>
          <a:bodyPr lIns="82382" tIns="41190" rIns="82382" bIns="41190"/>
          <a:lstStyle/>
          <a:p>
            <a:pPr algn="ctr" eaLnBrk="0" hangingPunct="0">
              <a:defRPr/>
            </a:pPr>
            <a:endParaRPr lang="nl-NL" sz="2200" dirty="0">
              <a:solidFill>
                <a:srgbClr val="FFFFFF"/>
              </a:solidFill>
              <a:latin typeface="Times New Roman" pitchFamily="18" charset="0"/>
              <a:cs typeface="+mn-cs"/>
            </a:endParaRPr>
          </a:p>
        </p:txBody>
      </p:sp>
      <p:sp>
        <p:nvSpPr>
          <p:cNvPr id="1505284" name="Text Box 7"/>
          <p:cNvSpPr txBox="1">
            <a:spLocks noChangeArrowheads="1"/>
          </p:cNvSpPr>
          <p:nvPr/>
        </p:nvSpPr>
        <p:spPr bwMode="auto">
          <a:xfrm>
            <a:off x="0" y="6565900"/>
            <a:ext cx="9144000" cy="284163"/>
          </a:xfrm>
          <a:prstGeom prst="rect">
            <a:avLst/>
          </a:prstGeom>
          <a:noFill/>
          <a:ln w="25400" algn="ctr">
            <a:noFill/>
            <a:miter lim="800000"/>
            <a:headEnd/>
            <a:tailEnd/>
          </a:ln>
        </p:spPr>
        <p:txBody>
          <a:bodyPr lIns="82382" tIns="41190" rIns="82382" bIns="41190">
            <a:spAutoFit/>
          </a:bodyPr>
          <a:lstStyle/>
          <a:p>
            <a:pPr algn="ctr" eaLnBrk="0" hangingPunct="0">
              <a:defRPr/>
            </a:pPr>
            <a:r>
              <a:rPr lang="nl-NL" sz="1300" b="1" dirty="0">
                <a:solidFill>
                  <a:srgbClr val="FFFFFF"/>
                </a:solidFill>
                <a:latin typeface="Arial" pitchFamily="34" charset="0"/>
                <a:cs typeface="+mn-cs"/>
              </a:rPr>
              <a:t>Johnston AK et al., Thorax 2008;63:599-605</a:t>
            </a:r>
            <a:endParaRPr lang="en-US" sz="1300" b="1" dirty="0">
              <a:solidFill>
                <a:srgbClr val="FFFFFF"/>
              </a:solidFill>
              <a:latin typeface="Arial" pitchFamily="34" charset="0"/>
              <a:cs typeface="+mn-cs"/>
            </a:endParaRPr>
          </a:p>
        </p:txBody>
      </p:sp>
      <p:grpSp>
        <p:nvGrpSpPr>
          <p:cNvPr id="915461" name="Group 14"/>
          <p:cNvGrpSpPr>
            <a:grpSpLocks/>
          </p:cNvGrpSpPr>
          <p:nvPr/>
        </p:nvGrpSpPr>
        <p:grpSpPr bwMode="auto">
          <a:xfrm>
            <a:off x="2239963" y="1857375"/>
            <a:ext cx="92075" cy="3819525"/>
            <a:chOff x="1636" y="1202"/>
            <a:chExt cx="68" cy="2473"/>
          </a:xfrm>
        </p:grpSpPr>
        <p:sp>
          <p:nvSpPr>
            <p:cNvPr id="1505286" name="Line 8"/>
            <p:cNvSpPr>
              <a:spLocks noChangeShapeType="1"/>
            </p:cNvSpPr>
            <p:nvPr/>
          </p:nvSpPr>
          <p:spPr bwMode="auto">
            <a:xfrm>
              <a:off x="1696" y="1202"/>
              <a:ext cx="0" cy="2473"/>
            </a:xfrm>
            <a:prstGeom prst="line">
              <a:avLst/>
            </a:prstGeom>
            <a:noFill/>
            <a:ln w="25400">
              <a:solidFill>
                <a:schemeClr val="tx1"/>
              </a:solidFill>
              <a:round/>
              <a:headEnd/>
              <a:tailEnd/>
            </a:ln>
          </p:spPr>
          <p:txBody>
            <a:bodyPr wrap="none" anchor="ctr"/>
            <a:lstStyle/>
            <a:p>
              <a:pPr algn="ctr" eaLnBrk="0" hangingPunct="0">
                <a:defRPr/>
              </a:pPr>
              <a:endParaRPr lang="nl-NL" sz="2200" dirty="0">
                <a:solidFill>
                  <a:srgbClr val="FFFFFF"/>
                </a:solidFill>
                <a:latin typeface="Times New Roman" pitchFamily="18" charset="0"/>
                <a:cs typeface="+mn-cs"/>
              </a:endParaRPr>
            </a:p>
          </p:txBody>
        </p:sp>
        <p:grpSp>
          <p:nvGrpSpPr>
            <p:cNvPr id="915463" name="Group 13"/>
            <p:cNvGrpSpPr>
              <a:grpSpLocks/>
            </p:cNvGrpSpPr>
            <p:nvPr/>
          </p:nvGrpSpPr>
          <p:grpSpPr bwMode="auto">
            <a:xfrm>
              <a:off x="1636" y="1208"/>
              <a:ext cx="68" cy="2460"/>
              <a:chOff x="1656" y="1208"/>
              <a:chExt cx="68" cy="2460"/>
            </a:xfrm>
          </p:grpSpPr>
          <p:sp>
            <p:nvSpPr>
              <p:cNvPr id="1505288" name="Line 9"/>
              <p:cNvSpPr>
                <a:spLocks noChangeShapeType="1"/>
              </p:cNvSpPr>
              <p:nvPr/>
            </p:nvSpPr>
            <p:spPr bwMode="auto">
              <a:xfrm>
                <a:off x="1656" y="1208"/>
                <a:ext cx="68" cy="0"/>
              </a:xfrm>
              <a:prstGeom prst="line">
                <a:avLst/>
              </a:prstGeom>
              <a:noFill/>
              <a:ln w="25400">
                <a:solidFill>
                  <a:schemeClr val="tx1"/>
                </a:solidFill>
                <a:round/>
                <a:headEnd/>
                <a:tailEnd/>
              </a:ln>
            </p:spPr>
            <p:txBody>
              <a:bodyPr wrap="none" anchor="ctr"/>
              <a:lstStyle/>
              <a:p>
                <a:pPr algn="ctr" eaLnBrk="0" hangingPunct="0">
                  <a:defRPr/>
                </a:pPr>
                <a:endParaRPr lang="nl-NL" sz="2200" dirty="0">
                  <a:solidFill>
                    <a:srgbClr val="FFFFFF"/>
                  </a:solidFill>
                  <a:latin typeface="Times New Roman" pitchFamily="18" charset="0"/>
                  <a:cs typeface="+mn-cs"/>
                </a:endParaRPr>
              </a:p>
            </p:txBody>
          </p:sp>
          <p:sp>
            <p:nvSpPr>
              <p:cNvPr id="1505289" name="Line 10"/>
              <p:cNvSpPr>
                <a:spLocks noChangeShapeType="1"/>
              </p:cNvSpPr>
              <p:nvPr/>
            </p:nvSpPr>
            <p:spPr bwMode="auto">
              <a:xfrm>
                <a:off x="1656" y="2029"/>
                <a:ext cx="68" cy="0"/>
              </a:xfrm>
              <a:prstGeom prst="line">
                <a:avLst/>
              </a:prstGeom>
              <a:noFill/>
              <a:ln w="25400">
                <a:solidFill>
                  <a:schemeClr val="tx1"/>
                </a:solidFill>
                <a:round/>
                <a:headEnd/>
                <a:tailEnd/>
              </a:ln>
            </p:spPr>
            <p:txBody>
              <a:bodyPr wrap="none" anchor="ctr"/>
              <a:lstStyle/>
              <a:p>
                <a:pPr algn="ctr" eaLnBrk="0" hangingPunct="0">
                  <a:defRPr/>
                </a:pPr>
                <a:endParaRPr lang="nl-NL" sz="2200" dirty="0">
                  <a:solidFill>
                    <a:srgbClr val="FFFFFF"/>
                  </a:solidFill>
                  <a:latin typeface="Times New Roman" pitchFamily="18" charset="0"/>
                  <a:cs typeface="+mn-cs"/>
                </a:endParaRPr>
              </a:p>
            </p:txBody>
          </p:sp>
          <p:sp>
            <p:nvSpPr>
              <p:cNvPr id="1505290" name="Line 11"/>
              <p:cNvSpPr>
                <a:spLocks noChangeShapeType="1"/>
              </p:cNvSpPr>
              <p:nvPr/>
            </p:nvSpPr>
            <p:spPr bwMode="auto">
              <a:xfrm>
                <a:off x="1656" y="2846"/>
                <a:ext cx="68" cy="0"/>
              </a:xfrm>
              <a:prstGeom prst="line">
                <a:avLst/>
              </a:prstGeom>
              <a:noFill/>
              <a:ln w="25400">
                <a:solidFill>
                  <a:schemeClr val="tx1"/>
                </a:solidFill>
                <a:round/>
                <a:headEnd/>
                <a:tailEnd/>
              </a:ln>
            </p:spPr>
            <p:txBody>
              <a:bodyPr wrap="none" anchor="ctr"/>
              <a:lstStyle/>
              <a:p>
                <a:pPr algn="ctr" eaLnBrk="0" hangingPunct="0">
                  <a:defRPr/>
                </a:pPr>
                <a:endParaRPr lang="nl-NL" sz="2200" dirty="0">
                  <a:solidFill>
                    <a:srgbClr val="FFFFFF"/>
                  </a:solidFill>
                  <a:latin typeface="Times New Roman" pitchFamily="18" charset="0"/>
                  <a:cs typeface="+mn-cs"/>
                </a:endParaRPr>
              </a:p>
            </p:txBody>
          </p:sp>
          <p:sp>
            <p:nvSpPr>
              <p:cNvPr id="1505291" name="Line 12"/>
              <p:cNvSpPr>
                <a:spLocks noChangeShapeType="1"/>
              </p:cNvSpPr>
              <p:nvPr/>
            </p:nvSpPr>
            <p:spPr bwMode="auto">
              <a:xfrm>
                <a:off x="1656" y="3668"/>
                <a:ext cx="68" cy="0"/>
              </a:xfrm>
              <a:prstGeom prst="line">
                <a:avLst/>
              </a:prstGeom>
              <a:noFill/>
              <a:ln w="25400">
                <a:solidFill>
                  <a:schemeClr val="tx1"/>
                </a:solidFill>
                <a:round/>
                <a:headEnd/>
                <a:tailEnd/>
              </a:ln>
            </p:spPr>
            <p:txBody>
              <a:bodyPr wrap="none" anchor="ctr"/>
              <a:lstStyle/>
              <a:p>
                <a:pPr algn="ctr" eaLnBrk="0" hangingPunct="0">
                  <a:defRPr/>
                </a:pPr>
                <a:endParaRPr lang="nl-NL" sz="2200" dirty="0">
                  <a:solidFill>
                    <a:srgbClr val="FFFFFF"/>
                  </a:solidFill>
                  <a:latin typeface="Times New Roman" pitchFamily="18" charset="0"/>
                  <a:cs typeface="+mn-cs"/>
                </a:endParaRPr>
              </a:p>
            </p:txBody>
          </p:sp>
        </p:grpSp>
      </p:grpSp>
      <p:grpSp>
        <p:nvGrpSpPr>
          <p:cNvPr id="915468" name="Group 40"/>
          <p:cNvGrpSpPr>
            <a:grpSpLocks/>
          </p:cNvGrpSpPr>
          <p:nvPr/>
        </p:nvGrpSpPr>
        <p:grpSpPr bwMode="auto">
          <a:xfrm>
            <a:off x="1893888" y="1712913"/>
            <a:ext cx="417512" cy="4094162"/>
            <a:chOff x="1392" y="1109"/>
            <a:chExt cx="307" cy="2651"/>
          </a:xfrm>
        </p:grpSpPr>
        <p:sp>
          <p:nvSpPr>
            <p:cNvPr id="1505293" name="Text Box 15"/>
            <p:cNvSpPr txBox="1">
              <a:spLocks noChangeArrowheads="1"/>
            </p:cNvSpPr>
            <p:nvPr/>
          </p:nvSpPr>
          <p:spPr bwMode="auto">
            <a:xfrm>
              <a:off x="1392" y="1109"/>
              <a:ext cx="307" cy="189"/>
            </a:xfrm>
            <a:prstGeom prst="rect">
              <a:avLst/>
            </a:prstGeom>
            <a:noFill/>
            <a:ln w="25400" algn="ctr">
              <a:noFill/>
              <a:miter lim="800000"/>
              <a:headEnd/>
              <a:tailEnd/>
            </a:ln>
          </p:spPr>
          <p:txBody>
            <a:bodyPr wrap="none">
              <a:spAutoFit/>
            </a:bodyPr>
            <a:lstStyle/>
            <a:p>
              <a:pPr algn="ctr" eaLnBrk="0" hangingPunct="0">
                <a:defRPr/>
              </a:pPr>
              <a:r>
                <a:rPr lang="nl-NL" sz="1300" dirty="0">
                  <a:solidFill>
                    <a:srgbClr val="FFFFFF"/>
                  </a:solidFill>
                  <a:latin typeface="Arial" pitchFamily="34" charset="0"/>
                  <a:cs typeface="+mn-cs"/>
                </a:rPr>
                <a:t>0.3</a:t>
              </a:r>
              <a:endParaRPr lang="en-US" sz="1300" dirty="0">
                <a:solidFill>
                  <a:srgbClr val="FFFFFF"/>
                </a:solidFill>
                <a:latin typeface="Arial" pitchFamily="34" charset="0"/>
                <a:cs typeface="+mn-cs"/>
              </a:endParaRPr>
            </a:p>
          </p:txBody>
        </p:sp>
        <p:sp>
          <p:nvSpPr>
            <p:cNvPr id="1505294" name="Text Box 16"/>
            <p:cNvSpPr txBox="1">
              <a:spLocks noChangeArrowheads="1"/>
            </p:cNvSpPr>
            <p:nvPr/>
          </p:nvSpPr>
          <p:spPr bwMode="auto">
            <a:xfrm>
              <a:off x="1392" y="1932"/>
              <a:ext cx="307" cy="189"/>
            </a:xfrm>
            <a:prstGeom prst="rect">
              <a:avLst/>
            </a:prstGeom>
            <a:noFill/>
            <a:ln w="25400" algn="ctr">
              <a:noFill/>
              <a:miter lim="800000"/>
              <a:headEnd/>
              <a:tailEnd/>
            </a:ln>
          </p:spPr>
          <p:txBody>
            <a:bodyPr wrap="none">
              <a:spAutoFit/>
            </a:bodyPr>
            <a:lstStyle/>
            <a:p>
              <a:pPr algn="ctr" eaLnBrk="0" hangingPunct="0">
                <a:defRPr/>
              </a:pPr>
              <a:r>
                <a:rPr lang="nl-NL" sz="1300" dirty="0">
                  <a:solidFill>
                    <a:srgbClr val="FFFFFF"/>
                  </a:solidFill>
                  <a:latin typeface="Arial" pitchFamily="34" charset="0"/>
                  <a:cs typeface="+mn-cs"/>
                </a:rPr>
                <a:t>0.2</a:t>
              </a:r>
              <a:endParaRPr lang="en-US" sz="1300" dirty="0">
                <a:solidFill>
                  <a:srgbClr val="FFFFFF"/>
                </a:solidFill>
                <a:latin typeface="Arial" pitchFamily="34" charset="0"/>
                <a:cs typeface="+mn-cs"/>
              </a:endParaRPr>
            </a:p>
          </p:txBody>
        </p:sp>
        <p:sp>
          <p:nvSpPr>
            <p:cNvPr id="1505295" name="Text Box 17"/>
            <p:cNvSpPr txBox="1">
              <a:spLocks noChangeArrowheads="1"/>
            </p:cNvSpPr>
            <p:nvPr/>
          </p:nvSpPr>
          <p:spPr bwMode="auto">
            <a:xfrm>
              <a:off x="1392" y="2749"/>
              <a:ext cx="307" cy="189"/>
            </a:xfrm>
            <a:prstGeom prst="rect">
              <a:avLst/>
            </a:prstGeom>
            <a:noFill/>
            <a:ln w="25400" algn="ctr">
              <a:noFill/>
              <a:miter lim="800000"/>
              <a:headEnd/>
              <a:tailEnd/>
            </a:ln>
          </p:spPr>
          <p:txBody>
            <a:bodyPr wrap="none">
              <a:spAutoFit/>
            </a:bodyPr>
            <a:lstStyle/>
            <a:p>
              <a:pPr algn="ctr" eaLnBrk="0" hangingPunct="0">
                <a:defRPr/>
              </a:pPr>
              <a:r>
                <a:rPr lang="nl-NL" sz="1300" dirty="0">
                  <a:solidFill>
                    <a:srgbClr val="FFFFFF"/>
                  </a:solidFill>
                  <a:latin typeface="Arial" pitchFamily="34" charset="0"/>
                  <a:cs typeface="+mn-cs"/>
                </a:rPr>
                <a:t>0.1</a:t>
              </a:r>
              <a:endParaRPr lang="en-US" sz="1300" dirty="0">
                <a:solidFill>
                  <a:srgbClr val="FFFFFF"/>
                </a:solidFill>
                <a:latin typeface="Arial" pitchFamily="34" charset="0"/>
                <a:cs typeface="+mn-cs"/>
              </a:endParaRPr>
            </a:p>
          </p:txBody>
        </p:sp>
        <p:sp>
          <p:nvSpPr>
            <p:cNvPr id="1505296" name="Text Box 18"/>
            <p:cNvSpPr txBox="1">
              <a:spLocks noChangeArrowheads="1"/>
            </p:cNvSpPr>
            <p:nvPr/>
          </p:nvSpPr>
          <p:spPr bwMode="auto">
            <a:xfrm>
              <a:off x="1490" y="3571"/>
              <a:ext cx="204" cy="189"/>
            </a:xfrm>
            <a:prstGeom prst="rect">
              <a:avLst/>
            </a:prstGeom>
            <a:noFill/>
            <a:ln w="25400" algn="ctr">
              <a:noFill/>
              <a:miter lim="800000"/>
              <a:headEnd/>
              <a:tailEnd/>
            </a:ln>
          </p:spPr>
          <p:txBody>
            <a:bodyPr wrap="none">
              <a:spAutoFit/>
            </a:bodyPr>
            <a:lstStyle/>
            <a:p>
              <a:pPr algn="ctr" eaLnBrk="0" hangingPunct="0">
                <a:defRPr/>
              </a:pPr>
              <a:r>
                <a:rPr lang="nl-NL" sz="1300" dirty="0">
                  <a:solidFill>
                    <a:srgbClr val="FFFFFF"/>
                  </a:solidFill>
                  <a:latin typeface="Arial" pitchFamily="34" charset="0"/>
                  <a:cs typeface="+mn-cs"/>
                </a:rPr>
                <a:t>0</a:t>
              </a:r>
              <a:endParaRPr lang="en-US" sz="1300" dirty="0">
                <a:solidFill>
                  <a:srgbClr val="FFFFFF"/>
                </a:solidFill>
                <a:latin typeface="Arial" pitchFamily="34" charset="0"/>
                <a:cs typeface="+mn-cs"/>
              </a:endParaRPr>
            </a:p>
          </p:txBody>
        </p:sp>
      </p:grpSp>
      <p:grpSp>
        <p:nvGrpSpPr>
          <p:cNvPr id="915473" name="Group 30"/>
          <p:cNvGrpSpPr>
            <a:grpSpLocks/>
          </p:cNvGrpSpPr>
          <p:nvPr/>
        </p:nvGrpSpPr>
        <p:grpSpPr bwMode="auto">
          <a:xfrm>
            <a:off x="2305050" y="5653088"/>
            <a:ext cx="4381500" cy="104775"/>
            <a:chOff x="1694" y="3664"/>
            <a:chExt cx="3220" cy="68"/>
          </a:xfrm>
        </p:grpSpPr>
        <p:grpSp>
          <p:nvGrpSpPr>
            <p:cNvPr id="915474" name="Group 27"/>
            <p:cNvGrpSpPr>
              <a:grpSpLocks/>
            </p:cNvGrpSpPr>
            <p:nvPr/>
          </p:nvGrpSpPr>
          <p:grpSpPr bwMode="auto">
            <a:xfrm>
              <a:off x="1706" y="3664"/>
              <a:ext cx="3202" cy="68"/>
              <a:chOff x="1706" y="3717"/>
              <a:chExt cx="3202" cy="68"/>
            </a:xfrm>
          </p:grpSpPr>
          <p:sp>
            <p:nvSpPr>
              <p:cNvPr id="1505299" name="Line 19"/>
              <p:cNvSpPr>
                <a:spLocks noChangeShapeType="1"/>
              </p:cNvSpPr>
              <p:nvPr/>
            </p:nvSpPr>
            <p:spPr bwMode="auto">
              <a:xfrm>
                <a:off x="1706" y="3717"/>
                <a:ext cx="0" cy="68"/>
              </a:xfrm>
              <a:prstGeom prst="line">
                <a:avLst/>
              </a:prstGeom>
              <a:noFill/>
              <a:ln w="25400">
                <a:solidFill>
                  <a:schemeClr val="tx1"/>
                </a:solidFill>
                <a:round/>
                <a:headEnd/>
                <a:tailEnd/>
              </a:ln>
            </p:spPr>
            <p:txBody>
              <a:bodyPr wrap="none" anchor="ctr"/>
              <a:lstStyle/>
              <a:p>
                <a:pPr algn="ctr" eaLnBrk="0" hangingPunct="0">
                  <a:defRPr/>
                </a:pPr>
                <a:endParaRPr lang="nl-NL" sz="2200" dirty="0">
                  <a:solidFill>
                    <a:srgbClr val="FFFFFF"/>
                  </a:solidFill>
                  <a:latin typeface="Times New Roman" pitchFamily="18" charset="0"/>
                  <a:cs typeface="+mn-cs"/>
                </a:endParaRPr>
              </a:p>
            </p:txBody>
          </p:sp>
          <p:sp>
            <p:nvSpPr>
              <p:cNvPr id="1505300" name="Line 20"/>
              <p:cNvSpPr>
                <a:spLocks noChangeShapeType="1"/>
              </p:cNvSpPr>
              <p:nvPr/>
            </p:nvSpPr>
            <p:spPr bwMode="auto">
              <a:xfrm>
                <a:off x="2167" y="3717"/>
                <a:ext cx="0" cy="68"/>
              </a:xfrm>
              <a:prstGeom prst="line">
                <a:avLst/>
              </a:prstGeom>
              <a:noFill/>
              <a:ln w="25400">
                <a:solidFill>
                  <a:schemeClr val="tx1"/>
                </a:solidFill>
                <a:round/>
                <a:headEnd/>
                <a:tailEnd/>
              </a:ln>
            </p:spPr>
            <p:txBody>
              <a:bodyPr wrap="none" anchor="ctr"/>
              <a:lstStyle/>
              <a:p>
                <a:pPr algn="ctr" eaLnBrk="0" hangingPunct="0">
                  <a:defRPr/>
                </a:pPr>
                <a:endParaRPr lang="nl-NL" sz="2200" dirty="0">
                  <a:solidFill>
                    <a:srgbClr val="FFFFFF"/>
                  </a:solidFill>
                  <a:latin typeface="Times New Roman" pitchFamily="18" charset="0"/>
                  <a:cs typeface="+mn-cs"/>
                </a:endParaRPr>
              </a:p>
            </p:txBody>
          </p:sp>
          <p:sp>
            <p:nvSpPr>
              <p:cNvPr id="1505301" name="Line 21"/>
              <p:cNvSpPr>
                <a:spLocks noChangeShapeType="1"/>
              </p:cNvSpPr>
              <p:nvPr/>
            </p:nvSpPr>
            <p:spPr bwMode="auto">
              <a:xfrm>
                <a:off x="2624" y="3717"/>
                <a:ext cx="0" cy="68"/>
              </a:xfrm>
              <a:prstGeom prst="line">
                <a:avLst/>
              </a:prstGeom>
              <a:noFill/>
              <a:ln w="25400">
                <a:solidFill>
                  <a:schemeClr val="tx1"/>
                </a:solidFill>
                <a:round/>
                <a:headEnd/>
                <a:tailEnd/>
              </a:ln>
            </p:spPr>
            <p:txBody>
              <a:bodyPr wrap="none" anchor="ctr"/>
              <a:lstStyle/>
              <a:p>
                <a:pPr algn="ctr" eaLnBrk="0" hangingPunct="0">
                  <a:defRPr/>
                </a:pPr>
                <a:endParaRPr lang="nl-NL" sz="2200" dirty="0">
                  <a:solidFill>
                    <a:srgbClr val="FFFFFF"/>
                  </a:solidFill>
                  <a:latin typeface="Times New Roman" pitchFamily="18" charset="0"/>
                  <a:cs typeface="+mn-cs"/>
                </a:endParaRPr>
              </a:p>
            </p:txBody>
          </p:sp>
          <p:sp>
            <p:nvSpPr>
              <p:cNvPr id="1505302" name="Line 22"/>
              <p:cNvSpPr>
                <a:spLocks noChangeShapeType="1"/>
              </p:cNvSpPr>
              <p:nvPr/>
            </p:nvSpPr>
            <p:spPr bwMode="auto">
              <a:xfrm>
                <a:off x="3088" y="3717"/>
                <a:ext cx="0" cy="68"/>
              </a:xfrm>
              <a:prstGeom prst="line">
                <a:avLst/>
              </a:prstGeom>
              <a:noFill/>
              <a:ln w="25400">
                <a:solidFill>
                  <a:schemeClr val="tx1"/>
                </a:solidFill>
                <a:round/>
                <a:headEnd/>
                <a:tailEnd/>
              </a:ln>
            </p:spPr>
            <p:txBody>
              <a:bodyPr wrap="none" anchor="ctr"/>
              <a:lstStyle/>
              <a:p>
                <a:pPr algn="ctr" eaLnBrk="0" hangingPunct="0">
                  <a:defRPr/>
                </a:pPr>
                <a:endParaRPr lang="nl-NL" sz="2200" dirty="0">
                  <a:solidFill>
                    <a:srgbClr val="FFFFFF"/>
                  </a:solidFill>
                  <a:latin typeface="Times New Roman" pitchFamily="18" charset="0"/>
                  <a:cs typeface="+mn-cs"/>
                </a:endParaRPr>
              </a:p>
            </p:txBody>
          </p:sp>
          <p:sp>
            <p:nvSpPr>
              <p:cNvPr id="1505303" name="Line 23"/>
              <p:cNvSpPr>
                <a:spLocks noChangeShapeType="1"/>
              </p:cNvSpPr>
              <p:nvPr/>
            </p:nvSpPr>
            <p:spPr bwMode="auto">
              <a:xfrm>
                <a:off x="3537" y="3717"/>
                <a:ext cx="0" cy="68"/>
              </a:xfrm>
              <a:prstGeom prst="line">
                <a:avLst/>
              </a:prstGeom>
              <a:noFill/>
              <a:ln w="25400">
                <a:solidFill>
                  <a:schemeClr val="tx1"/>
                </a:solidFill>
                <a:round/>
                <a:headEnd/>
                <a:tailEnd/>
              </a:ln>
            </p:spPr>
            <p:txBody>
              <a:bodyPr wrap="none" anchor="ctr"/>
              <a:lstStyle/>
              <a:p>
                <a:pPr algn="ctr" eaLnBrk="0" hangingPunct="0">
                  <a:defRPr/>
                </a:pPr>
                <a:endParaRPr lang="nl-NL" sz="2200" dirty="0">
                  <a:solidFill>
                    <a:srgbClr val="FFFFFF"/>
                  </a:solidFill>
                  <a:latin typeface="Times New Roman" pitchFamily="18" charset="0"/>
                  <a:cs typeface="+mn-cs"/>
                </a:endParaRPr>
              </a:p>
            </p:txBody>
          </p:sp>
          <p:sp>
            <p:nvSpPr>
              <p:cNvPr id="1505304" name="Line 24"/>
              <p:cNvSpPr>
                <a:spLocks noChangeShapeType="1"/>
              </p:cNvSpPr>
              <p:nvPr/>
            </p:nvSpPr>
            <p:spPr bwMode="auto">
              <a:xfrm>
                <a:off x="4005" y="3717"/>
                <a:ext cx="0" cy="68"/>
              </a:xfrm>
              <a:prstGeom prst="line">
                <a:avLst/>
              </a:prstGeom>
              <a:noFill/>
              <a:ln w="25400">
                <a:solidFill>
                  <a:schemeClr val="tx1"/>
                </a:solidFill>
                <a:round/>
                <a:headEnd/>
                <a:tailEnd/>
              </a:ln>
            </p:spPr>
            <p:txBody>
              <a:bodyPr wrap="none" anchor="ctr"/>
              <a:lstStyle/>
              <a:p>
                <a:pPr algn="ctr" eaLnBrk="0" hangingPunct="0">
                  <a:defRPr/>
                </a:pPr>
                <a:endParaRPr lang="nl-NL" sz="2200" dirty="0">
                  <a:solidFill>
                    <a:srgbClr val="FFFFFF"/>
                  </a:solidFill>
                  <a:latin typeface="Times New Roman" pitchFamily="18" charset="0"/>
                  <a:cs typeface="+mn-cs"/>
                </a:endParaRPr>
              </a:p>
            </p:txBody>
          </p:sp>
          <p:sp>
            <p:nvSpPr>
              <p:cNvPr id="1505305" name="Line 25"/>
              <p:cNvSpPr>
                <a:spLocks noChangeShapeType="1"/>
              </p:cNvSpPr>
              <p:nvPr/>
            </p:nvSpPr>
            <p:spPr bwMode="auto">
              <a:xfrm>
                <a:off x="4443" y="3717"/>
                <a:ext cx="0" cy="68"/>
              </a:xfrm>
              <a:prstGeom prst="line">
                <a:avLst/>
              </a:prstGeom>
              <a:noFill/>
              <a:ln w="25400">
                <a:solidFill>
                  <a:schemeClr val="tx1"/>
                </a:solidFill>
                <a:round/>
                <a:headEnd/>
                <a:tailEnd/>
              </a:ln>
            </p:spPr>
            <p:txBody>
              <a:bodyPr wrap="none" anchor="ctr"/>
              <a:lstStyle/>
              <a:p>
                <a:pPr algn="ctr" eaLnBrk="0" hangingPunct="0">
                  <a:defRPr/>
                </a:pPr>
                <a:endParaRPr lang="nl-NL" sz="2200" dirty="0">
                  <a:solidFill>
                    <a:srgbClr val="FFFFFF"/>
                  </a:solidFill>
                  <a:latin typeface="Times New Roman" pitchFamily="18" charset="0"/>
                  <a:cs typeface="+mn-cs"/>
                </a:endParaRPr>
              </a:p>
            </p:txBody>
          </p:sp>
          <p:sp>
            <p:nvSpPr>
              <p:cNvPr id="1505306" name="Line 26"/>
              <p:cNvSpPr>
                <a:spLocks noChangeShapeType="1"/>
              </p:cNvSpPr>
              <p:nvPr/>
            </p:nvSpPr>
            <p:spPr bwMode="auto">
              <a:xfrm>
                <a:off x="4908" y="3717"/>
                <a:ext cx="0" cy="68"/>
              </a:xfrm>
              <a:prstGeom prst="line">
                <a:avLst/>
              </a:prstGeom>
              <a:noFill/>
              <a:ln w="25400">
                <a:solidFill>
                  <a:schemeClr val="tx1"/>
                </a:solidFill>
                <a:round/>
                <a:headEnd/>
                <a:tailEnd/>
              </a:ln>
            </p:spPr>
            <p:txBody>
              <a:bodyPr wrap="none" anchor="ctr"/>
              <a:lstStyle/>
              <a:p>
                <a:pPr algn="ctr" eaLnBrk="0" hangingPunct="0">
                  <a:defRPr/>
                </a:pPr>
                <a:endParaRPr lang="nl-NL" sz="2200" dirty="0">
                  <a:solidFill>
                    <a:srgbClr val="FFFFFF"/>
                  </a:solidFill>
                  <a:latin typeface="Times New Roman" pitchFamily="18" charset="0"/>
                  <a:cs typeface="+mn-cs"/>
                </a:endParaRPr>
              </a:p>
            </p:txBody>
          </p:sp>
        </p:grpSp>
        <p:sp>
          <p:nvSpPr>
            <p:cNvPr id="1505307" name="Line 28"/>
            <p:cNvSpPr>
              <a:spLocks noChangeShapeType="1"/>
            </p:cNvSpPr>
            <p:nvPr/>
          </p:nvSpPr>
          <p:spPr bwMode="auto">
            <a:xfrm>
              <a:off x="1694" y="3672"/>
              <a:ext cx="3220" cy="0"/>
            </a:xfrm>
            <a:prstGeom prst="line">
              <a:avLst/>
            </a:prstGeom>
            <a:noFill/>
            <a:ln w="25400">
              <a:solidFill>
                <a:schemeClr val="tx1"/>
              </a:solidFill>
              <a:round/>
              <a:headEnd/>
              <a:tailEnd/>
            </a:ln>
          </p:spPr>
          <p:txBody>
            <a:bodyPr wrap="none" anchor="ctr"/>
            <a:lstStyle/>
            <a:p>
              <a:pPr algn="ctr" eaLnBrk="0" hangingPunct="0">
                <a:defRPr/>
              </a:pPr>
              <a:endParaRPr lang="nl-NL" sz="2200" dirty="0">
                <a:solidFill>
                  <a:srgbClr val="FFFFFF"/>
                </a:solidFill>
                <a:latin typeface="Times New Roman" pitchFamily="18" charset="0"/>
                <a:cs typeface="+mn-cs"/>
              </a:endParaRPr>
            </a:p>
          </p:txBody>
        </p:sp>
      </p:grpSp>
      <p:grpSp>
        <p:nvGrpSpPr>
          <p:cNvPr id="915484" name="Group 39"/>
          <p:cNvGrpSpPr>
            <a:grpSpLocks/>
          </p:cNvGrpSpPr>
          <p:nvPr/>
        </p:nvGrpSpPr>
        <p:grpSpPr bwMode="auto">
          <a:xfrm>
            <a:off x="2179638" y="5721350"/>
            <a:ext cx="4684712" cy="292100"/>
            <a:chOff x="1602" y="3704"/>
            <a:chExt cx="3443" cy="189"/>
          </a:xfrm>
        </p:grpSpPr>
        <p:sp>
          <p:nvSpPr>
            <p:cNvPr id="1505309" name="Text Box 31"/>
            <p:cNvSpPr txBox="1">
              <a:spLocks noChangeArrowheads="1"/>
            </p:cNvSpPr>
            <p:nvPr/>
          </p:nvSpPr>
          <p:spPr bwMode="auto">
            <a:xfrm>
              <a:off x="1602" y="3704"/>
              <a:ext cx="204" cy="189"/>
            </a:xfrm>
            <a:prstGeom prst="rect">
              <a:avLst/>
            </a:prstGeom>
            <a:noFill/>
            <a:ln w="25400" algn="ctr">
              <a:noFill/>
              <a:miter lim="800000"/>
              <a:headEnd/>
              <a:tailEnd/>
            </a:ln>
          </p:spPr>
          <p:txBody>
            <a:bodyPr wrap="none">
              <a:spAutoFit/>
            </a:bodyPr>
            <a:lstStyle/>
            <a:p>
              <a:pPr algn="ctr" eaLnBrk="0" hangingPunct="0">
                <a:defRPr/>
              </a:pPr>
              <a:r>
                <a:rPr lang="nl-NL" sz="1300" dirty="0">
                  <a:solidFill>
                    <a:srgbClr val="FFFFFF"/>
                  </a:solidFill>
                  <a:latin typeface="Arial" pitchFamily="34" charset="0"/>
                  <a:cs typeface="+mn-cs"/>
                </a:rPr>
                <a:t>0</a:t>
              </a:r>
              <a:endParaRPr lang="en-US" sz="1300" dirty="0">
                <a:solidFill>
                  <a:srgbClr val="FFFFFF"/>
                </a:solidFill>
                <a:latin typeface="Arial" pitchFamily="34" charset="0"/>
                <a:cs typeface="+mn-cs"/>
              </a:endParaRPr>
            </a:p>
          </p:txBody>
        </p:sp>
        <p:sp>
          <p:nvSpPr>
            <p:cNvPr id="1505310" name="Text Box 32"/>
            <p:cNvSpPr txBox="1">
              <a:spLocks noChangeArrowheads="1"/>
            </p:cNvSpPr>
            <p:nvPr/>
          </p:nvSpPr>
          <p:spPr bwMode="auto">
            <a:xfrm>
              <a:off x="2065" y="3704"/>
              <a:ext cx="204" cy="189"/>
            </a:xfrm>
            <a:prstGeom prst="rect">
              <a:avLst/>
            </a:prstGeom>
            <a:noFill/>
            <a:ln w="25400" algn="ctr">
              <a:noFill/>
              <a:miter lim="800000"/>
              <a:headEnd/>
              <a:tailEnd/>
            </a:ln>
          </p:spPr>
          <p:txBody>
            <a:bodyPr wrap="none">
              <a:spAutoFit/>
            </a:bodyPr>
            <a:lstStyle/>
            <a:p>
              <a:pPr algn="ctr" eaLnBrk="0" hangingPunct="0">
                <a:defRPr/>
              </a:pPr>
              <a:r>
                <a:rPr lang="nl-NL" sz="1300" dirty="0">
                  <a:solidFill>
                    <a:srgbClr val="FFFFFF"/>
                  </a:solidFill>
                  <a:latin typeface="Arial" pitchFamily="34" charset="0"/>
                  <a:cs typeface="+mn-cs"/>
                </a:rPr>
                <a:t>2</a:t>
              </a:r>
              <a:endParaRPr lang="en-US" sz="1300" dirty="0">
                <a:solidFill>
                  <a:srgbClr val="FFFFFF"/>
                </a:solidFill>
                <a:latin typeface="Arial" pitchFamily="34" charset="0"/>
                <a:cs typeface="+mn-cs"/>
              </a:endParaRPr>
            </a:p>
          </p:txBody>
        </p:sp>
        <p:sp>
          <p:nvSpPr>
            <p:cNvPr id="1505311" name="Text Box 33"/>
            <p:cNvSpPr txBox="1">
              <a:spLocks noChangeArrowheads="1"/>
            </p:cNvSpPr>
            <p:nvPr/>
          </p:nvSpPr>
          <p:spPr bwMode="auto">
            <a:xfrm>
              <a:off x="2520" y="3704"/>
              <a:ext cx="204" cy="189"/>
            </a:xfrm>
            <a:prstGeom prst="rect">
              <a:avLst/>
            </a:prstGeom>
            <a:noFill/>
            <a:ln w="25400" algn="ctr">
              <a:noFill/>
              <a:miter lim="800000"/>
              <a:headEnd/>
              <a:tailEnd/>
            </a:ln>
          </p:spPr>
          <p:txBody>
            <a:bodyPr wrap="none">
              <a:spAutoFit/>
            </a:bodyPr>
            <a:lstStyle/>
            <a:p>
              <a:pPr algn="ctr" eaLnBrk="0" hangingPunct="0">
                <a:defRPr/>
              </a:pPr>
              <a:r>
                <a:rPr lang="nl-NL" sz="1300" dirty="0">
                  <a:solidFill>
                    <a:srgbClr val="FFFFFF"/>
                  </a:solidFill>
                  <a:latin typeface="Arial" pitchFamily="34" charset="0"/>
                  <a:cs typeface="+mn-cs"/>
                </a:rPr>
                <a:t>4</a:t>
              </a:r>
              <a:endParaRPr lang="en-US" sz="1300" dirty="0">
                <a:solidFill>
                  <a:srgbClr val="FFFFFF"/>
                </a:solidFill>
                <a:latin typeface="Arial" pitchFamily="34" charset="0"/>
                <a:cs typeface="+mn-cs"/>
              </a:endParaRPr>
            </a:p>
          </p:txBody>
        </p:sp>
        <p:sp>
          <p:nvSpPr>
            <p:cNvPr id="1505312" name="Text Box 34"/>
            <p:cNvSpPr txBox="1">
              <a:spLocks noChangeArrowheads="1"/>
            </p:cNvSpPr>
            <p:nvPr/>
          </p:nvSpPr>
          <p:spPr bwMode="auto">
            <a:xfrm>
              <a:off x="2985" y="3704"/>
              <a:ext cx="204" cy="189"/>
            </a:xfrm>
            <a:prstGeom prst="rect">
              <a:avLst/>
            </a:prstGeom>
            <a:noFill/>
            <a:ln w="25400" algn="ctr">
              <a:noFill/>
              <a:miter lim="800000"/>
              <a:headEnd/>
              <a:tailEnd/>
            </a:ln>
          </p:spPr>
          <p:txBody>
            <a:bodyPr wrap="none">
              <a:spAutoFit/>
            </a:bodyPr>
            <a:lstStyle/>
            <a:p>
              <a:pPr algn="ctr" eaLnBrk="0" hangingPunct="0">
                <a:defRPr/>
              </a:pPr>
              <a:r>
                <a:rPr lang="nl-NL" sz="1300" dirty="0">
                  <a:solidFill>
                    <a:srgbClr val="FFFFFF"/>
                  </a:solidFill>
                  <a:latin typeface="Arial" pitchFamily="34" charset="0"/>
                  <a:cs typeface="+mn-cs"/>
                </a:rPr>
                <a:t>6</a:t>
              </a:r>
              <a:endParaRPr lang="en-US" sz="1300" dirty="0">
                <a:solidFill>
                  <a:srgbClr val="FFFFFF"/>
                </a:solidFill>
                <a:latin typeface="Arial" pitchFamily="34" charset="0"/>
                <a:cs typeface="+mn-cs"/>
              </a:endParaRPr>
            </a:p>
          </p:txBody>
        </p:sp>
        <p:sp>
          <p:nvSpPr>
            <p:cNvPr id="1505313" name="Text Box 35"/>
            <p:cNvSpPr txBox="1">
              <a:spLocks noChangeArrowheads="1"/>
            </p:cNvSpPr>
            <p:nvPr/>
          </p:nvSpPr>
          <p:spPr bwMode="auto">
            <a:xfrm>
              <a:off x="3436" y="3704"/>
              <a:ext cx="204" cy="189"/>
            </a:xfrm>
            <a:prstGeom prst="rect">
              <a:avLst/>
            </a:prstGeom>
            <a:noFill/>
            <a:ln w="25400" algn="ctr">
              <a:noFill/>
              <a:miter lim="800000"/>
              <a:headEnd/>
              <a:tailEnd/>
            </a:ln>
          </p:spPr>
          <p:txBody>
            <a:bodyPr wrap="none">
              <a:spAutoFit/>
            </a:bodyPr>
            <a:lstStyle/>
            <a:p>
              <a:pPr algn="ctr" eaLnBrk="0" hangingPunct="0">
                <a:defRPr/>
              </a:pPr>
              <a:r>
                <a:rPr lang="nl-NL" sz="1300" dirty="0">
                  <a:solidFill>
                    <a:srgbClr val="FFFFFF"/>
                  </a:solidFill>
                  <a:latin typeface="Arial" pitchFamily="34" charset="0"/>
                  <a:cs typeface="+mn-cs"/>
                </a:rPr>
                <a:t>8</a:t>
              </a:r>
              <a:endParaRPr lang="en-US" sz="1300" dirty="0">
                <a:solidFill>
                  <a:srgbClr val="FFFFFF"/>
                </a:solidFill>
                <a:latin typeface="Arial" pitchFamily="34" charset="0"/>
                <a:cs typeface="+mn-cs"/>
              </a:endParaRPr>
            </a:p>
          </p:txBody>
        </p:sp>
        <p:sp>
          <p:nvSpPr>
            <p:cNvPr id="1505314" name="Text Box 36"/>
            <p:cNvSpPr txBox="1">
              <a:spLocks noChangeArrowheads="1"/>
            </p:cNvSpPr>
            <p:nvPr/>
          </p:nvSpPr>
          <p:spPr bwMode="auto">
            <a:xfrm>
              <a:off x="3869" y="3704"/>
              <a:ext cx="272" cy="189"/>
            </a:xfrm>
            <a:prstGeom prst="rect">
              <a:avLst/>
            </a:prstGeom>
            <a:noFill/>
            <a:ln w="25400" algn="ctr">
              <a:noFill/>
              <a:miter lim="800000"/>
              <a:headEnd/>
              <a:tailEnd/>
            </a:ln>
          </p:spPr>
          <p:txBody>
            <a:bodyPr wrap="none">
              <a:spAutoFit/>
            </a:bodyPr>
            <a:lstStyle/>
            <a:p>
              <a:pPr algn="ctr" eaLnBrk="0" hangingPunct="0">
                <a:defRPr/>
              </a:pPr>
              <a:r>
                <a:rPr lang="nl-NL" sz="1300" dirty="0">
                  <a:solidFill>
                    <a:srgbClr val="FFFFFF"/>
                  </a:solidFill>
                  <a:latin typeface="Arial" pitchFamily="34" charset="0"/>
                  <a:cs typeface="+mn-cs"/>
                </a:rPr>
                <a:t>10</a:t>
              </a:r>
              <a:endParaRPr lang="en-US" sz="1300" dirty="0">
                <a:solidFill>
                  <a:srgbClr val="FFFFFF"/>
                </a:solidFill>
                <a:latin typeface="Arial" pitchFamily="34" charset="0"/>
                <a:cs typeface="+mn-cs"/>
              </a:endParaRPr>
            </a:p>
          </p:txBody>
        </p:sp>
        <p:sp>
          <p:nvSpPr>
            <p:cNvPr id="1505315" name="Text Box 37"/>
            <p:cNvSpPr txBox="1">
              <a:spLocks noChangeArrowheads="1"/>
            </p:cNvSpPr>
            <p:nvPr/>
          </p:nvSpPr>
          <p:spPr bwMode="auto">
            <a:xfrm>
              <a:off x="4306" y="3704"/>
              <a:ext cx="273" cy="189"/>
            </a:xfrm>
            <a:prstGeom prst="rect">
              <a:avLst/>
            </a:prstGeom>
            <a:noFill/>
            <a:ln w="25400" algn="ctr">
              <a:noFill/>
              <a:miter lim="800000"/>
              <a:headEnd/>
              <a:tailEnd/>
            </a:ln>
          </p:spPr>
          <p:txBody>
            <a:bodyPr wrap="none">
              <a:spAutoFit/>
            </a:bodyPr>
            <a:lstStyle/>
            <a:p>
              <a:pPr algn="ctr" eaLnBrk="0" hangingPunct="0">
                <a:defRPr/>
              </a:pPr>
              <a:r>
                <a:rPr lang="nl-NL" sz="1300" dirty="0">
                  <a:solidFill>
                    <a:srgbClr val="FFFFFF"/>
                  </a:solidFill>
                  <a:latin typeface="Arial" pitchFamily="34" charset="0"/>
                  <a:cs typeface="+mn-cs"/>
                </a:rPr>
                <a:t>12</a:t>
              </a:r>
              <a:endParaRPr lang="en-US" sz="1300" dirty="0">
                <a:solidFill>
                  <a:srgbClr val="FFFFFF"/>
                </a:solidFill>
                <a:latin typeface="Arial" pitchFamily="34" charset="0"/>
                <a:cs typeface="+mn-cs"/>
              </a:endParaRPr>
            </a:p>
          </p:txBody>
        </p:sp>
        <p:sp>
          <p:nvSpPr>
            <p:cNvPr id="1505316" name="Text Box 38"/>
            <p:cNvSpPr txBox="1">
              <a:spLocks noChangeArrowheads="1"/>
            </p:cNvSpPr>
            <p:nvPr/>
          </p:nvSpPr>
          <p:spPr bwMode="auto">
            <a:xfrm>
              <a:off x="4773" y="3704"/>
              <a:ext cx="272" cy="189"/>
            </a:xfrm>
            <a:prstGeom prst="rect">
              <a:avLst/>
            </a:prstGeom>
            <a:noFill/>
            <a:ln w="25400" algn="ctr">
              <a:noFill/>
              <a:miter lim="800000"/>
              <a:headEnd/>
              <a:tailEnd/>
            </a:ln>
          </p:spPr>
          <p:txBody>
            <a:bodyPr wrap="none">
              <a:spAutoFit/>
            </a:bodyPr>
            <a:lstStyle/>
            <a:p>
              <a:pPr algn="ctr" eaLnBrk="0" hangingPunct="0">
                <a:defRPr/>
              </a:pPr>
              <a:r>
                <a:rPr lang="nl-NL" sz="1300" dirty="0">
                  <a:solidFill>
                    <a:srgbClr val="FFFFFF"/>
                  </a:solidFill>
                  <a:latin typeface="Arial" pitchFamily="34" charset="0"/>
                  <a:cs typeface="+mn-cs"/>
                </a:rPr>
                <a:t>14</a:t>
              </a:r>
              <a:endParaRPr lang="en-US" sz="1300" dirty="0">
                <a:solidFill>
                  <a:srgbClr val="FFFFFF"/>
                </a:solidFill>
                <a:latin typeface="Arial" pitchFamily="34" charset="0"/>
                <a:cs typeface="+mn-cs"/>
              </a:endParaRPr>
            </a:p>
          </p:txBody>
        </p:sp>
      </p:grpSp>
      <p:sp>
        <p:nvSpPr>
          <p:cNvPr id="1505317" name="Text Box 41"/>
          <p:cNvSpPr txBox="1">
            <a:spLocks noChangeArrowheads="1"/>
          </p:cNvSpPr>
          <p:nvPr/>
        </p:nvSpPr>
        <p:spPr bwMode="auto">
          <a:xfrm rot="16200000">
            <a:off x="69056" y="3548857"/>
            <a:ext cx="3051175" cy="360362"/>
          </a:xfrm>
          <a:prstGeom prst="rect">
            <a:avLst/>
          </a:prstGeom>
          <a:noFill/>
          <a:ln w="25400" algn="ctr">
            <a:noFill/>
            <a:miter lim="800000"/>
            <a:headEnd/>
            <a:tailEnd/>
          </a:ln>
        </p:spPr>
        <p:txBody>
          <a:bodyPr wrap="none" lIns="82382" tIns="41190" rIns="82382" bIns="41190">
            <a:spAutoFit/>
          </a:bodyPr>
          <a:lstStyle/>
          <a:p>
            <a:pPr algn="ctr" eaLnBrk="0" hangingPunct="0">
              <a:defRPr/>
            </a:pPr>
            <a:r>
              <a:rPr lang="nl-NL" sz="1800" dirty="0">
                <a:solidFill>
                  <a:srgbClr val="FFFFFF"/>
                </a:solidFill>
                <a:latin typeface="Arial" pitchFamily="34" charset="0"/>
                <a:cs typeface="+mn-cs"/>
              </a:rPr>
              <a:t>Risk of cardiovascular event</a:t>
            </a:r>
            <a:endParaRPr lang="en-US" sz="1800" dirty="0">
              <a:solidFill>
                <a:srgbClr val="FFFFFF"/>
              </a:solidFill>
              <a:latin typeface="Arial" pitchFamily="34" charset="0"/>
              <a:cs typeface="+mn-cs"/>
            </a:endParaRPr>
          </a:p>
        </p:txBody>
      </p:sp>
      <p:sp>
        <p:nvSpPr>
          <p:cNvPr id="1505318" name="Text Box 42"/>
          <p:cNvSpPr txBox="1">
            <a:spLocks noChangeArrowheads="1"/>
          </p:cNvSpPr>
          <p:nvPr/>
        </p:nvSpPr>
        <p:spPr bwMode="auto">
          <a:xfrm>
            <a:off x="3490913" y="6091238"/>
            <a:ext cx="1990725" cy="360362"/>
          </a:xfrm>
          <a:prstGeom prst="rect">
            <a:avLst/>
          </a:prstGeom>
          <a:noFill/>
          <a:ln w="25400" algn="ctr">
            <a:noFill/>
            <a:miter lim="800000"/>
            <a:headEnd/>
            <a:tailEnd/>
          </a:ln>
        </p:spPr>
        <p:txBody>
          <a:bodyPr wrap="none" lIns="82382" tIns="41190" rIns="82382" bIns="41190">
            <a:spAutoFit/>
          </a:bodyPr>
          <a:lstStyle/>
          <a:p>
            <a:pPr algn="ctr" eaLnBrk="0" hangingPunct="0">
              <a:defRPr/>
            </a:pPr>
            <a:r>
              <a:rPr lang="nl-NL" sz="1800" dirty="0">
                <a:solidFill>
                  <a:srgbClr val="FFFFFF"/>
                </a:solidFill>
                <a:latin typeface="Arial" pitchFamily="34" charset="0"/>
                <a:cs typeface="+mn-cs"/>
              </a:rPr>
              <a:t>Years of follow-up</a:t>
            </a:r>
            <a:endParaRPr lang="en-US" sz="1800" dirty="0">
              <a:solidFill>
                <a:srgbClr val="FFFFFF"/>
              </a:solidFill>
              <a:latin typeface="Arial" pitchFamily="34" charset="0"/>
              <a:cs typeface="+mn-cs"/>
            </a:endParaRPr>
          </a:p>
        </p:txBody>
      </p:sp>
      <p:sp>
        <p:nvSpPr>
          <p:cNvPr id="1505319" name="Freeform 43"/>
          <p:cNvSpPr>
            <a:spLocks/>
          </p:cNvSpPr>
          <p:nvPr/>
        </p:nvSpPr>
        <p:spPr bwMode="auto">
          <a:xfrm>
            <a:off x="2319338" y="2505075"/>
            <a:ext cx="4497387" cy="3157538"/>
          </a:xfrm>
          <a:custGeom>
            <a:avLst/>
            <a:gdLst>
              <a:gd name="T0" fmla="*/ 42 w 3306"/>
              <a:gd name="T1" fmla="*/ 2017 h 2044"/>
              <a:gd name="T2" fmla="*/ 215 w 3306"/>
              <a:gd name="T3" fmla="*/ 2004 h 2044"/>
              <a:gd name="T4" fmla="*/ 246 w 3306"/>
              <a:gd name="T5" fmla="*/ 1969 h 2044"/>
              <a:gd name="T6" fmla="*/ 305 w 3306"/>
              <a:gd name="T7" fmla="*/ 1951 h 2044"/>
              <a:gd name="T8" fmla="*/ 335 w 3306"/>
              <a:gd name="T9" fmla="*/ 1857 h 2044"/>
              <a:gd name="T10" fmla="*/ 348 w 3306"/>
              <a:gd name="T11" fmla="*/ 1824 h 2044"/>
              <a:gd name="T12" fmla="*/ 539 w 3306"/>
              <a:gd name="T13" fmla="*/ 1762 h 2044"/>
              <a:gd name="T14" fmla="*/ 605 w 3306"/>
              <a:gd name="T15" fmla="*/ 1732 h 2044"/>
              <a:gd name="T16" fmla="*/ 650 w 3306"/>
              <a:gd name="T17" fmla="*/ 1684 h 2044"/>
              <a:gd name="T18" fmla="*/ 674 w 3306"/>
              <a:gd name="T19" fmla="*/ 1654 h 2044"/>
              <a:gd name="T20" fmla="*/ 689 w 3306"/>
              <a:gd name="T21" fmla="*/ 1627 h 2044"/>
              <a:gd name="T22" fmla="*/ 785 w 3306"/>
              <a:gd name="T23" fmla="*/ 1588 h 2044"/>
              <a:gd name="T24" fmla="*/ 825 w 3306"/>
              <a:gd name="T25" fmla="*/ 1554 h 2044"/>
              <a:gd name="T26" fmla="*/ 926 w 3306"/>
              <a:gd name="T27" fmla="*/ 1516 h 2044"/>
              <a:gd name="T28" fmla="*/ 956 w 3306"/>
              <a:gd name="T29" fmla="*/ 1482 h 2044"/>
              <a:gd name="T30" fmla="*/ 989 w 3306"/>
              <a:gd name="T31" fmla="*/ 1450 h 2044"/>
              <a:gd name="T32" fmla="*/ 1013 w 3306"/>
              <a:gd name="T33" fmla="*/ 1420 h 2044"/>
              <a:gd name="T34" fmla="*/ 1023 w 3306"/>
              <a:gd name="T35" fmla="*/ 1374 h 2044"/>
              <a:gd name="T36" fmla="*/ 1310 w 3306"/>
              <a:gd name="T37" fmla="*/ 1309 h 2044"/>
              <a:gd name="T38" fmla="*/ 1376 w 3306"/>
              <a:gd name="T39" fmla="*/ 1272 h 2044"/>
              <a:gd name="T40" fmla="*/ 1379 w 3306"/>
              <a:gd name="T41" fmla="*/ 1194 h 2044"/>
              <a:gd name="T42" fmla="*/ 1401 w 3306"/>
              <a:gd name="T43" fmla="*/ 1152 h 2044"/>
              <a:gd name="T44" fmla="*/ 1499 w 3306"/>
              <a:gd name="T45" fmla="*/ 1113 h 2044"/>
              <a:gd name="T46" fmla="*/ 1548 w 3306"/>
              <a:gd name="T47" fmla="*/ 1078 h 2044"/>
              <a:gd name="T48" fmla="*/ 1559 w 3306"/>
              <a:gd name="T49" fmla="*/ 994 h 2044"/>
              <a:gd name="T50" fmla="*/ 1613 w 3306"/>
              <a:gd name="T51" fmla="*/ 960 h 2044"/>
              <a:gd name="T52" fmla="*/ 1659 w 3306"/>
              <a:gd name="T53" fmla="*/ 919 h 2044"/>
              <a:gd name="T54" fmla="*/ 1724 w 3306"/>
              <a:gd name="T55" fmla="*/ 883 h 2044"/>
              <a:gd name="T56" fmla="*/ 1743 w 3306"/>
              <a:gd name="T57" fmla="*/ 838 h 2044"/>
              <a:gd name="T58" fmla="*/ 1895 w 3306"/>
              <a:gd name="T59" fmla="*/ 793 h 2044"/>
              <a:gd name="T60" fmla="*/ 1949 w 3306"/>
              <a:gd name="T61" fmla="*/ 750 h 2044"/>
              <a:gd name="T62" fmla="*/ 1965 w 3306"/>
              <a:gd name="T63" fmla="*/ 717 h 2044"/>
              <a:gd name="T64" fmla="*/ 2069 w 3306"/>
              <a:gd name="T65" fmla="*/ 661 h 2044"/>
              <a:gd name="T66" fmla="*/ 2079 w 3306"/>
              <a:gd name="T67" fmla="*/ 625 h 2044"/>
              <a:gd name="T68" fmla="*/ 2138 w 3306"/>
              <a:gd name="T69" fmla="*/ 579 h 2044"/>
              <a:gd name="T70" fmla="*/ 2151 w 3306"/>
              <a:gd name="T71" fmla="*/ 544 h 2044"/>
              <a:gd name="T72" fmla="*/ 2163 w 3306"/>
              <a:gd name="T73" fmla="*/ 493 h 2044"/>
              <a:gd name="T74" fmla="*/ 2181 w 3306"/>
              <a:gd name="T75" fmla="*/ 484 h 2044"/>
              <a:gd name="T76" fmla="*/ 2208 w 3306"/>
              <a:gd name="T77" fmla="*/ 447 h 2044"/>
              <a:gd name="T78" fmla="*/ 2307 w 3306"/>
              <a:gd name="T79" fmla="*/ 399 h 2044"/>
              <a:gd name="T80" fmla="*/ 2337 w 3306"/>
              <a:gd name="T81" fmla="*/ 360 h 2044"/>
              <a:gd name="T82" fmla="*/ 2369 w 3306"/>
              <a:gd name="T83" fmla="*/ 310 h 2044"/>
              <a:gd name="T84" fmla="*/ 2540 w 3306"/>
              <a:gd name="T85" fmla="*/ 265 h 2044"/>
              <a:gd name="T86" fmla="*/ 2591 w 3306"/>
              <a:gd name="T87" fmla="*/ 219 h 2044"/>
              <a:gd name="T88" fmla="*/ 2622 w 3306"/>
              <a:gd name="T89" fmla="*/ 165 h 2044"/>
              <a:gd name="T90" fmla="*/ 3063 w 3306"/>
              <a:gd name="T91" fmla="*/ 111 h 2044"/>
              <a:gd name="T92" fmla="*/ 3306 w 3306"/>
              <a:gd name="T93" fmla="*/ 0 h 20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06"/>
              <a:gd name="T142" fmla="*/ 0 h 2044"/>
              <a:gd name="T143" fmla="*/ 3306 w 3306"/>
              <a:gd name="T144" fmla="*/ 2044 h 20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06" h="2044">
                <a:moveTo>
                  <a:pt x="0" y="2044"/>
                </a:moveTo>
                <a:lnTo>
                  <a:pt x="42" y="2017"/>
                </a:lnTo>
                <a:lnTo>
                  <a:pt x="72" y="2017"/>
                </a:lnTo>
                <a:lnTo>
                  <a:pt x="215" y="2004"/>
                </a:lnTo>
                <a:lnTo>
                  <a:pt x="222" y="1966"/>
                </a:lnTo>
                <a:lnTo>
                  <a:pt x="246" y="1969"/>
                </a:lnTo>
                <a:lnTo>
                  <a:pt x="273" y="1959"/>
                </a:lnTo>
                <a:lnTo>
                  <a:pt x="305" y="1951"/>
                </a:lnTo>
                <a:lnTo>
                  <a:pt x="330" y="1929"/>
                </a:lnTo>
                <a:lnTo>
                  <a:pt x="335" y="1857"/>
                </a:lnTo>
                <a:lnTo>
                  <a:pt x="348" y="1855"/>
                </a:lnTo>
                <a:lnTo>
                  <a:pt x="348" y="1824"/>
                </a:lnTo>
                <a:lnTo>
                  <a:pt x="539" y="1828"/>
                </a:lnTo>
                <a:lnTo>
                  <a:pt x="539" y="1762"/>
                </a:lnTo>
                <a:lnTo>
                  <a:pt x="605" y="1761"/>
                </a:lnTo>
                <a:lnTo>
                  <a:pt x="605" y="1732"/>
                </a:lnTo>
                <a:lnTo>
                  <a:pt x="648" y="1728"/>
                </a:lnTo>
                <a:lnTo>
                  <a:pt x="650" y="1684"/>
                </a:lnTo>
                <a:lnTo>
                  <a:pt x="675" y="1683"/>
                </a:lnTo>
                <a:lnTo>
                  <a:pt x="674" y="1654"/>
                </a:lnTo>
                <a:lnTo>
                  <a:pt x="690" y="1654"/>
                </a:lnTo>
                <a:lnTo>
                  <a:pt x="689" y="1627"/>
                </a:lnTo>
                <a:lnTo>
                  <a:pt x="698" y="1588"/>
                </a:lnTo>
                <a:lnTo>
                  <a:pt x="785" y="1588"/>
                </a:lnTo>
                <a:lnTo>
                  <a:pt x="785" y="1554"/>
                </a:lnTo>
                <a:lnTo>
                  <a:pt x="825" y="1554"/>
                </a:lnTo>
                <a:lnTo>
                  <a:pt x="828" y="1515"/>
                </a:lnTo>
                <a:lnTo>
                  <a:pt x="926" y="1516"/>
                </a:lnTo>
                <a:lnTo>
                  <a:pt x="926" y="1482"/>
                </a:lnTo>
                <a:lnTo>
                  <a:pt x="956" y="1482"/>
                </a:lnTo>
                <a:lnTo>
                  <a:pt x="956" y="1450"/>
                </a:lnTo>
                <a:lnTo>
                  <a:pt x="989" y="1450"/>
                </a:lnTo>
                <a:lnTo>
                  <a:pt x="989" y="1422"/>
                </a:lnTo>
                <a:lnTo>
                  <a:pt x="1013" y="1420"/>
                </a:lnTo>
                <a:lnTo>
                  <a:pt x="1013" y="1374"/>
                </a:lnTo>
                <a:lnTo>
                  <a:pt x="1023" y="1374"/>
                </a:lnTo>
                <a:lnTo>
                  <a:pt x="1023" y="1305"/>
                </a:lnTo>
                <a:lnTo>
                  <a:pt x="1310" y="1309"/>
                </a:lnTo>
                <a:lnTo>
                  <a:pt x="1311" y="1272"/>
                </a:lnTo>
                <a:lnTo>
                  <a:pt x="1376" y="1272"/>
                </a:lnTo>
                <a:lnTo>
                  <a:pt x="1377" y="1228"/>
                </a:lnTo>
                <a:lnTo>
                  <a:pt x="1379" y="1194"/>
                </a:lnTo>
                <a:lnTo>
                  <a:pt x="1400" y="1194"/>
                </a:lnTo>
                <a:lnTo>
                  <a:pt x="1401" y="1152"/>
                </a:lnTo>
                <a:lnTo>
                  <a:pt x="1499" y="1152"/>
                </a:lnTo>
                <a:lnTo>
                  <a:pt x="1499" y="1113"/>
                </a:lnTo>
                <a:lnTo>
                  <a:pt x="1548" y="1113"/>
                </a:lnTo>
                <a:lnTo>
                  <a:pt x="1548" y="1078"/>
                </a:lnTo>
                <a:lnTo>
                  <a:pt x="1560" y="1078"/>
                </a:lnTo>
                <a:lnTo>
                  <a:pt x="1559" y="994"/>
                </a:lnTo>
                <a:lnTo>
                  <a:pt x="1613" y="993"/>
                </a:lnTo>
                <a:lnTo>
                  <a:pt x="1613" y="960"/>
                </a:lnTo>
                <a:lnTo>
                  <a:pt x="1661" y="960"/>
                </a:lnTo>
                <a:lnTo>
                  <a:pt x="1659" y="919"/>
                </a:lnTo>
                <a:lnTo>
                  <a:pt x="1724" y="919"/>
                </a:lnTo>
                <a:lnTo>
                  <a:pt x="1724" y="883"/>
                </a:lnTo>
                <a:lnTo>
                  <a:pt x="1742" y="883"/>
                </a:lnTo>
                <a:lnTo>
                  <a:pt x="1743" y="838"/>
                </a:lnTo>
                <a:lnTo>
                  <a:pt x="1893" y="841"/>
                </a:lnTo>
                <a:lnTo>
                  <a:pt x="1895" y="793"/>
                </a:lnTo>
                <a:lnTo>
                  <a:pt x="1946" y="795"/>
                </a:lnTo>
                <a:lnTo>
                  <a:pt x="1949" y="750"/>
                </a:lnTo>
                <a:lnTo>
                  <a:pt x="1965" y="750"/>
                </a:lnTo>
                <a:lnTo>
                  <a:pt x="1965" y="717"/>
                </a:lnTo>
                <a:lnTo>
                  <a:pt x="2070" y="717"/>
                </a:lnTo>
                <a:lnTo>
                  <a:pt x="2069" y="661"/>
                </a:lnTo>
                <a:lnTo>
                  <a:pt x="2079" y="661"/>
                </a:lnTo>
                <a:lnTo>
                  <a:pt x="2079" y="625"/>
                </a:lnTo>
                <a:lnTo>
                  <a:pt x="2138" y="624"/>
                </a:lnTo>
                <a:lnTo>
                  <a:pt x="2138" y="579"/>
                </a:lnTo>
                <a:lnTo>
                  <a:pt x="2153" y="579"/>
                </a:lnTo>
                <a:lnTo>
                  <a:pt x="2151" y="544"/>
                </a:lnTo>
                <a:lnTo>
                  <a:pt x="2165" y="543"/>
                </a:lnTo>
                <a:lnTo>
                  <a:pt x="2163" y="493"/>
                </a:lnTo>
                <a:lnTo>
                  <a:pt x="2172" y="492"/>
                </a:lnTo>
                <a:lnTo>
                  <a:pt x="2181" y="484"/>
                </a:lnTo>
                <a:lnTo>
                  <a:pt x="2183" y="448"/>
                </a:lnTo>
                <a:lnTo>
                  <a:pt x="2208" y="447"/>
                </a:lnTo>
                <a:lnTo>
                  <a:pt x="2208" y="399"/>
                </a:lnTo>
                <a:lnTo>
                  <a:pt x="2307" y="399"/>
                </a:lnTo>
                <a:lnTo>
                  <a:pt x="2307" y="361"/>
                </a:lnTo>
                <a:lnTo>
                  <a:pt x="2337" y="360"/>
                </a:lnTo>
                <a:lnTo>
                  <a:pt x="2337" y="310"/>
                </a:lnTo>
                <a:lnTo>
                  <a:pt x="2369" y="310"/>
                </a:lnTo>
                <a:lnTo>
                  <a:pt x="2372" y="264"/>
                </a:lnTo>
                <a:lnTo>
                  <a:pt x="2540" y="265"/>
                </a:lnTo>
                <a:lnTo>
                  <a:pt x="2540" y="219"/>
                </a:lnTo>
                <a:lnTo>
                  <a:pt x="2591" y="219"/>
                </a:lnTo>
                <a:lnTo>
                  <a:pt x="2591" y="168"/>
                </a:lnTo>
                <a:lnTo>
                  <a:pt x="2622" y="165"/>
                </a:lnTo>
                <a:lnTo>
                  <a:pt x="2622" y="111"/>
                </a:lnTo>
                <a:lnTo>
                  <a:pt x="3063" y="111"/>
                </a:lnTo>
                <a:lnTo>
                  <a:pt x="3063" y="0"/>
                </a:lnTo>
                <a:lnTo>
                  <a:pt x="3306" y="0"/>
                </a:lnTo>
              </a:path>
            </a:pathLst>
          </a:custGeom>
          <a:noFill/>
          <a:ln w="28575">
            <a:solidFill>
              <a:schemeClr val="tx1"/>
            </a:solidFill>
            <a:round/>
            <a:headEnd/>
            <a:tailEnd/>
          </a:ln>
        </p:spPr>
        <p:txBody>
          <a:bodyPr wrap="none" lIns="82382" tIns="41190" rIns="82382" bIns="41190" anchor="ctr"/>
          <a:lstStyle/>
          <a:p>
            <a:pPr algn="ctr" eaLnBrk="0" hangingPunct="0">
              <a:defRPr/>
            </a:pPr>
            <a:endParaRPr lang="nl-NL" sz="1300" dirty="0">
              <a:solidFill>
                <a:srgbClr val="FFFFFF"/>
              </a:solidFill>
              <a:latin typeface="Arial" pitchFamily="34" charset="0"/>
              <a:cs typeface="+mn-cs"/>
            </a:endParaRPr>
          </a:p>
        </p:txBody>
      </p:sp>
      <p:sp>
        <p:nvSpPr>
          <p:cNvPr id="1505320" name="Freeform 46"/>
          <p:cNvSpPr>
            <a:spLocks/>
          </p:cNvSpPr>
          <p:nvPr/>
        </p:nvSpPr>
        <p:spPr bwMode="auto">
          <a:xfrm>
            <a:off x="2320925" y="5291138"/>
            <a:ext cx="449263" cy="365125"/>
          </a:xfrm>
          <a:custGeom>
            <a:avLst/>
            <a:gdLst>
              <a:gd name="T0" fmla="*/ 0 w 330"/>
              <a:gd name="T1" fmla="*/ 236 h 236"/>
              <a:gd name="T2" fmla="*/ 70 w 330"/>
              <a:gd name="T3" fmla="*/ 204 h 236"/>
              <a:gd name="T4" fmla="*/ 84 w 330"/>
              <a:gd name="T5" fmla="*/ 196 h 236"/>
              <a:gd name="T6" fmla="*/ 96 w 330"/>
              <a:gd name="T7" fmla="*/ 192 h 236"/>
              <a:gd name="T8" fmla="*/ 102 w 330"/>
              <a:gd name="T9" fmla="*/ 180 h 236"/>
              <a:gd name="T10" fmla="*/ 106 w 330"/>
              <a:gd name="T11" fmla="*/ 144 h 236"/>
              <a:gd name="T12" fmla="*/ 126 w 330"/>
              <a:gd name="T13" fmla="*/ 138 h 236"/>
              <a:gd name="T14" fmla="*/ 172 w 330"/>
              <a:gd name="T15" fmla="*/ 126 h 236"/>
              <a:gd name="T16" fmla="*/ 264 w 330"/>
              <a:gd name="T17" fmla="*/ 82 h 236"/>
              <a:gd name="T18" fmla="*/ 288 w 330"/>
              <a:gd name="T19" fmla="*/ 72 h 236"/>
              <a:gd name="T20" fmla="*/ 294 w 330"/>
              <a:gd name="T21" fmla="*/ 68 h 236"/>
              <a:gd name="T22" fmla="*/ 310 w 330"/>
              <a:gd name="T23" fmla="*/ 66 h 236"/>
              <a:gd name="T24" fmla="*/ 314 w 330"/>
              <a:gd name="T25" fmla="*/ 48 h 236"/>
              <a:gd name="T26" fmla="*/ 330 w 330"/>
              <a:gd name="T27" fmla="*/ 0 h 2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0"/>
              <a:gd name="T43" fmla="*/ 0 h 236"/>
              <a:gd name="T44" fmla="*/ 330 w 330"/>
              <a:gd name="T45" fmla="*/ 236 h 2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0" h="236">
                <a:moveTo>
                  <a:pt x="0" y="236"/>
                </a:moveTo>
                <a:cubicBezTo>
                  <a:pt x="23" y="201"/>
                  <a:pt x="26" y="206"/>
                  <a:pt x="70" y="204"/>
                </a:cubicBezTo>
                <a:cubicBezTo>
                  <a:pt x="76" y="194"/>
                  <a:pt x="71" y="200"/>
                  <a:pt x="84" y="196"/>
                </a:cubicBezTo>
                <a:cubicBezTo>
                  <a:pt x="88" y="195"/>
                  <a:pt x="96" y="192"/>
                  <a:pt x="96" y="192"/>
                </a:cubicBezTo>
                <a:cubicBezTo>
                  <a:pt x="97" y="188"/>
                  <a:pt x="101" y="184"/>
                  <a:pt x="102" y="180"/>
                </a:cubicBezTo>
                <a:cubicBezTo>
                  <a:pt x="104" y="168"/>
                  <a:pt x="97" y="152"/>
                  <a:pt x="106" y="144"/>
                </a:cubicBezTo>
                <a:cubicBezTo>
                  <a:pt x="108" y="142"/>
                  <a:pt x="122" y="139"/>
                  <a:pt x="126" y="138"/>
                </a:cubicBezTo>
                <a:cubicBezTo>
                  <a:pt x="138" y="130"/>
                  <a:pt x="157" y="128"/>
                  <a:pt x="172" y="126"/>
                </a:cubicBezTo>
                <a:cubicBezTo>
                  <a:pt x="202" y="81"/>
                  <a:pt x="207" y="85"/>
                  <a:pt x="264" y="82"/>
                </a:cubicBezTo>
                <a:cubicBezTo>
                  <a:pt x="279" y="72"/>
                  <a:pt x="271" y="75"/>
                  <a:pt x="288" y="72"/>
                </a:cubicBezTo>
                <a:cubicBezTo>
                  <a:pt x="290" y="71"/>
                  <a:pt x="292" y="69"/>
                  <a:pt x="294" y="68"/>
                </a:cubicBezTo>
                <a:cubicBezTo>
                  <a:pt x="299" y="67"/>
                  <a:pt x="305" y="68"/>
                  <a:pt x="310" y="66"/>
                </a:cubicBezTo>
                <a:cubicBezTo>
                  <a:pt x="316" y="64"/>
                  <a:pt x="313" y="54"/>
                  <a:pt x="314" y="48"/>
                </a:cubicBezTo>
                <a:cubicBezTo>
                  <a:pt x="318" y="30"/>
                  <a:pt x="330" y="19"/>
                  <a:pt x="330" y="0"/>
                </a:cubicBezTo>
              </a:path>
            </a:pathLst>
          </a:custGeom>
          <a:noFill/>
          <a:ln w="28575">
            <a:solidFill>
              <a:schemeClr val="tx1"/>
            </a:solidFill>
            <a:round/>
            <a:headEnd/>
            <a:tailEnd/>
          </a:ln>
        </p:spPr>
        <p:txBody>
          <a:bodyPr wrap="none" lIns="82382" tIns="41190" rIns="82382" bIns="41190" anchor="ctr"/>
          <a:lstStyle/>
          <a:p>
            <a:pPr algn="ctr" eaLnBrk="0" hangingPunct="0">
              <a:defRPr/>
            </a:pPr>
            <a:endParaRPr lang="nl-NL" sz="1300" dirty="0">
              <a:solidFill>
                <a:srgbClr val="FFFFFF"/>
              </a:solidFill>
              <a:latin typeface="Arial" pitchFamily="34" charset="0"/>
              <a:cs typeface="+mn-cs"/>
            </a:endParaRPr>
          </a:p>
        </p:txBody>
      </p:sp>
      <p:sp>
        <p:nvSpPr>
          <p:cNvPr id="1505321" name="Freeform 48"/>
          <p:cNvSpPr>
            <a:spLocks/>
          </p:cNvSpPr>
          <p:nvPr/>
        </p:nvSpPr>
        <p:spPr bwMode="auto">
          <a:xfrm>
            <a:off x="2767013" y="5049838"/>
            <a:ext cx="457200" cy="241300"/>
          </a:xfrm>
          <a:custGeom>
            <a:avLst/>
            <a:gdLst>
              <a:gd name="T0" fmla="*/ 0 w 336"/>
              <a:gd name="T1" fmla="*/ 157 h 157"/>
              <a:gd name="T2" fmla="*/ 63 w 336"/>
              <a:gd name="T3" fmla="*/ 135 h 157"/>
              <a:gd name="T4" fmla="*/ 110 w 336"/>
              <a:gd name="T5" fmla="*/ 117 h 157"/>
              <a:gd name="T6" fmla="*/ 125 w 336"/>
              <a:gd name="T7" fmla="*/ 115 h 157"/>
              <a:gd name="T8" fmla="*/ 132 w 336"/>
              <a:gd name="T9" fmla="*/ 94 h 157"/>
              <a:gd name="T10" fmla="*/ 152 w 336"/>
              <a:gd name="T11" fmla="*/ 91 h 157"/>
              <a:gd name="T12" fmla="*/ 161 w 336"/>
              <a:gd name="T13" fmla="*/ 76 h 157"/>
              <a:gd name="T14" fmla="*/ 182 w 336"/>
              <a:gd name="T15" fmla="*/ 70 h 157"/>
              <a:gd name="T16" fmla="*/ 201 w 336"/>
              <a:gd name="T17" fmla="*/ 57 h 157"/>
              <a:gd name="T18" fmla="*/ 209 w 336"/>
              <a:gd name="T19" fmla="*/ 55 h 157"/>
              <a:gd name="T20" fmla="*/ 212 w 336"/>
              <a:gd name="T21" fmla="*/ 51 h 157"/>
              <a:gd name="T22" fmla="*/ 227 w 336"/>
              <a:gd name="T23" fmla="*/ 46 h 157"/>
              <a:gd name="T24" fmla="*/ 273 w 336"/>
              <a:gd name="T25" fmla="*/ 28 h 157"/>
              <a:gd name="T26" fmla="*/ 299 w 336"/>
              <a:gd name="T27" fmla="*/ 10 h 157"/>
              <a:gd name="T28" fmla="*/ 336 w 336"/>
              <a:gd name="T29" fmla="*/ 3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6"/>
              <a:gd name="T46" fmla="*/ 0 h 157"/>
              <a:gd name="T47" fmla="*/ 336 w 336"/>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6" h="157">
                <a:moveTo>
                  <a:pt x="0" y="157"/>
                </a:moveTo>
                <a:cubicBezTo>
                  <a:pt x="16" y="125"/>
                  <a:pt x="2" y="136"/>
                  <a:pt x="63" y="135"/>
                </a:cubicBezTo>
                <a:cubicBezTo>
                  <a:pt x="76" y="114"/>
                  <a:pt x="80" y="118"/>
                  <a:pt x="110" y="117"/>
                </a:cubicBezTo>
                <a:cubicBezTo>
                  <a:pt x="115" y="116"/>
                  <a:pt x="120" y="117"/>
                  <a:pt x="125" y="115"/>
                </a:cubicBezTo>
                <a:cubicBezTo>
                  <a:pt x="131" y="113"/>
                  <a:pt x="128" y="96"/>
                  <a:pt x="132" y="94"/>
                </a:cubicBezTo>
                <a:cubicBezTo>
                  <a:pt x="138" y="92"/>
                  <a:pt x="145" y="92"/>
                  <a:pt x="152" y="91"/>
                </a:cubicBezTo>
                <a:cubicBezTo>
                  <a:pt x="158" y="87"/>
                  <a:pt x="157" y="82"/>
                  <a:pt x="161" y="76"/>
                </a:cubicBezTo>
                <a:cubicBezTo>
                  <a:pt x="165" y="71"/>
                  <a:pt x="177" y="71"/>
                  <a:pt x="182" y="70"/>
                </a:cubicBezTo>
                <a:cubicBezTo>
                  <a:pt x="189" y="61"/>
                  <a:pt x="189" y="58"/>
                  <a:pt x="201" y="57"/>
                </a:cubicBezTo>
                <a:cubicBezTo>
                  <a:pt x="204" y="56"/>
                  <a:pt x="207" y="56"/>
                  <a:pt x="209" y="55"/>
                </a:cubicBezTo>
                <a:cubicBezTo>
                  <a:pt x="210" y="54"/>
                  <a:pt x="211" y="52"/>
                  <a:pt x="212" y="51"/>
                </a:cubicBezTo>
                <a:cubicBezTo>
                  <a:pt x="217" y="49"/>
                  <a:pt x="227" y="46"/>
                  <a:pt x="227" y="46"/>
                </a:cubicBezTo>
                <a:cubicBezTo>
                  <a:pt x="229" y="25"/>
                  <a:pt x="256" y="30"/>
                  <a:pt x="273" y="28"/>
                </a:cubicBezTo>
                <a:cubicBezTo>
                  <a:pt x="271" y="7"/>
                  <a:pt x="274" y="12"/>
                  <a:pt x="299" y="10"/>
                </a:cubicBezTo>
                <a:cubicBezTo>
                  <a:pt x="309" y="0"/>
                  <a:pt x="322" y="3"/>
                  <a:pt x="336" y="3"/>
                </a:cubicBezTo>
              </a:path>
            </a:pathLst>
          </a:custGeom>
          <a:noFill/>
          <a:ln w="28575">
            <a:solidFill>
              <a:schemeClr val="tx1"/>
            </a:solidFill>
            <a:round/>
            <a:headEnd/>
            <a:tailEnd/>
          </a:ln>
        </p:spPr>
        <p:txBody>
          <a:bodyPr wrap="none" lIns="82382" tIns="41190" rIns="82382" bIns="41190" anchor="ctr"/>
          <a:lstStyle/>
          <a:p>
            <a:pPr algn="ctr" eaLnBrk="0" hangingPunct="0">
              <a:defRPr/>
            </a:pPr>
            <a:endParaRPr lang="nl-NL" sz="1300" dirty="0">
              <a:solidFill>
                <a:srgbClr val="FFFFFF"/>
              </a:solidFill>
              <a:latin typeface="Arial" pitchFamily="34" charset="0"/>
              <a:cs typeface="+mn-cs"/>
            </a:endParaRPr>
          </a:p>
        </p:txBody>
      </p:sp>
      <p:sp>
        <p:nvSpPr>
          <p:cNvPr id="1505322" name="Freeform 49"/>
          <p:cNvSpPr>
            <a:spLocks/>
          </p:cNvSpPr>
          <p:nvPr/>
        </p:nvSpPr>
        <p:spPr bwMode="auto">
          <a:xfrm>
            <a:off x="3224213" y="4695825"/>
            <a:ext cx="733425" cy="361950"/>
          </a:xfrm>
          <a:custGeom>
            <a:avLst/>
            <a:gdLst>
              <a:gd name="T0" fmla="*/ 0 w 540"/>
              <a:gd name="T1" fmla="*/ 234 h 234"/>
              <a:gd name="T2" fmla="*/ 11 w 540"/>
              <a:gd name="T3" fmla="*/ 230 h 234"/>
              <a:gd name="T4" fmla="*/ 24 w 540"/>
              <a:gd name="T5" fmla="*/ 213 h 234"/>
              <a:gd name="T6" fmla="*/ 48 w 540"/>
              <a:gd name="T7" fmla="*/ 209 h 234"/>
              <a:gd name="T8" fmla="*/ 74 w 540"/>
              <a:gd name="T9" fmla="*/ 185 h 234"/>
              <a:gd name="T10" fmla="*/ 129 w 540"/>
              <a:gd name="T11" fmla="*/ 179 h 234"/>
              <a:gd name="T12" fmla="*/ 176 w 540"/>
              <a:gd name="T13" fmla="*/ 173 h 234"/>
              <a:gd name="T14" fmla="*/ 195 w 540"/>
              <a:gd name="T15" fmla="*/ 158 h 234"/>
              <a:gd name="T16" fmla="*/ 209 w 540"/>
              <a:gd name="T17" fmla="*/ 146 h 234"/>
              <a:gd name="T18" fmla="*/ 237 w 540"/>
              <a:gd name="T19" fmla="*/ 140 h 234"/>
              <a:gd name="T20" fmla="*/ 276 w 540"/>
              <a:gd name="T21" fmla="*/ 128 h 234"/>
              <a:gd name="T22" fmla="*/ 332 w 540"/>
              <a:gd name="T23" fmla="*/ 129 h 234"/>
              <a:gd name="T24" fmla="*/ 342 w 540"/>
              <a:gd name="T25" fmla="*/ 105 h 234"/>
              <a:gd name="T26" fmla="*/ 356 w 540"/>
              <a:gd name="T27" fmla="*/ 95 h 234"/>
              <a:gd name="T28" fmla="*/ 399 w 540"/>
              <a:gd name="T29" fmla="*/ 87 h 234"/>
              <a:gd name="T30" fmla="*/ 410 w 540"/>
              <a:gd name="T31" fmla="*/ 77 h 234"/>
              <a:gd name="T32" fmla="*/ 446 w 540"/>
              <a:gd name="T33" fmla="*/ 66 h 234"/>
              <a:gd name="T34" fmla="*/ 455 w 540"/>
              <a:gd name="T35" fmla="*/ 50 h 234"/>
              <a:gd name="T36" fmla="*/ 467 w 540"/>
              <a:gd name="T37" fmla="*/ 41 h 234"/>
              <a:gd name="T38" fmla="*/ 479 w 540"/>
              <a:gd name="T39" fmla="*/ 32 h 234"/>
              <a:gd name="T40" fmla="*/ 497 w 540"/>
              <a:gd name="T41" fmla="*/ 36 h 234"/>
              <a:gd name="T42" fmla="*/ 536 w 540"/>
              <a:gd name="T43" fmla="*/ 2 h 234"/>
              <a:gd name="T44" fmla="*/ 540 w 540"/>
              <a:gd name="T45" fmla="*/ 0 h 2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0"/>
              <a:gd name="T70" fmla="*/ 0 h 234"/>
              <a:gd name="T71" fmla="*/ 540 w 540"/>
              <a:gd name="T72" fmla="*/ 234 h 2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0" h="234">
                <a:moveTo>
                  <a:pt x="0" y="234"/>
                </a:moveTo>
                <a:cubicBezTo>
                  <a:pt x="3" y="232"/>
                  <a:pt x="8" y="232"/>
                  <a:pt x="11" y="230"/>
                </a:cubicBezTo>
                <a:cubicBezTo>
                  <a:pt x="17" y="226"/>
                  <a:pt x="17" y="216"/>
                  <a:pt x="24" y="213"/>
                </a:cubicBezTo>
                <a:cubicBezTo>
                  <a:pt x="31" y="210"/>
                  <a:pt x="48" y="209"/>
                  <a:pt x="48" y="209"/>
                </a:cubicBezTo>
                <a:cubicBezTo>
                  <a:pt x="51" y="195"/>
                  <a:pt x="59" y="187"/>
                  <a:pt x="74" y="185"/>
                </a:cubicBezTo>
                <a:cubicBezTo>
                  <a:pt x="91" y="179"/>
                  <a:pt x="111" y="181"/>
                  <a:pt x="129" y="179"/>
                </a:cubicBezTo>
                <a:cubicBezTo>
                  <a:pt x="151" y="170"/>
                  <a:pt x="127" y="174"/>
                  <a:pt x="176" y="173"/>
                </a:cubicBezTo>
                <a:cubicBezTo>
                  <a:pt x="184" y="167"/>
                  <a:pt x="183" y="160"/>
                  <a:pt x="195" y="158"/>
                </a:cubicBezTo>
                <a:cubicBezTo>
                  <a:pt x="205" y="146"/>
                  <a:pt x="199" y="148"/>
                  <a:pt x="209" y="146"/>
                </a:cubicBezTo>
                <a:cubicBezTo>
                  <a:pt x="218" y="141"/>
                  <a:pt x="226" y="141"/>
                  <a:pt x="237" y="140"/>
                </a:cubicBezTo>
                <a:cubicBezTo>
                  <a:pt x="241" y="124"/>
                  <a:pt x="261" y="130"/>
                  <a:pt x="276" y="128"/>
                </a:cubicBezTo>
                <a:cubicBezTo>
                  <a:pt x="297" y="129"/>
                  <a:pt x="312" y="131"/>
                  <a:pt x="332" y="129"/>
                </a:cubicBezTo>
                <a:cubicBezTo>
                  <a:pt x="333" y="121"/>
                  <a:pt x="336" y="111"/>
                  <a:pt x="342" y="105"/>
                </a:cubicBezTo>
                <a:cubicBezTo>
                  <a:pt x="346" y="101"/>
                  <a:pt x="356" y="95"/>
                  <a:pt x="356" y="95"/>
                </a:cubicBezTo>
                <a:cubicBezTo>
                  <a:pt x="363" y="83"/>
                  <a:pt x="390" y="88"/>
                  <a:pt x="399" y="87"/>
                </a:cubicBezTo>
                <a:cubicBezTo>
                  <a:pt x="404" y="84"/>
                  <a:pt x="407" y="82"/>
                  <a:pt x="410" y="77"/>
                </a:cubicBezTo>
                <a:cubicBezTo>
                  <a:pt x="413" y="63"/>
                  <a:pt x="437" y="67"/>
                  <a:pt x="446" y="66"/>
                </a:cubicBezTo>
                <a:cubicBezTo>
                  <a:pt x="447" y="58"/>
                  <a:pt x="445" y="52"/>
                  <a:pt x="455" y="50"/>
                </a:cubicBezTo>
                <a:cubicBezTo>
                  <a:pt x="461" y="45"/>
                  <a:pt x="459" y="42"/>
                  <a:pt x="467" y="41"/>
                </a:cubicBezTo>
                <a:cubicBezTo>
                  <a:pt x="472" y="39"/>
                  <a:pt x="474" y="35"/>
                  <a:pt x="479" y="32"/>
                </a:cubicBezTo>
                <a:cubicBezTo>
                  <a:pt x="485" y="33"/>
                  <a:pt x="491" y="35"/>
                  <a:pt x="497" y="36"/>
                </a:cubicBezTo>
                <a:cubicBezTo>
                  <a:pt x="499" y="13"/>
                  <a:pt x="515" y="6"/>
                  <a:pt x="536" y="2"/>
                </a:cubicBezTo>
                <a:cubicBezTo>
                  <a:pt x="537" y="1"/>
                  <a:pt x="540" y="0"/>
                  <a:pt x="540" y="0"/>
                </a:cubicBezTo>
              </a:path>
            </a:pathLst>
          </a:custGeom>
          <a:noFill/>
          <a:ln w="28575">
            <a:solidFill>
              <a:schemeClr val="tx1"/>
            </a:solidFill>
            <a:round/>
            <a:headEnd/>
            <a:tailEnd/>
          </a:ln>
        </p:spPr>
        <p:txBody>
          <a:bodyPr wrap="none" lIns="82382" tIns="41190" rIns="82382" bIns="41190" anchor="ctr"/>
          <a:lstStyle/>
          <a:p>
            <a:pPr algn="ctr" eaLnBrk="0" hangingPunct="0">
              <a:defRPr/>
            </a:pPr>
            <a:endParaRPr lang="nl-NL" sz="1300" dirty="0">
              <a:solidFill>
                <a:srgbClr val="FFFFFF"/>
              </a:solidFill>
              <a:latin typeface="Arial" pitchFamily="34" charset="0"/>
              <a:cs typeface="+mn-cs"/>
            </a:endParaRPr>
          </a:p>
        </p:txBody>
      </p:sp>
      <p:sp>
        <p:nvSpPr>
          <p:cNvPr id="1505323" name="Freeform 50"/>
          <p:cNvSpPr>
            <a:spLocks/>
          </p:cNvSpPr>
          <p:nvPr/>
        </p:nvSpPr>
        <p:spPr bwMode="auto">
          <a:xfrm>
            <a:off x="3959225" y="4356100"/>
            <a:ext cx="665163" cy="342900"/>
          </a:xfrm>
          <a:custGeom>
            <a:avLst/>
            <a:gdLst>
              <a:gd name="T0" fmla="*/ 0 w 489"/>
              <a:gd name="T1" fmla="*/ 222 h 222"/>
              <a:gd name="T2" fmla="*/ 14 w 489"/>
              <a:gd name="T3" fmla="*/ 200 h 222"/>
              <a:gd name="T4" fmla="*/ 36 w 489"/>
              <a:gd name="T5" fmla="*/ 194 h 222"/>
              <a:gd name="T6" fmla="*/ 75 w 489"/>
              <a:gd name="T7" fmla="*/ 191 h 222"/>
              <a:gd name="T8" fmla="*/ 89 w 489"/>
              <a:gd name="T9" fmla="*/ 179 h 222"/>
              <a:gd name="T10" fmla="*/ 110 w 489"/>
              <a:gd name="T11" fmla="*/ 162 h 222"/>
              <a:gd name="T12" fmla="*/ 125 w 489"/>
              <a:gd name="T13" fmla="*/ 149 h 222"/>
              <a:gd name="T14" fmla="*/ 146 w 489"/>
              <a:gd name="T15" fmla="*/ 131 h 222"/>
              <a:gd name="T16" fmla="*/ 171 w 489"/>
              <a:gd name="T17" fmla="*/ 128 h 222"/>
              <a:gd name="T18" fmla="*/ 197 w 489"/>
              <a:gd name="T19" fmla="*/ 119 h 222"/>
              <a:gd name="T20" fmla="*/ 252 w 489"/>
              <a:gd name="T21" fmla="*/ 105 h 222"/>
              <a:gd name="T22" fmla="*/ 269 w 489"/>
              <a:gd name="T23" fmla="*/ 95 h 222"/>
              <a:gd name="T24" fmla="*/ 273 w 489"/>
              <a:gd name="T25" fmla="*/ 93 h 222"/>
              <a:gd name="T26" fmla="*/ 284 w 489"/>
              <a:gd name="T27" fmla="*/ 92 h 222"/>
              <a:gd name="T28" fmla="*/ 291 w 489"/>
              <a:gd name="T29" fmla="*/ 84 h 222"/>
              <a:gd name="T30" fmla="*/ 335 w 489"/>
              <a:gd name="T31" fmla="*/ 74 h 222"/>
              <a:gd name="T32" fmla="*/ 366 w 489"/>
              <a:gd name="T33" fmla="*/ 74 h 222"/>
              <a:gd name="T34" fmla="*/ 402 w 489"/>
              <a:gd name="T35" fmla="*/ 71 h 222"/>
              <a:gd name="T36" fmla="*/ 419 w 489"/>
              <a:gd name="T37" fmla="*/ 62 h 222"/>
              <a:gd name="T38" fmla="*/ 440 w 489"/>
              <a:gd name="T39" fmla="*/ 44 h 222"/>
              <a:gd name="T40" fmla="*/ 461 w 489"/>
              <a:gd name="T41" fmla="*/ 41 h 222"/>
              <a:gd name="T42" fmla="*/ 473 w 489"/>
              <a:gd name="T43" fmla="*/ 30 h 222"/>
              <a:gd name="T44" fmla="*/ 488 w 489"/>
              <a:gd name="T45" fmla="*/ 5 h 222"/>
              <a:gd name="T46" fmla="*/ 489 w 489"/>
              <a:gd name="T47" fmla="*/ 0 h 2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9"/>
              <a:gd name="T73" fmla="*/ 0 h 222"/>
              <a:gd name="T74" fmla="*/ 489 w 489"/>
              <a:gd name="T75" fmla="*/ 222 h 2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9" h="222">
                <a:moveTo>
                  <a:pt x="0" y="222"/>
                </a:moveTo>
                <a:cubicBezTo>
                  <a:pt x="4" y="213"/>
                  <a:pt x="5" y="205"/>
                  <a:pt x="14" y="200"/>
                </a:cubicBezTo>
                <a:cubicBezTo>
                  <a:pt x="26" y="202"/>
                  <a:pt x="26" y="196"/>
                  <a:pt x="36" y="194"/>
                </a:cubicBezTo>
                <a:cubicBezTo>
                  <a:pt x="50" y="196"/>
                  <a:pt x="62" y="193"/>
                  <a:pt x="75" y="191"/>
                </a:cubicBezTo>
                <a:cubicBezTo>
                  <a:pt x="72" y="178"/>
                  <a:pt x="75" y="180"/>
                  <a:pt x="89" y="179"/>
                </a:cubicBezTo>
                <a:cubicBezTo>
                  <a:pt x="103" y="177"/>
                  <a:pt x="103" y="173"/>
                  <a:pt x="110" y="162"/>
                </a:cubicBezTo>
                <a:cubicBezTo>
                  <a:pt x="112" y="150"/>
                  <a:pt x="112" y="150"/>
                  <a:pt x="125" y="149"/>
                </a:cubicBezTo>
                <a:cubicBezTo>
                  <a:pt x="133" y="143"/>
                  <a:pt x="135" y="133"/>
                  <a:pt x="146" y="131"/>
                </a:cubicBezTo>
                <a:cubicBezTo>
                  <a:pt x="160" y="124"/>
                  <a:pt x="130" y="138"/>
                  <a:pt x="171" y="128"/>
                </a:cubicBezTo>
                <a:cubicBezTo>
                  <a:pt x="181" y="126"/>
                  <a:pt x="166" y="121"/>
                  <a:pt x="197" y="119"/>
                </a:cubicBezTo>
                <a:cubicBezTo>
                  <a:pt x="217" y="104"/>
                  <a:pt x="220" y="107"/>
                  <a:pt x="252" y="105"/>
                </a:cubicBezTo>
                <a:cubicBezTo>
                  <a:pt x="260" y="103"/>
                  <a:pt x="260" y="97"/>
                  <a:pt x="269" y="95"/>
                </a:cubicBezTo>
                <a:cubicBezTo>
                  <a:pt x="270" y="94"/>
                  <a:pt x="272" y="93"/>
                  <a:pt x="273" y="93"/>
                </a:cubicBezTo>
                <a:cubicBezTo>
                  <a:pt x="277" y="92"/>
                  <a:pt x="281" y="93"/>
                  <a:pt x="284" y="92"/>
                </a:cubicBezTo>
                <a:cubicBezTo>
                  <a:pt x="287" y="91"/>
                  <a:pt x="288" y="86"/>
                  <a:pt x="291" y="84"/>
                </a:cubicBezTo>
                <a:cubicBezTo>
                  <a:pt x="301" y="63"/>
                  <a:pt x="278" y="75"/>
                  <a:pt x="335" y="74"/>
                </a:cubicBezTo>
                <a:cubicBezTo>
                  <a:pt x="340" y="71"/>
                  <a:pt x="363" y="74"/>
                  <a:pt x="366" y="74"/>
                </a:cubicBezTo>
                <a:cubicBezTo>
                  <a:pt x="378" y="73"/>
                  <a:pt x="402" y="71"/>
                  <a:pt x="402" y="71"/>
                </a:cubicBezTo>
                <a:cubicBezTo>
                  <a:pt x="407" y="59"/>
                  <a:pt x="404" y="60"/>
                  <a:pt x="419" y="62"/>
                </a:cubicBezTo>
                <a:cubicBezTo>
                  <a:pt x="429" y="59"/>
                  <a:pt x="430" y="46"/>
                  <a:pt x="440" y="44"/>
                </a:cubicBezTo>
                <a:cubicBezTo>
                  <a:pt x="447" y="42"/>
                  <a:pt x="454" y="42"/>
                  <a:pt x="461" y="41"/>
                </a:cubicBezTo>
                <a:cubicBezTo>
                  <a:pt x="466" y="37"/>
                  <a:pt x="470" y="36"/>
                  <a:pt x="473" y="30"/>
                </a:cubicBezTo>
                <a:cubicBezTo>
                  <a:pt x="475" y="19"/>
                  <a:pt x="478" y="11"/>
                  <a:pt x="488" y="5"/>
                </a:cubicBezTo>
                <a:cubicBezTo>
                  <a:pt x="488" y="3"/>
                  <a:pt x="489" y="0"/>
                  <a:pt x="489" y="0"/>
                </a:cubicBezTo>
              </a:path>
            </a:pathLst>
          </a:custGeom>
          <a:noFill/>
          <a:ln w="28575">
            <a:solidFill>
              <a:schemeClr val="tx1"/>
            </a:solidFill>
            <a:round/>
            <a:headEnd/>
            <a:tailEnd/>
          </a:ln>
        </p:spPr>
        <p:txBody>
          <a:bodyPr wrap="none" lIns="82382" tIns="41190" rIns="82382" bIns="41190" anchor="ctr"/>
          <a:lstStyle/>
          <a:p>
            <a:pPr algn="ctr" eaLnBrk="0" hangingPunct="0">
              <a:defRPr/>
            </a:pPr>
            <a:endParaRPr lang="nl-NL" sz="1300" dirty="0">
              <a:solidFill>
                <a:srgbClr val="FFFFFF"/>
              </a:solidFill>
              <a:latin typeface="Arial" pitchFamily="34" charset="0"/>
              <a:cs typeface="+mn-cs"/>
            </a:endParaRPr>
          </a:p>
        </p:txBody>
      </p:sp>
      <p:sp>
        <p:nvSpPr>
          <p:cNvPr id="1505324" name="Freeform 51"/>
          <p:cNvSpPr>
            <a:spLocks/>
          </p:cNvSpPr>
          <p:nvPr/>
        </p:nvSpPr>
        <p:spPr bwMode="auto">
          <a:xfrm>
            <a:off x="2354263" y="5389563"/>
            <a:ext cx="820737" cy="263525"/>
          </a:xfrm>
          <a:custGeom>
            <a:avLst/>
            <a:gdLst>
              <a:gd name="T0" fmla="*/ 0 w 603"/>
              <a:gd name="T1" fmla="*/ 171 h 171"/>
              <a:gd name="T2" fmla="*/ 19 w 603"/>
              <a:gd name="T3" fmla="*/ 158 h 171"/>
              <a:gd name="T4" fmla="*/ 45 w 603"/>
              <a:gd name="T5" fmla="*/ 146 h 171"/>
              <a:gd name="T6" fmla="*/ 85 w 603"/>
              <a:gd name="T7" fmla="*/ 143 h 171"/>
              <a:gd name="T8" fmla="*/ 99 w 603"/>
              <a:gd name="T9" fmla="*/ 131 h 171"/>
              <a:gd name="T10" fmla="*/ 124 w 603"/>
              <a:gd name="T11" fmla="*/ 105 h 171"/>
              <a:gd name="T12" fmla="*/ 162 w 603"/>
              <a:gd name="T13" fmla="*/ 104 h 171"/>
              <a:gd name="T14" fmla="*/ 208 w 603"/>
              <a:gd name="T15" fmla="*/ 95 h 171"/>
              <a:gd name="T16" fmla="*/ 232 w 603"/>
              <a:gd name="T17" fmla="*/ 80 h 171"/>
              <a:gd name="T18" fmla="*/ 282 w 603"/>
              <a:gd name="T19" fmla="*/ 75 h 171"/>
              <a:gd name="T20" fmla="*/ 298 w 603"/>
              <a:gd name="T21" fmla="*/ 69 h 171"/>
              <a:gd name="T22" fmla="*/ 355 w 603"/>
              <a:gd name="T23" fmla="*/ 68 h 171"/>
              <a:gd name="T24" fmla="*/ 363 w 603"/>
              <a:gd name="T25" fmla="*/ 60 h 171"/>
              <a:gd name="T26" fmla="*/ 376 w 603"/>
              <a:gd name="T27" fmla="*/ 50 h 171"/>
              <a:gd name="T28" fmla="*/ 424 w 603"/>
              <a:gd name="T29" fmla="*/ 39 h 171"/>
              <a:gd name="T30" fmla="*/ 525 w 603"/>
              <a:gd name="T31" fmla="*/ 20 h 171"/>
              <a:gd name="T32" fmla="*/ 543 w 603"/>
              <a:gd name="T33" fmla="*/ 11 h 171"/>
              <a:gd name="T34" fmla="*/ 583 w 603"/>
              <a:gd name="T35" fmla="*/ 2 h 171"/>
              <a:gd name="T36" fmla="*/ 603 w 603"/>
              <a:gd name="T37" fmla="*/ 0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3"/>
              <a:gd name="T58" fmla="*/ 0 h 171"/>
              <a:gd name="T59" fmla="*/ 603 w 603"/>
              <a:gd name="T60" fmla="*/ 171 h 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3" h="171">
                <a:moveTo>
                  <a:pt x="0" y="171"/>
                </a:moveTo>
                <a:cubicBezTo>
                  <a:pt x="6" y="166"/>
                  <a:pt x="13" y="163"/>
                  <a:pt x="19" y="158"/>
                </a:cubicBezTo>
                <a:cubicBezTo>
                  <a:pt x="24" y="150"/>
                  <a:pt x="35" y="147"/>
                  <a:pt x="45" y="146"/>
                </a:cubicBezTo>
                <a:cubicBezTo>
                  <a:pt x="56" y="147"/>
                  <a:pt x="75" y="150"/>
                  <a:pt x="85" y="143"/>
                </a:cubicBezTo>
                <a:cubicBezTo>
                  <a:pt x="89" y="136"/>
                  <a:pt x="91" y="132"/>
                  <a:pt x="99" y="131"/>
                </a:cubicBezTo>
                <a:cubicBezTo>
                  <a:pt x="107" y="125"/>
                  <a:pt x="113" y="106"/>
                  <a:pt x="124" y="105"/>
                </a:cubicBezTo>
                <a:cubicBezTo>
                  <a:pt x="137" y="104"/>
                  <a:pt x="149" y="104"/>
                  <a:pt x="162" y="104"/>
                </a:cubicBezTo>
                <a:cubicBezTo>
                  <a:pt x="176" y="83"/>
                  <a:pt x="158" y="93"/>
                  <a:pt x="208" y="95"/>
                </a:cubicBezTo>
                <a:cubicBezTo>
                  <a:pt x="215" y="83"/>
                  <a:pt x="217" y="81"/>
                  <a:pt x="232" y="80"/>
                </a:cubicBezTo>
                <a:cubicBezTo>
                  <a:pt x="240" y="80"/>
                  <a:pt x="277" y="87"/>
                  <a:pt x="282" y="75"/>
                </a:cubicBezTo>
                <a:cubicBezTo>
                  <a:pt x="284" y="65"/>
                  <a:pt x="289" y="68"/>
                  <a:pt x="298" y="69"/>
                </a:cubicBezTo>
                <a:cubicBezTo>
                  <a:pt x="311" y="74"/>
                  <a:pt x="343" y="68"/>
                  <a:pt x="355" y="68"/>
                </a:cubicBezTo>
                <a:cubicBezTo>
                  <a:pt x="362" y="51"/>
                  <a:pt x="350" y="76"/>
                  <a:pt x="363" y="60"/>
                </a:cubicBezTo>
                <a:cubicBezTo>
                  <a:pt x="369" y="53"/>
                  <a:pt x="364" y="52"/>
                  <a:pt x="376" y="50"/>
                </a:cubicBezTo>
                <a:cubicBezTo>
                  <a:pt x="381" y="29"/>
                  <a:pt x="406" y="43"/>
                  <a:pt x="424" y="39"/>
                </a:cubicBezTo>
                <a:cubicBezTo>
                  <a:pt x="446" y="10"/>
                  <a:pt x="494" y="21"/>
                  <a:pt x="525" y="20"/>
                </a:cubicBezTo>
                <a:cubicBezTo>
                  <a:pt x="527" y="12"/>
                  <a:pt x="535" y="13"/>
                  <a:pt x="543" y="11"/>
                </a:cubicBezTo>
                <a:cubicBezTo>
                  <a:pt x="549" y="1"/>
                  <a:pt x="570" y="3"/>
                  <a:pt x="583" y="2"/>
                </a:cubicBezTo>
                <a:cubicBezTo>
                  <a:pt x="590" y="1"/>
                  <a:pt x="603" y="0"/>
                  <a:pt x="603" y="0"/>
                </a:cubicBezTo>
              </a:path>
            </a:pathLst>
          </a:custGeom>
          <a:noFill/>
          <a:ln w="28575">
            <a:solidFill>
              <a:schemeClr val="tx1"/>
            </a:solidFill>
            <a:round/>
            <a:headEnd/>
            <a:tailEnd/>
          </a:ln>
        </p:spPr>
        <p:txBody>
          <a:bodyPr wrap="none" lIns="82382" tIns="41190" rIns="82382" bIns="41190" anchor="ctr"/>
          <a:lstStyle/>
          <a:p>
            <a:pPr algn="ctr" eaLnBrk="0" hangingPunct="0">
              <a:defRPr/>
            </a:pPr>
            <a:endParaRPr lang="nl-NL" sz="1300" dirty="0">
              <a:solidFill>
                <a:srgbClr val="FFFFFF"/>
              </a:solidFill>
              <a:latin typeface="Arial" pitchFamily="34" charset="0"/>
              <a:cs typeface="+mn-cs"/>
            </a:endParaRPr>
          </a:p>
        </p:txBody>
      </p:sp>
      <p:sp>
        <p:nvSpPr>
          <p:cNvPr id="1505325" name="Freeform 52"/>
          <p:cNvSpPr>
            <a:spLocks/>
          </p:cNvSpPr>
          <p:nvPr/>
        </p:nvSpPr>
        <p:spPr bwMode="auto">
          <a:xfrm>
            <a:off x="3128963" y="5151438"/>
            <a:ext cx="531812" cy="184150"/>
          </a:xfrm>
          <a:custGeom>
            <a:avLst/>
            <a:gdLst>
              <a:gd name="T0" fmla="*/ 0 w 390"/>
              <a:gd name="T1" fmla="*/ 111 h 119"/>
              <a:gd name="T2" fmla="*/ 42 w 390"/>
              <a:gd name="T3" fmla="*/ 103 h 119"/>
              <a:gd name="T4" fmla="*/ 43 w 390"/>
              <a:gd name="T5" fmla="*/ 97 h 119"/>
              <a:gd name="T6" fmla="*/ 93 w 390"/>
              <a:gd name="T7" fmla="*/ 91 h 119"/>
              <a:gd name="T8" fmla="*/ 123 w 390"/>
              <a:gd name="T9" fmla="*/ 75 h 119"/>
              <a:gd name="T10" fmla="*/ 147 w 390"/>
              <a:gd name="T11" fmla="*/ 72 h 119"/>
              <a:gd name="T12" fmla="*/ 171 w 390"/>
              <a:gd name="T13" fmla="*/ 67 h 119"/>
              <a:gd name="T14" fmla="*/ 192 w 390"/>
              <a:gd name="T15" fmla="*/ 49 h 119"/>
              <a:gd name="T16" fmla="*/ 202 w 390"/>
              <a:gd name="T17" fmla="*/ 37 h 119"/>
              <a:gd name="T18" fmla="*/ 222 w 390"/>
              <a:gd name="T19" fmla="*/ 33 h 119"/>
              <a:gd name="T20" fmla="*/ 270 w 390"/>
              <a:gd name="T21" fmla="*/ 31 h 119"/>
              <a:gd name="T22" fmla="*/ 291 w 390"/>
              <a:gd name="T23" fmla="*/ 25 h 119"/>
              <a:gd name="T24" fmla="*/ 349 w 390"/>
              <a:gd name="T25" fmla="*/ 18 h 119"/>
              <a:gd name="T26" fmla="*/ 370 w 390"/>
              <a:gd name="T27" fmla="*/ 12 h 119"/>
              <a:gd name="T28" fmla="*/ 385 w 390"/>
              <a:gd name="T29" fmla="*/ 1 h 119"/>
              <a:gd name="T30" fmla="*/ 390 w 390"/>
              <a:gd name="T31" fmla="*/ 0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0"/>
              <a:gd name="T49" fmla="*/ 0 h 119"/>
              <a:gd name="T50" fmla="*/ 390 w 390"/>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0" h="119">
                <a:moveTo>
                  <a:pt x="0" y="111"/>
                </a:moveTo>
                <a:cubicBezTo>
                  <a:pt x="15" y="110"/>
                  <a:pt x="36" y="119"/>
                  <a:pt x="42" y="103"/>
                </a:cubicBezTo>
                <a:cubicBezTo>
                  <a:pt x="43" y="101"/>
                  <a:pt x="42" y="98"/>
                  <a:pt x="43" y="97"/>
                </a:cubicBezTo>
                <a:cubicBezTo>
                  <a:pt x="49" y="91"/>
                  <a:pt x="83" y="92"/>
                  <a:pt x="93" y="91"/>
                </a:cubicBezTo>
                <a:cubicBezTo>
                  <a:pt x="96" y="76"/>
                  <a:pt x="110" y="78"/>
                  <a:pt x="123" y="75"/>
                </a:cubicBezTo>
                <a:cubicBezTo>
                  <a:pt x="131" y="73"/>
                  <a:pt x="147" y="72"/>
                  <a:pt x="147" y="72"/>
                </a:cubicBezTo>
                <a:cubicBezTo>
                  <a:pt x="155" y="69"/>
                  <a:pt x="163" y="70"/>
                  <a:pt x="171" y="67"/>
                </a:cubicBezTo>
                <a:cubicBezTo>
                  <a:pt x="173" y="51"/>
                  <a:pt x="175" y="51"/>
                  <a:pt x="192" y="49"/>
                </a:cubicBezTo>
                <a:cubicBezTo>
                  <a:pt x="196" y="46"/>
                  <a:pt x="198" y="40"/>
                  <a:pt x="202" y="37"/>
                </a:cubicBezTo>
                <a:cubicBezTo>
                  <a:pt x="206" y="34"/>
                  <a:pt x="217" y="33"/>
                  <a:pt x="222" y="33"/>
                </a:cubicBezTo>
                <a:cubicBezTo>
                  <a:pt x="238" y="32"/>
                  <a:pt x="254" y="32"/>
                  <a:pt x="270" y="31"/>
                </a:cubicBezTo>
                <a:cubicBezTo>
                  <a:pt x="276" y="27"/>
                  <a:pt x="291" y="25"/>
                  <a:pt x="291" y="25"/>
                </a:cubicBezTo>
                <a:cubicBezTo>
                  <a:pt x="299" y="14"/>
                  <a:pt x="345" y="18"/>
                  <a:pt x="349" y="18"/>
                </a:cubicBezTo>
                <a:cubicBezTo>
                  <a:pt x="356" y="14"/>
                  <a:pt x="361" y="13"/>
                  <a:pt x="370" y="12"/>
                </a:cubicBezTo>
                <a:cubicBezTo>
                  <a:pt x="374" y="8"/>
                  <a:pt x="380" y="3"/>
                  <a:pt x="385" y="1"/>
                </a:cubicBezTo>
                <a:cubicBezTo>
                  <a:pt x="387" y="0"/>
                  <a:pt x="390" y="0"/>
                  <a:pt x="390" y="0"/>
                </a:cubicBezTo>
              </a:path>
            </a:pathLst>
          </a:custGeom>
          <a:noFill/>
          <a:ln w="28575">
            <a:solidFill>
              <a:schemeClr val="tx1"/>
            </a:solidFill>
            <a:round/>
            <a:headEnd/>
            <a:tailEnd/>
          </a:ln>
        </p:spPr>
        <p:txBody>
          <a:bodyPr wrap="none" lIns="82382" tIns="41190" rIns="82382" bIns="41190" anchor="ctr"/>
          <a:lstStyle/>
          <a:p>
            <a:pPr algn="ctr" eaLnBrk="0" hangingPunct="0">
              <a:defRPr/>
            </a:pPr>
            <a:endParaRPr lang="nl-NL" sz="1300" dirty="0">
              <a:solidFill>
                <a:srgbClr val="FFFFFF"/>
              </a:solidFill>
              <a:latin typeface="Arial" pitchFamily="34" charset="0"/>
              <a:cs typeface="+mn-cs"/>
            </a:endParaRPr>
          </a:p>
        </p:txBody>
      </p:sp>
      <p:sp>
        <p:nvSpPr>
          <p:cNvPr id="1505326" name="Freeform 53"/>
          <p:cNvSpPr>
            <a:spLocks/>
          </p:cNvSpPr>
          <p:nvPr/>
        </p:nvSpPr>
        <p:spPr bwMode="auto">
          <a:xfrm>
            <a:off x="3662363" y="4868863"/>
            <a:ext cx="579437" cy="284162"/>
          </a:xfrm>
          <a:custGeom>
            <a:avLst/>
            <a:gdLst>
              <a:gd name="T0" fmla="*/ 0 w 426"/>
              <a:gd name="T1" fmla="*/ 184 h 184"/>
              <a:gd name="T2" fmla="*/ 21 w 426"/>
              <a:gd name="T3" fmla="*/ 174 h 184"/>
              <a:gd name="T4" fmla="*/ 59 w 426"/>
              <a:gd name="T5" fmla="*/ 166 h 184"/>
              <a:gd name="T6" fmla="*/ 77 w 426"/>
              <a:gd name="T7" fmla="*/ 147 h 184"/>
              <a:gd name="T8" fmla="*/ 125 w 426"/>
              <a:gd name="T9" fmla="*/ 142 h 184"/>
              <a:gd name="T10" fmla="*/ 147 w 426"/>
              <a:gd name="T11" fmla="*/ 133 h 184"/>
              <a:gd name="T12" fmla="*/ 152 w 426"/>
              <a:gd name="T13" fmla="*/ 117 h 184"/>
              <a:gd name="T14" fmla="*/ 167 w 426"/>
              <a:gd name="T15" fmla="*/ 109 h 184"/>
              <a:gd name="T16" fmla="*/ 182 w 426"/>
              <a:gd name="T17" fmla="*/ 99 h 184"/>
              <a:gd name="T18" fmla="*/ 206 w 426"/>
              <a:gd name="T19" fmla="*/ 93 h 184"/>
              <a:gd name="T20" fmla="*/ 221 w 426"/>
              <a:gd name="T21" fmla="*/ 85 h 184"/>
              <a:gd name="T22" fmla="*/ 234 w 426"/>
              <a:gd name="T23" fmla="*/ 72 h 184"/>
              <a:gd name="T24" fmla="*/ 261 w 426"/>
              <a:gd name="T25" fmla="*/ 64 h 184"/>
              <a:gd name="T26" fmla="*/ 275 w 426"/>
              <a:gd name="T27" fmla="*/ 49 h 184"/>
              <a:gd name="T28" fmla="*/ 294 w 426"/>
              <a:gd name="T29" fmla="*/ 46 h 184"/>
              <a:gd name="T30" fmla="*/ 321 w 426"/>
              <a:gd name="T31" fmla="*/ 39 h 184"/>
              <a:gd name="T32" fmla="*/ 363 w 426"/>
              <a:gd name="T33" fmla="*/ 25 h 184"/>
              <a:gd name="T34" fmla="*/ 380 w 426"/>
              <a:gd name="T35" fmla="*/ 13 h 184"/>
              <a:gd name="T36" fmla="*/ 426 w 426"/>
              <a:gd name="T37" fmla="*/ 9 h 1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6"/>
              <a:gd name="T58" fmla="*/ 0 h 184"/>
              <a:gd name="T59" fmla="*/ 426 w 426"/>
              <a:gd name="T60" fmla="*/ 184 h 1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6" h="184">
                <a:moveTo>
                  <a:pt x="0" y="184"/>
                </a:moveTo>
                <a:cubicBezTo>
                  <a:pt x="6" y="176"/>
                  <a:pt x="12" y="175"/>
                  <a:pt x="21" y="174"/>
                </a:cubicBezTo>
                <a:cubicBezTo>
                  <a:pt x="34" y="169"/>
                  <a:pt x="53" y="181"/>
                  <a:pt x="59" y="166"/>
                </a:cubicBezTo>
                <a:cubicBezTo>
                  <a:pt x="80" y="171"/>
                  <a:pt x="70" y="165"/>
                  <a:pt x="77" y="147"/>
                </a:cubicBezTo>
                <a:cubicBezTo>
                  <a:pt x="79" y="142"/>
                  <a:pt x="120" y="142"/>
                  <a:pt x="125" y="142"/>
                </a:cubicBezTo>
                <a:cubicBezTo>
                  <a:pt x="133" y="134"/>
                  <a:pt x="135" y="135"/>
                  <a:pt x="147" y="133"/>
                </a:cubicBezTo>
                <a:cubicBezTo>
                  <a:pt x="155" y="122"/>
                  <a:pt x="143" y="140"/>
                  <a:pt x="152" y="117"/>
                </a:cubicBezTo>
                <a:cubicBezTo>
                  <a:pt x="154" y="113"/>
                  <a:pt x="164" y="111"/>
                  <a:pt x="167" y="109"/>
                </a:cubicBezTo>
                <a:cubicBezTo>
                  <a:pt x="171" y="101"/>
                  <a:pt x="172" y="100"/>
                  <a:pt x="182" y="99"/>
                </a:cubicBezTo>
                <a:cubicBezTo>
                  <a:pt x="190" y="96"/>
                  <a:pt x="198" y="94"/>
                  <a:pt x="206" y="93"/>
                </a:cubicBezTo>
                <a:cubicBezTo>
                  <a:pt x="211" y="90"/>
                  <a:pt x="216" y="88"/>
                  <a:pt x="221" y="85"/>
                </a:cubicBezTo>
                <a:cubicBezTo>
                  <a:pt x="228" y="76"/>
                  <a:pt x="220" y="74"/>
                  <a:pt x="234" y="72"/>
                </a:cubicBezTo>
                <a:cubicBezTo>
                  <a:pt x="248" y="68"/>
                  <a:pt x="243" y="66"/>
                  <a:pt x="261" y="64"/>
                </a:cubicBezTo>
                <a:cubicBezTo>
                  <a:pt x="265" y="58"/>
                  <a:pt x="267" y="51"/>
                  <a:pt x="275" y="49"/>
                </a:cubicBezTo>
                <a:cubicBezTo>
                  <a:pt x="281" y="47"/>
                  <a:pt x="294" y="46"/>
                  <a:pt x="294" y="46"/>
                </a:cubicBezTo>
                <a:cubicBezTo>
                  <a:pt x="303" y="39"/>
                  <a:pt x="308" y="40"/>
                  <a:pt x="321" y="39"/>
                </a:cubicBezTo>
                <a:cubicBezTo>
                  <a:pt x="330" y="24"/>
                  <a:pt x="347" y="28"/>
                  <a:pt x="363" y="25"/>
                </a:cubicBezTo>
                <a:cubicBezTo>
                  <a:pt x="369" y="13"/>
                  <a:pt x="361" y="16"/>
                  <a:pt x="380" y="13"/>
                </a:cubicBezTo>
                <a:cubicBezTo>
                  <a:pt x="390" y="0"/>
                  <a:pt x="412" y="9"/>
                  <a:pt x="426" y="9"/>
                </a:cubicBezTo>
              </a:path>
            </a:pathLst>
          </a:custGeom>
          <a:noFill/>
          <a:ln w="28575">
            <a:solidFill>
              <a:schemeClr val="tx1"/>
            </a:solidFill>
            <a:round/>
            <a:headEnd/>
            <a:tailEnd/>
          </a:ln>
        </p:spPr>
        <p:txBody>
          <a:bodyPr wrap="none" lIns="82382" tIns="41190" rIns="82382" bIns="41190" anchor="ctr"/>
          <a:lstStyle/>
          <a:p>
            <a:pPr algn="ctr" eaLnBrk="0" hangingPunct="0">
              <a:defRPr/>
            </a:pPr>
            <a:endParaRPr lang="nl-NL" sz="1300" dirty="0">
              <a:solidFill>
                <a:srgbClr val="FFFFFF"/>
              </a:solidFill>
              <a:latin typeface="Arial" pitchFamily="34" charset="0"/>
              <a:cs typeface="+mn-cs"/>
            </a:endParaRPr>
          </a:p>
        </p:txBody>
      </p:sp>
      <p:sp>
        <p:nvSpPr>
          <p:cNvPr id="1505327" name="Freeform 54"/>
          <p:cNvSpPr>
            <a:spLocks/>
          </p:cNvSpPr>
          <p:nvPr/>
        </p:nvSpPr>
        <p:spPr bwMode="auto">
          <a:xfrm>
            <a:off x="3167063" y="5057775"/>
            <a:ext cx="885825" cy="339725"/>
          </a:xfrm>
          <a:custGeom>
            <a:avLst/>
            <a:gdLst>
              <a:gd name="T0" fmla="*/ 0 w 651"/>
              <a:gd name="T1" fmla="*/ 214 h 219"/>
              <a:gd name="T2" fmla="*/ 33 w 651"/>
              <a:gd name="T3" fmla="*/ 210 h 219"/>
              <a:gd name="T4" fmla="*/ 50 w 651"/>
              <a:gd name="T5" fmla="*/ 196 h 219"/>
              <a:gd name="T6" fmla="*/ 110 w 651"/>
              <a:gd name="T7" fmla="*/ 189 h 219"/>
              <a:gd name="T8" fmla="*/ 146 w 651"/>
              <a:gd name="T9" fmla="*/ 180 h 219"/>
              <a:gd name="T10" fmla="*/ 173 w 651"/>
              <a:gd name="T11" fmla="*/ 171 h 219"/>
              <a:gd name="T12" fmla="*/ 230 w 651"/>
              <a:gd name="T13" fmla="*/ 162 h 219"/>
              <a:gd name="T14" fmla="*/ 287 w 651"/>
              <a:gd name="T15" fmla="*/ 147 h 219"/>
              <a:gd name="T16" fmla="*/ 320 w 651"/>
              <a:gd name="T17" fmla="*/ 139 h 219"/>
              <a:gd name="T18" fmla="*/ 362 w 651"/>
              <a:gd name="T19" fmla="*/ 129 h 219"/>
              <a:gd name="T20" fmla="*/ 369 w 651"/>
              <a:gd name="T21" fmla="*/ 117 h 219"/>
              <a:gd name="T22" fmla="*/ 395 w 651"/>
              <a:gd name="T23" fmla="*/ 111 h 219"/>
              <a:gd name="T24" fmla="*/ 416 w 651"/>
              <a:gd name="T25" fmla="*/ 102 h 219"/>
              <a:gd name="T26" fmla="*/ 426 w 651"/>
              <a:gd name="T27" fmla="*/ 91 h 219"/>
              <a:gd name="T28" fmla="*/ 473 w 651"/>
              <a:gd name="T29" fmla="*/ 82 h 219"/>
              <a:gd name="T30" fmla="*/ 482 w 651"/>
              <a:gd name="T31" fmla="*/ 70 h 219"/>
              <a:gd name="T32" fmla="*/ 509 w 651"/>
              <a:gd name="T33" fmla="*/ 60 h 219"/>
              <a:gd name="T34" fmla="*/ 539 w 651"/>
              <a:gd name="T35" fmla="*/ 54 h 219"/>
              <a:gd name="T36" fmla="*/ 557 w 651"/>
              <a:gd name="T37" fmla="*/ 42 h 219"/>
              <a:gd name="T38" fmla="*/ 573 w 651"/>
              <a:gd name="T39" fmla="*/ 27 h 219"/>
              <a:gd name="T40" fmla="*/ 599 w 651"/>
              <a:gd name="T41" fmla="*/ 19 h 219"/>
              <a:gd name="T42" fmla="*/ 611 w 651"/>
              <a:gd name="T43" fmla="*/ 0 h 219"/>
              <a:gd name="T44" fmla="*/ 651 w 651"/>
              <a:gd name="T45" fmla="*/ 1 h 2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1"/>
              <a:gd name="T70" fmla="*/ 0 h 219"/>
              <a:gd name="T71" fmla="*/ 651 w 651"/>
              <a:gd name="T72" fmla="*/ 219 h 2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1" h="219">
                <a:moveTo>
                  <a:pt x="0" y="214"/>
                </a:moveTo>
                <a:cubicBezTo>
                  <a:pt x="12" y="215"/>
                  <a:pt x="24" y="219"/>
                  <a:pt x="33" y="210"/>
                </a:cubicBezTo>
                <a:cubicBezTo>
                  <a:pt x="36" y="198"/>
                  <a:pt x="40" y="199"/>
                  <a:pt x="50" y="196"/>
                </a:cubicBezTo>
                <a:cubicBezTo>
                  <a:pt x="63" y="178"/>
                  <a:pt x="90" y="193"/>
                  <a:pt x="110" y="189"/>
                </a:cubicBezTo>
                <a:cubicBezTo>
                  <a:pt x="116" y="179"/>
                  <a:pt x="135" y="181"/>
                  <a:pt x="146" y="180"/>
                </a:cubicBezTo>
                <a:cubicBezTo>
                  <a:pt x="148" y="170"/>
                  <a:pt x="164" y="172"/>
                  <a:pt x="173" y="171"/>
                </a:cubicBezTo>
                <a:cubicBezTo>
                  <a:pt x="179" y="160"/>
                  <a:pt x="217" y="164"/>
                  <a:pt x="230" y="162"/>
                </a:cubicBezTo>
                <a:cubicBezTo>
                  <a:pt x="251" y="135"/>
                  <a:pt x="201" y="149"/>
                  <a:pt x="287" y="147"/>
                </a:cubicBezTo>
                <a:cubicBezTo>
                  <a:pt x="293" y="136"/>
                  <a:pt x="309" y="140"/>
                  <a:pt x="320" y="139"/>
                </a:cubicBezTo>
                <a:cubicBezTo>
                  <a:pt x="329" y="127"/>
                  <a:pt x="350" y="130"/>
                  <a:pt x="362" y="129"/>
                </a:cubicBezTo>
                <a:cubicBezTo>
                  <a:pt x="368" y="126"/>
                  <a:pt x="368" y="124"/>
                  <a:pt x="369" y="117"/>
                </a:cubicBezTo>
                <a:cubicBezTo>
                  <a:pt x="383" y="118"/>
                  <a:pt x="384" y="118"/>
                  <a:pt x="395" y="111"/>
                </a:cubicBezTo>
                <a:cubicBezTo>
                  <a:pt x="397" y="100"/>
                  <a:pt x="405" y="103"/>
                  <a:pt x="416" y="102"/>
                </a:cubicBezTo>
                <a:cubicBezTo>
                  <a:pt x="419" y="97"/>
                  <a:pt x="421" y="94"/>
                  <a:pt x="426" y="91"/>
                </a:cubicBezTo>
                <a:cubicBezTo>
                  <a:pt x="431" y="76"/>
                  <a:pt x="473" y="82"/>
                  <a:pt x="473" y="82"/>
                </a:cubicBezTo>
                <a:cubicBezTo>
                  <a:pt x="478" y="78"/>
                  <a:pt x="480" y="76"/>
                  <a:pt x="482" y="70"/>
                </a:cubicBezTo>
                <a:cubicBezTo>
                  <a:pt x="484" y="59"/>
                  <a:pt x="499" y="61"/>
                  <a:pt x="509" y="60"/>
                </a:cubicBezTo>
                <a:cubicBezTo>
                  <a:pt x="519" y="52"/>
                  <a:pt x="524" y="55"/>
                  <a:pt x="539" y="54"/>
                </a:cubicBezTo>
                <a:cubicBezTo>
                  <a:pt x="545" y="50"/>
                  <a:pt x="551" y="46"/>
                  <a:pt x="557" y="42"/>
                </a:cubicBezTo>
                <a:cubicBezTo>
                  <a:pt x="563" y="32"/>
                  <a:pt x="560" y="29"/>
                  <a:pt x="573" y="27"/>
                </a:cubicBezTo>
                <a:cubicBezTo>
                  <a:pt x="581" y="22"/>
                  <a:pt x="599" y="19"/>
                  <a:pt x="599" y="19"/>
                </a:cubicBezTo>
                <a:cubicBezTo>
                  <a:pt x="606" y="10"/>
                  <a:pt x="599" y="2"/>
                  <a:pt x="611" y="0"/>
                </a:cubicBezTo>
                <a:cubicBezTo>
                  <a:pt x="625" y="2"/>
                  <a:pt x="637" y="1"/>
                  <a:pt x="651" y="1"/>
                </a:cubicBezTo>
              </a:path>
            </a:pathLst>
          </a:custGeom>
          <a:noFill/>
          <a:ln w="28575">
            <a:solidFill>
              <a:schemeClr val="tx1"/>
            </a:solidFill>
            <a:round/>
            <a:headEnd/>
            <a:tailEnd/>
          </a:ln>
        </p:spPr>
        <p:txBody>
          <a:bodyPr wrap="none" lIns="82382" tIns="41190" rIns="82382" bIns="41190" anchor="ctr"/>
          <a:lstStyle/>
          <a:p>
            <a:pPr algn="ctr" eaLnBrk="0" hangingPunct="0">
              <a:defRPr/>
            </a:pPr>
            <a:endParaRPr lang="nl-NL" sz="1300" dirty="0">
              <a:solidFill>
                <a:srgbClr val="FFFFFF"/>
              </a:solidFill>
              <a:latin typeface="Arial" pitchFamily="34" charset="0"/>
              <a:cs typeface="+mn-cs"/>
            </a:endParaRPr>
          </a:p>
        </p:txBody>
      </p:sp>
      <p:sp>
        <p:nvSpPr>
          <p:cNvPr id="1505328" name="Freeform 55"/>
          <p:cNvSpPr>
            <a:spLocks/>
          </p:cNvSpPr>
          <p:nvPr/>
        </p:nvSpPr>
        <p:spPr bwMode="auto">
          <a:xfrm>
            <a:off x="4249738" y="4724400"/>
            <a:ext cx="293687" cy="163513"/>
          </a:xfrm>
          <a:custGeom>
            <a:avLst/>
            <a:gdLst>
              <a:gd name="T0" fmla="*/ 0 w 216"/>
              <a:gd name="T1" fmla="*/ 106 h 106"/>
              <a:gd name="T2" fmla="*/ 47 w 216"/>
              <a:gd name="T3" fmla="*/ 70 h 106"/>
              <a:gd name="T4" fmla="*/ 95 w 216"/>
              <a:gd name="T5" fmla="*/ 57 h 106"/>
              <a:gd name="T6" fmla="*/ 141 w 216"/>
              <a:gd name="T7" fmla="*/ 43 h 106"/>
              <a:gd name="T8" fmla="*/ 161 w 216"/>
              <a:gd name="T9" fmla="*/ 27 h 106"/>
              <a:gd name="T10" fmla="*/ 188 w 216"/>
              <a:gd name="T11" fmla="*/ 22 h 106"/>
              <a:gd name="T12" fmla="*/ 189 w 216"/>
              <a:gd name="T13" fmla="*/ 16 h 106"/>
              <a:gd name="T14" fmla="*/ 207 w 216"/>
              <a:gd name="T15" fmla="*/ 12 h 106"/>
              <a:gd name="T16" fmla="*/ 215 w 216"/>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06"/>
              <a:gd name="T29" fmla="*/ 216 w 216"/>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06">
                <a:moveTo>
                  <a:pt x="0" y="106"/>
                </a:moveTo>
                <a:cubicBezTo>
                  <a:pt x="8" y="68"/>
                  <a:pt x="5" y="74"/>
                  <a:pt x="47" y="70"/>
                </a:cubicBezTo>
                <a:cubicBezTo>
                  <a:pt x="66" y="51"/>
                  <a:pt x="44" y="58"/>
                  <a:pt x="95" y="57"/>
                </a:cubicBezTo>
                <a:cubicBezTo>
                  <a:pt x="114" y="54"/>
                  <a:pt x="121" y="45"/>
                  <a:pt x="141" y="43"/>
                </a:cubicBezTo>
                <a:cubicBezTo>
                  <a:pt x="144" y="33"/>
                  <a:pt x="151" y="29"/>
                  <a:pt x="161" y="27"/>
                </a:cubicBezTo>
                <a:cubicBezTo>
                  <a:pt x="174" y="17"/>
                  <a:pt x="149" y="35"/>
                  <a:pt x="188" y="22"/>
                </a:cubicBezTo>
                <a:cubicBezTo>
                  <a:pt x="190" y="21"/>
                  <a:pt x="188" y="18"/>
                  <a:pt x="189" y="16"/>
                </a:cubicBezTo>
                <a:cubicBezTo>
                  <a:pt x="192" y="11"/>
                  <a:pt x="204" y="12"/>
                  <a:pt x="207" y="12"/>
                </a:cubicBezTo>
                <a:cubicBezTo>
                  <a:pt x="216" y="8"/>
                  <a:pt x="215" y="9"/>
                  <a:pt x="215" y="0"/>
                </a:cubicBezTo>
              </a:path>
            </a:pathLst>
          </a:custGeom>
          <a:noFill/>
          <a:ln w="28575">
            <a:solidFill>
              <a:schemeClr val="tx1"/>
            </a:solidFill>
            <a:round/>
            <a:headEnd/>
            <a:tailEnd/>
          </a:ln>
        </p:spPr>
        <p:txBody>
          <a:bodyPr wrap="none" lIns="82382" tIns="41190" rIns="82382" bIns="41190" anchor="ctr"/>
          <a:lstStyle/>
          <a:p>
            <a:pPr algn="ctr" eaLnBrk="0" hangingPunct="0">
              <a:defRPr/>
            </a:pPr>
            <a:endParaRPr lang="nl-NL" sz="1300" dirty="0">
              <a:solidFill>
                <a:srgbClr val="FFFFFF"/>
              </a:solidFill>
              <a:latin typeface="Arial" pitchFamily="34" charset="0"/>
              <a:cs typeface="+mn-cs"/>
            </a:endParaRPr>
          </a:p>
        </p:txBody>
      </p:sp>
      <p:sp>
        <p:nvSpPr>
          <p:cNvPr id="1505329" name="Freeform 56"/>
          <p:cNvSpPr>
            <a:spLocks/>
          </p:cNvSpPr>
          <p:nvPr/>
        </p:nvSpPr>
        <p:spPr bwMode="auto">
          <a:xfrm>
            <a:off x="4535488" y="4429125"/>
            <a:ext cx="673100" cy="306388"/>
          </a:xfrm>
          <a:custGeom>
            <a:avLst/>
            <a:gdLst>
              <a:gd name="T0" fmla="*/ 0 w 495"/>
              <a:gd name="T1" fmla="*/ 199 h 199"/>
              <a:gd name="T2" fmla="*/ 38 w 495"/>
              <a:gd name="T3" fmla="*/ 184 h 199"/>
              <a:gd name="T4" fmla="*/ 66 w 495"/>
              <a:gd name="T5" fmla="*/ 162 h 199"/>
              <a:gd name="T6" fmla="*/ 111 w 495"/>
              <a:gd name="T7" fmla="*/ 145 h 199"/>
              <a:gd name="T8" fmla="*/ 137 w 495"/>
              <a:gd name="T9" fmla="*/ 135 h 199"/>
              <a:gd name="T10" fmla="*/ 170 w 495"/>
              <a:gd name="T11" fmla="*/ 120 h 199"/>
              <a:gd name="T12" fmla="*/ 197 w 495"/>
              <a:gd name="T13" fmla="*/ 114 h 199"/>
              <a:gd name="T14" fmla="*/ 212 w 495"/>
              <a:gd name="T15" fmla="*/ 102 h 199"/>
              <a:gd name="T16" fmla="*/ 242 w 495"/>
              <a:gd name="T17" fmla="*/ 97 h 199"/>
              <a:gd name="T18" fmla="*/ 267 w 495"/>
              <a:gd name="T19" fmla="*/ 88 h 199"/>
              <a:gd name="T20" fmla="*/ 287 w 495"/>
              <a:gd name="T21" fmla="*/ 81 h 199"/>
              <a:gd name="T22" fmla="*/ 324 w 495"/>
              <a:gd name="T23" fmla="*/ 63 h 199"/>
              <a:gd name="T24" fmla="*/ 351 w 495"/>
              <a:gd name="T25" fmla="*/ 57 h 199"/>
              <a:gd name="T26" fmla="*/ 371 w 495"/>
              <a:gd name="T27" fmla="*/ 51 h 199"/>
              <a:gd name="T28" fmla="*/ 401 w 495"/>
              <a:gd name="T29" fmla="*/ 30 h 199"/>
              <a:gd name="T30" fmla="*/ 440 w 495"/>
              <a:gd name="T31" fmla="*/ 15 h 199"/>
              <a:gd name="T32" fmla="*/ 495 w 495"/>
              <a:gd name="T33" fmla="*/ 6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5"/>
              <a:gd name="T52" fmla="*/ 0 h 199"/>
              <a:gd name="T53" fmla="*/ 495 w 495"/>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5" h="199">
                <a:moveTo>
                  <a:pt x="0" y="199"/>
                </a:moveTo>
                <a:cubicBezTo>
                  <a:pt x="20" y="186"/>
                  <a:pt x="9" y="187"/>
                  <a:pt x="38" y="184"/>
                </a:cubicBezTo>
                <a:cubicBezTo>
                  <a:pt x="41" y="167"/>
                  <a:pt x="50" y="164"/>
                  <a:pt x="66" y="162"/>
                </a:cubicBezTo>
                <a:cubicBezTo>
                  <a:pt x="73" y="142"/>
                  <a:pt x="94" y="150"/>
                  <a:pt x="111" y="145"/>
                </a:cubicBezTo>
                <a:cubicBezTo>
                  <a:pt x="118" y="136"/>
                  <a:pt x="127" y="137"/>
                  <a:pt x="137" y="135"/>
                </a:cubicBezTo>
                <a:cubicBezTo>
                  <a:pt x="156" y="121"/>
                  <a:pt x="135" y="122"/>
                  <a:pt x="170" y="120"/>
                </a:cubicBezTo>
                <a:cubicBezTo>
                  <a:pt x="179" y="118"/>
                  <a:pt x="188" y="116"/>
                  <a:pt x="197" y="114"/>
                </a:cubicBezTo>
                <a:cubicBezTo>
                  <a:pt x="205" y="110"/>
                  <a:pt x="203" y="104"/>
                  <a:pt x="212" y="102"/>
                </a:cubicBezTo>
                <a:cubicBezTo>
                  <a:pt x="221" y="98"/>
                  <a:pt x="232" y="99"/>
                  <a:pt x="242" y="97"/>
                </a:cubicBezTo>
                <a:cubicBezTo>
                  <a:pt x="250" y="91"/>
                  <a:pt x="257" y="90"/>
                  <a:pt x="267" y="88"/>
                </a:cubicBezTo>
                <a:cubicBezTo>
                  <a:pt x="273" y="84"/>
                  <a:pt x="280" y="82"/>
                  <a:pt x="287" y="81"/>
                </a:cubicBezTo>
                <a:cubicBezTo>
                  <a:pt x="304" y="68"/>
                  <a:pt x="297" y="65"/>
                  <a:pt x="324" y="63"/>
                </a:cubicBezTo>
                <a:cubicBezTo>
                  <a:pt x="337" y="58"/>
                  <a:pt x="332" y="58"/>
                  <a:pt x="351" y="57"/>
                </a:cubicBezTo>
                <a:cubicBezTo>
                  <a:pt x="357" y="54"/>
                  <a:pt x="364" y="52"/>
                  <a:pt x="371" y="51"/>
                </a:cubicBezTo>
                <a:cubicBezTo>
                  <a:pt x="378" y="40"/>
                  <a:pt x="388" y="32"/>
                  <a:pt x="401" y="30"/>
                </a:cubicBezTo>
                <a:cubicBezTo>
                  <a:pt x="405" y="27"/>
                  <a:pt x="433" y="16"/>
                  <a:pt x="440" y="15"/>
                </a:cubicBezTo>
                <a:cubicBezTo>
                  <a:pt x="460" y="0"/>
                  <a:pt x="459" y="6"/>
                  <a:pt x="495" y="6"/>
                </a:cubicBezTo>
              </a:path>
            </a:pathLst>
          </a:custGeom>
          <a:noFill/>
          <a:ln w="28575">
            <a:solidFill>
              <a:schemeClr val="tx1"/>
            </a:solidFill>
            <a:round/>
            <a:headEnd/>
            <a:tailEnd/>
          </a:ln>
        </p:spPr>
        <p:txBody>
          <a:bodyPr wrap="none" lIns="82382" tIns="41190" rIns="82382" bIns="41190" anchor="ctr"/>
          <a:lstStyle/>
          <a:p>
            <a:pPr algn="ctr" eaLnBrk="0" hangingPunct="0">
              <a:defRPr/>
            </a:pPr>
            <a:endParaRPr lang="nl-NL" sz="1300" dirty="0">
              <a:solidFill>
                <a:srgbClr val="FFFFFF"/>
              </a:solidFill>
              <a:latin typeface="Arial" pitchFamily="34" charset="0"/>
              <a:cs typeface="+mn-cs"/>
            </a:endParaRPr>
          </a:p>
        </p:txBody>
      </p:sp>
      <p:sp>
        <p:nvSpPr>
          <p:cNvPr id="1505330" name="Freeform 57"/>
          <p:cNvSpPr>
            <a:spLocks/>
          </p:cNvSpPr>
          <p:nvPr/>
        </p:nvSpPr>
        <p:spPr bwMode="auto">
          <a:xfrm>
            <a:off x="4043363" y="4699000"/>
            <a:ext cx="715962" cy="365125"/>
          </a:xfrm>
          <a:custGeom>
            <a:avLst/>
            <a:gdLst>
              <a:gd name="T0" fmla="*/ 0 w 526"/>
              <a:gd name="T1" fmla="*/ 237 h 237"/>
              <a:gd name="T2" fmla="*/ 21 w 526"/>
              <a:gd name="T3" fmla="*/ 227 h 237"/>
              <a:gd name="T4" fmla="*/ 46 w 526"/>
              <a:gd name="T5" fmla="*/ 212 h 237"/>
              <a:gd name="T6" fmla="*/ 58 w 526"/>
              <a:gd name="T7" fmla="*/ 204 h 237"/>
              <a:gd name="T8" fmla="*/ 103 w 526"/>
              <a:gd name="T9" fmla="*/ 200 h 237"/>
              <a:gd name="T10" fmla="*/ 123 w 526"/>
              <a:gd name="T11" fmla="*/ 194 h 237"/>
              <a:gd name="T12" fmla="*/ 141 w 526"/>
              <a:gd name="T13" fmla="*/ 185 h 237"/>
              <a:gd name="T14" fmla="*/ 177 w 526"/>
              <a:gd name="T15" fmla="*/ 164 h 237"/>
              <a:gd name="T16" fmla="*/ 207 w 526"/>
              <a:gd name="T17" fmla="*/ 147 h 237"/>
              <a:gd name="T18" fmla="*/ 235 w 526"/>
              <a:gd name="T19" fmla="*/ 138 h 237"/>
              <a:gd name="T20" fmla="*/ 240 w 526"/>
              <a:gd name="T21" fmla="*/ 137 h 237"/>
              <a:gd name="T22" fmla="*/ 247 w 526"/>
              <a:gd name="T23" fmla="*/ 126 h 237"/>
              <a:gd name="T24" fmla="*/ 298 w 526"/>
              <a:gd name="T25" fmla="*/ 122 h 237"/>
              <a:gd name="T26" fmla="*/ 342 w 526"/>
              <a:gd name="T27" fmla="*/ 107 h 237"/>
              <a:gd name="T28" fmla="*/ 360 w 526"/>
              <a:gd name="T29" fmla="*/ 83 h 237"/>
              <a:gd name="T30" fmla="*/ 369 w 526"/>
              <a:gd name="T31" fmla="*/ 78 h 237"/>
              <a:gd name="T32" fmla="*/ 375 w 526"/>
              <a:gd name="T33" fmla="*/ 66 h 237"/>
              <a:gd name="T34" fmla="*/ 390 w 526"/>
              <a:gd name="T35" fmla="*/ 51 h 237"/>
              <a:gd name="T36" fmla="*/ 457 w 526"/>
              <a:gd name="T37" fmla="*/ 29 h 237"/>
              <a:gd name="T38" fmla="*/ 472 w 526"/>
              <a:gd name="T39" fmla="*/ 24 h 237"/>
              <a:gd name="T40" fmla="*/ 501 w 526"/>
              <a:gd name="T41" fmla="*/ 6 h 237"/>
              <a:gd name="T42" fmla="*/ 526 w 526"/>
              <a:gd name="T43" fmla="*/ 2 h 2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6"/>
              <a:gd name="T67" fmla="*/ 0 h 237"/>
              <a:gd name="T68" fmla="*/ 526 w 526"/>
              <a:gd name="T69" fmla="*/ 237 h 2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6" h="237">
                <a:moveTo>
                  <a:pt x="0" y="237"/>
                </a:moveTo>
                <a:cubicBezTo>
                  <a:pt x="6" y="226"/>
                  <a:pt x="7" y="228"/>
                  <a:pt x="21" y="227"/>
                </a:cubicBezTo>
                <a:cubicBezTo>
                  <a:pt x="24" y="213"/>
                  <a:pt x="33" y="213"/>
                  <a:pt x="46" y="212"/>
                </a:cubicBezTo>
                <a:cubicBezTo>
                  <a:pt x="51" y="210"/>
                  <a:pt x="53" y="206"/>
                  <a:pt x="58" y="204"/>
                </a:cubicBezTo>
                <a:cubicBezTo>
                  <a:pt x="71" y="200"/>
                  <a:pt x="89" y="201"/>
                  <a:pt x="103" y="200"/>
                </a:cubicBezTo>
                <a:cubicBezTo>
                  <a:pt x="109" y="197"/>
                  <a:pt x="116" y="195"/>
                  <a:pt x="123" y="194"/>
                </a:cubicBezTo>
                <a:cubicBezTo>
                  <a:pt x="129" y="191"/>
                  <a:pt x="134" y="186"/>
                  <a:pt x="141" y="185"/>
                </a:cubicBezTo>
                <a:cubicBezTo>
                  <a:pt x="153" y="164"/>
                  <a:pt x="147" y="166"/>
                  <a:pt x="177" y="164"/>
                </a:cubicBezTo>
                <a:cubicBezTo>
                  <a:pt x="187" y="156"/>
                  <a:pt x="195" y="151"/>
                  <a:pt x="207" y="147"/>
                </a:cubicBezTo>
                <a:cubicBezTo>
                  <a:pt x="215" y="141"/>
                  <a:pt x="226" y="140"/>
                  <a:pt x="235" y="138"/>
                </a:cubicBezTo>
                <a:cubicBezTo>
                  <a:pt x="237" y="138"/>
                  <a:pt x="240" y="137"/>
                  <a:pt x="240" y="137"/>
                </a:cubicBezTo>
                <a:cubicBezTo>
                  <a:pt x="247" y="134"/>
                  <a:pt x="243" y="131"/>
                  <a:pt x="247" y="126"/>
                </a:cubicBezTo>
                <a:cubicBezTo>
                  <a:pt x="258" y="113"/>
                  <a:pt x="281" y="122"/>
                  <a:pt x="298" y="122"/>
                </a:cubicBezTo>
                <a:cubicBezTo>
                  <a:pt x="308" y="106"/>
                  <a:pt x="325" y="108"/>
                  <a:pt x="342" y="107"/>
                </a:cubicBezTo>
                <a:cubicBezTo>
                  <a:pt x="345" y="91"/>
                  <a:pt x="344" y="86"/>
                  <a:pt x="360" y="83"/>
                </a:cubicBezTo>
                <a:cubicBezTo>
                  <a:pt x="361" y="82"/>
                  <a:pt x="368" y="79"/>
                  <a:pt x="369" y="78"/>
                </a:cubicBezTo>
                <a:cubicBezTo>
                  <a:pt x="372" y="74"/>
                  <a:pt x="375" y="66"/>
                  <a:pt x="375" y="66"/>
                </a:cubicBezTo>
                <a:cubicBezTo>
                  <a:pt x="377" y="52"/>
                  <a:pt x="375" y="53"/>
                  <a:pt x="390" y="51"/>
                </a:cubicBezTo>
                <a:cubicBezTo>
                  <a:pt x="395" y="18"/>
                  <a:pt x="430" y="31"/>
                  <a:pt x="457" y="29"/>
                </a:cubicBezTo>
                <a:cubicBezTo>
                  <a:pt x="462" y="27"/>
                  <a:pt x="467" y="26"/>
                  <a:pt x="472" y="24"/>
                </a:cubicBezTo>
                <a:cubicBezTo>
                  <a:pt x="482" y="3"/>
                  <a:pt x="474" y="11"/>
                  <a:pt x="501" y="6"/>
                </a:cubicBezTo>
                <a:cubicBezTo>
                  <a:pt x="509" y="0"/>
                  <a:pt x="515" y="2"/>
                  <a:pt x="526" y="2"/>
                </a:cubicBezTo>
              </a:path>
            </a:pathLst>
          </a:custGeom>
          <a:noFill/>
          <a:ln w="28575">
            <a:solidFill>
              <a:schemeClr val="tx1"/>
            </a:solidFill>
            <a:round/>
            <a:headEnd/>
            <a:tailEnd/>
          </a:ln>
        </p:spPr>
        <p:txBody>
          <a:bodyPr wrap="none" lIns="82382" tIns="41190" rIns="82382" bIns="41190" anchor="ctr"/>
          <a:lstStyle/>
          <a:p>
            <a:pPr algn="ctr" eaLnBrk="0" hangingPunct="0">
              <a:defRPr/>
            </a:pPr>
            <a:endParaRPr lang="nl-NL" sz="1300" dirty="0">
              <a:solidFill>
                <a:srgbClr val="FFFFFF"/>
              </a:solidFill>
              <a:latin typeface="Arial" pitchFamily="34" charset="0"/>
              <a:cs typeface="+mn-cs"/>
            </a:endParaRPr>
          </a:p>
        </p:txBody>
      </p:sp>
      <p:sp>
        <p:nvSpPr>
          <p:cNvPr id="1505331" name="Freeform 58"/>
          <p:cNvSpPr>
            <a:spLocks/>
          </p:cNvSpPr>
          <p:nvPr/>
        </p:nvSpPr>
        <p:spPr bwMode="auto">
          <a:xfrm>
            <a:off x="4767263" y="4219575"/>
            <a:ext cx="1017587" cy="484188"/>
          </a:xfrm>
          <a:custGeom>
            <a:avLst/>
            <a:gdLst>
              <a:gd name="T0" fmla="*/ 0 w 747"/>
              <a:gd name="T1" fmla="*/ 313 h 313"/>
              <a:gd name="T2" fmla="*/ 21 w 747"/>
              <a:gd name="T3" fmla="*/ 292 h 313"/>
              <a:gd name="T4" fmla="*/ 57 w 747"/>
              <a:gd name="T5" fmla="*/ 291 h 313"/>
              <a:gd name="T6" fmla="*/ 104 w 747"/>
              <a:gd name="T7" fmla="*/ 274 h 313"/>
              <a:gd name="T8" fmla="*/ 119 w 747"/>
              <a:gd name="T9" fmla="*/ 267 h 313"/>
              <a:gd name="T10" fmla="*/ 144 w 747"/>
              <a:gd name="T11" fmla="*/ 258 h 313"/>
              <a:gd name="T12" fmla="*/ 185 w 747"/>
              <a:gd name="T13" fmla="*/ 258 h 313"/>
              <a:gd name="T14" fmla="*/ 198 w 747"/>
              <a:gd name="T15" fmla="*/ 237 h 313"/>
              <a:gd name="T16" fmla="*/ 230 w 747"/>
              <a:gd name="T17" fmla="*/ 234 h 313"/>
              <a:gd name="T18" fmla="*/ 252 w 747"/>
              <a:gd name="T19" fmla="*/ 226 h 313"/>
              <a:gd name="T20" fmla="*/ 266 w 747"/>
              <a:gd name="T21" fmla="*/ 211 h 313"/>
              <a:gd name="T22" fmla="*/ 285 w 747"/>
              <a:gd name="T23" fmla="*/ 207 h 313"/>
              <a:gd name="T24" fmla="*/ 299 w 747"/>
              <a:gd name="T25" fmla="*/ 195 h 313"/>
              <a:gd name="T26" fmla="*/ 336 w 747"/>
              <a:gd name="T27" fmla="*/ 181 h 313"/>
              <a:gd name="T28" fmla="*/ 369 w 747"/>
              <a:gd name="T29" fmla="*/ 172 h 313"/>
              <a:gd name="T30" fmla="*/ 380 w 747"/>
              <a:gd name="T31" fmla="*/ 162 h 313"/>
              <a:gd name="T32" fmla="*/ 393 w 747"/>
              <a:gd name="T33" fmla="*/ 153 h 313"/>
              <a:gd name="T34" fmla="*/ 417 w 747"/>
              <a:gd name="T35" fmla="*/ 142 h 313"/>
              <a:gd name="T36" fmla="*/ 480 w 747"/>
              <a:gd name="T37" fmla="*/ 120 h 313"/>
              <a:gd name="T38" fmla="*/ 539 w 747"/>
              <a:gd name="T39" fmla="*/ 112 h 313"/>
              <a:gd name="T40" fmla="*/ 560 w 747"/>
              <a:gd name="T41" fmla="*/ 103 h 313"/>
              <a:gd name="T42" fmla="*/ 569 w 747"/>
              <a:gd name="T43" fmla="*/ 91 h 313"/>
              <a:gd name="T44" fmla="*/ 599 w 747"/>
              <a:gd name="T45" fmla="*/ 87 h 313"/>
              <a:gd name="T46" fmla="*/ 626 w 747"/>
              <a:gd name="T47" fmla="*/ 66 h 313"/>
              <a:gd name="T48" fmla="*/ 653 w 747"/>
              <a:gd name="T49" fmla="*/ 57 h 313"/>
              <a:gd name="T50" fmla="*/ 666 w 747"/>
              <a:gd name="T51" fmla="*/ 46 h 313"/>
              <a:gd name="T52" fmla="*/ 693 w 747"/>
              <a:gd name="T53" fmla="*/ 31 h 313"/>
              <a:gd name="T54" fmla="*/ 722 w 747"/>
              <a:gd name="T55" fmla="*/ 24 h 313"/>
              <a:gd name="T56" fmla="*/ 734 w 747"/>
              <a:gd name="T57" fmla="*/ 9 h 313"/>
              <a:gd name="T58" fmla="*/ 747 w 747"/>
              <a:gd name="T59" fmla="*/ 0 h 3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47"/>
              <a:gd name="T91" fmla="*/ 0 h 313"/>
              <a:gd name="T92" fmla="*/ 747 w 747"/>
              <a:gd name="T93" fmla="*/ 313 h 3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47" h="313">
                <a:moveTo>
                  <a:pt x="0" y="313"/>
                </a:moveTo>
                <a:cubicBezTo>
                  <a:pt x="11" y="311"/>
                  <a:pt x="12" y="293"/>
                  <a:pt x="21" y="292"/>
                </a:cubicBezTo>
                <a:cubicBezTo>
                  <a:pt x="33" y="291"/>
                  <a:pt x="45" y="291"/>
                  <a:pt x="57" y="291"/>
                </a:cubicBezTo>
                <a:cubicBezTo>
                  <a:pt x="71" y="268"/>
                  <a:pt x="62" y="276"/>
                  <a:pt x="104" y="274"/>
                </a:cubicBezTo>
                <a:cubicBezTo>
                  <a:pt x="111" y="265"/>
                  <a:pt x="103" y="264"/>
                  <a:pt x="119" y="267"/>
                </a:cubicBezTo>
                <a:cubicBezTo>
                  <a:pt x="147" y="264"/>
                  <a:pt x="131" y="267"/>
                  <a:pt x="144" y="258"/>
                </a:cubicBezTo>
                <a:cubicBezTo>
                  <a:pt x="159" y="260"/>
                  <a:pt x="170" y="261"/>
                  <a:pt x="185" y="258"/>
                </a:cubicBezTo>
                <a:cubicBezTo>
                  <a:pt x="192" y="254"/>
                  <a:pt x="193" y="238"/>
                  <a:pt x="198" y="237"/>
                </a:cubicBezTo>
                <a:cubicBezTo>
                  <a:pt x="208" y="235"/>
                  <a:pt x="219" y="235"/>
                  <a:pt x="230" y="234"/>
                </a:cubicBezTo>
                <a:cubicBezTo>
                  <a:pt x="237" y="229"/>
                  <a:pt x="244" y="228"/>
                  <a:pt x="252" y="226"/>
                </a:cubicBezTo>
                <a:cubicBezTo>
                  <a:pt x="255" y="218"/>
                  <a:pt x="258" y="214"/>
                  <a:pt x="266" y="211"/>
                </a:cubicBezTo>
                <a:cubicBezTo>
                  <a:pt x="272" y="203"/>
                  <a:pt x="276" y="204"/>
                  <a:pt x="285" y="207"/>
                </a:cubicBezTo>
                <a:cubicBezTo>
                  <a:pt x="297" y="202"/>
                  <a:pt x="293" y="206"/>
                  <a:pt x="299" y="195"/>
                </a:cubicBezTo>
                <a:cubicBezTo>
                  <a:pt x="303" y="173"/>
                  <a:pt x="343" y="207"/>
                  <a:pt x="336" y="181"/>
                </a:cubicBezTo>
                <a:cubicBezTo>
                  <a:pt x="346" y="175"/>
                  <a:pt x="358" y="174"/>
                  <a:pt x="369" y="172"/>
                </a:cubicBezTo>
                <a:cubicBezTo>
                  <a:pt x="373" y="164"/>
                  <a:pt x="369" y="163"/>
                  <a:pt x="380" y="162"/>
                </a:cubicBezTo>
                <a:cubicBezTo>
                  <a:pt x="385" y="159"/>
                  <a:pt x="389" y="157"/>
                  <a:pt x="393" y="153"/>
                </a:cubicBezTo>
                <a:cubicBezTo>
                  <a:pt x="396" y="145"/>
                  <a:pt x="417" y="142"/>
                  <a:pt x="417" y="142"/>
                </a:cubicBezTo>
                <a:cubicBezTo>
                  <a:pt x="428" y="109"/>
                  <a:pt x="431" y="121"/>
                  <a:pt x="480" y="120"/>
                </a:cubicBezTo>
                <a:cubicBezTo>
                  <a:pt x="502" y="119"/>
                  <a:pt x="517" y="114"/>
                  <a:pt x="539" y="112"/>
                </a:cubicBezTo>
                <a:cubicBezTo>
                  <a:pt x="544" y="105"/>
                  <a:pt x="551" y="105"/>
                  <a:pt x="560" y="103"/>
                </a:cubicBezTo>
                <a:cubicBezTo>
                  <a:pt x="564" y="100"/>
                  <a:pt x="566" y="93"/>
                  <a:pt x="569" y="91"/>
                </a:cubicBezTo>
                <a:cubicBezTo>
                  <a:pt x="576" y="86"/>
                  <a:pt x="590" y="89"/>
                  <a:pt x="599" y="87"/>
                </a:cubicBezTo>
                <a:cubicBezTo>
                  <a:pt x="603" y="65"/>
                  <a:pt x="604" y="70"/>
                  <a:pt x="626" y="66"/>
                </a:cubicBezTo>
                <a:cubicBezTo>
                  <a:pt x="636" y="59"/>
                  <a:pt x="640" y="58"/>
                  <a:pt x="653" y="57"/>
                </a:cubicBezTo>
                <a:cubicBezTo>
                  <a:pt x="658" y="54"/>
                  <a:pt x="661" y="49"/>
                  <a:pt x="666" y="46"/>
                </a:cubicBezTo>
                <a:cubicBezTo>
                  <a:pt x="669" y="40"/>
                  <a:pt x="686" y="33"/>
                  <a:pt x="693" y="31"/>
                </a:cubicBezTo>
                <a:cubicBezTo>
                  <a:pt x="700" y="22"/>
                  <a:pt x="711" y="25"/>
                  <a:pt x="722" y="24"/>
                </a:cubicBezTo>
                <a:cubicBezTo>
                  <a:pt x="726" y="17"/>
                  <a:pt x="727" y="13"/>
                  <a:pt x="734" y="9"/>
                </a:cubicBezTo>
                <a:cubicBezTo>
                  <a:pt x="738" y="3"/>
                  <a:pt x="741" y="2"/>
                  <a:pt x="747" y="0"/>
                </a:cubicBezTo>
              </a:path>
            </a:pathLst>
          </a:custGeom>
          <a:noFill/>
          <a:ln w="28575">
            <a:solidFill>
              <a:schemeClr val="tx1"/>
            </a:solidFill>
            <a:round/>
            <a:headEnd/>
            <a:tailEnd/>
          </a:ln>
        </p:spPr>
        <p:txBody>
          <a:bodyPr wrap="none" lIns="82382" tIns="41190" rIns="82382" bIns="41190" anchor="ctr"/>
          <a:lstStyle/>
          <a:p>
            <a:pPr algn="ctr" eaLnBrk="0" hangingPunct="0">
              <a:defRPr/>
            </a:pPr>
            <a:endParaRPr lang="nl-NL" sz="1300" dirty="0">
              <a:solidFill>
                <a:srgbClr val="FFFFFF"/>
              </a:solidFill>
              <a:latin typeface="Arial" pitchFamily="34" charset="0"/>
              <a:cs typeface="+mn-cs"/>
            </a:endParaRPr>
          </a:p>
        </p:txBody>
      </p:sp>
      <p:sp>
        <p:nvSpPr>
          <p:cNvPr id="1505332" name="Freeform 59"/>
          <p:cNvSpPr>
            <a:spLocks/>
          </p:cNvSpPr>
          <p:nvPr/>
        </p:nvSpPr>
        <p:spPr bwMode="auto">
          <a:xfrm>
            <a:off x="5203825" y="4098925"/>
            <a:ext cx="1189038" cy="338138"/>
          </a:xfrm>
          <a:custGeom>
            <a:avLst/>
            <a:gdLst>
              <a:gd name="T0" fmla="*/ 1 w 874"/>
              <a:gd name="T1" fmla="*/ 219 h 219"/>
              <a:gd name="T2" fmla="*/ 9 w 874"/>
              <a:gd name="T3" fmla="*/ 211 h 219"/>
              <a:gd name="T4" fmla="*/ 18 w 874"/>
              <a:gd name="T5" fmla="*/ 204 h 219"/>
              <a:gd name="T6" fmla="*/ 64 w 874"/>
              <a:gd name="T7" fmla="*/ 199 h 219"/>
              <a:gd name="T8" fmla="*/ 105 w 874"/>
              <a:gd name="T9" fmla="*/ 189 h 219"/>
              <a:gd name="T10" fmla="*/ 117 w 874"/>
              <a:gd name="T11" fmla="*/ 180 h 219"/>
              <a:gd name="T12" fmla="*/ 132 w 874"/>
              <a:gd name="T13" fmla="*/ 174 h 219"/>
              <a:gd name="T14" fmla="*/ 174 w 874"/>
              <a:gd name="T15" fmla="*/ 165 h 219"/>
              <a:gd name="T16" fmla="*/ 192 w 874"/>
              <a:gd name="T17" fmla="*/ 147 h 219"/>
              <a:gd name="T18" fmla="*/ 354 w 874"/>
              <a:gd name="T19" fmla="*/ 141 h 219"/>
              <a:gd name="T20" fmla="*/ 412 w 874"/>
              <a:gd name="T21" fmla="*/ 136 h 219"/>
              <a:gd name="T22" fmla="*/ 430 w 874"/>
              <a:gd name="T23" fmla="*/ 120 h 219"/>
              <a:gd name="T24" fmla="*/ 450 w 874"/>
              <a:gd name="T25" fmla="*/ 108 h 219"/>
              <a:gd name="T26" fmla="*/ 537 w 874"/>
              <a:gd name="T27" fmla="*/ 102 h 219"/>
              <a:gd name="T28" fmla="*/ 564 w 874"/>
              <a:gd name="T29" fmla="*/ 94 h 219"/>
              <a:gd name="T30" fmla="*/ 606 w 874"/>
              <a:gd name="T31" fmla="*/ 72 h 219"/>
              <a:gd name="T32" fmla="*/ 682 w 874"/>
              <a:gd name="T33" fmla="*/ 66 h 219"/>
              <a:gd name="T34" fmla="*/ 703 w 874"/>
              <a:gd name="T35" fmla="*/ 48 h 219"/>
              <a:gd name="T36" fmla="*/ 726 w 874"/>
              <a:gd name="T37" fmla="*/ 25 h 219"/>
              <a:gd name="T38" fmla="*/ 745 w 874"/>
              <a:gd name="T39" fmla="*/ 22 h 219"/>
              <a:gd name="T40" fmla="*/ 789 w 874"/>
              <a:gd name="T41" fmla="*/ 13 h 219"/>
              <a:gd name="T42" fmla="*/ 793 w 874"/>
              <a:gd name="T43" fmla="*/ 3 h 219"/>
              <a:gd name="T44" fmla="*/ 874 w 874"/>
              <a:gd name="T45" fmla="*/ 0 h 2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4"/>
              <a:gd name="T70" fmla="*/ 0 h 219"/>
              <a:gd name="T71" fmla="*/ 874 w 874"/>
              <a:gd name="T72" fmla="*/ 219 h 2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4" h="219">
                <a:moveTo>
                  <a:pt x="1" y="219"/>
                </a:moveTo>
                <a:cubicBezTo>
                  <a:pt x="5" y="208"/>
                  <a:pt x="0" y="216"/>
                  <a:pt x="9" y="211"/>
                </a:cubicBezTo>
                <a:cubicBezTo>
                  <a:pt x="12" y="209"/>
                  <a:pt x="18" y="204"/>
                  <a:pt x="18" y="204"/>
                </a:cubicBezTo>
                <a:cubicBezTo>
                  <a:pt x="23" y="196"/>
                  <a:pt x="57" y="200"/>
                  <a:pt x="64" y="199"/>
                </a:cubicBezTo>
                <a:cubicBezTo>
                  <a:pt x="72" y="184"/>
                  <a:pt x="95" y="203"/>
                  <a:pt x="105" y="189"/>
                </a:cubicBezTo>
                <a:cubicBezTo>
                  <a:pt x="106" y="181"/>
                  <a:pt x="109" y="181"/>
                  <a:pt x="117" y="180"/>
                </a:cubicBezTo>
                <a:cubicBezTo>
                  <a:pt x="122" y="176"/>
                  <a:pt x="126" y="175"/>
                  <a:pt x="132" y="174"/>
                </a:cubicBezTo>
                <a:cubicBezTo>
                  <a:pt x="142" y="169"/>
                  <a:pt x="164" y="165"/>
                  <a:pt x="174" y="165"/>
                </a:cubicBezTo>
                <a:cubicBezTo>
                  <a:pt x="176" y="153"/>
                  <a:pt x="179" y="149"/>
                  <a:pt x="192" y="147"/>
                </a:cubicBezTo>
                <a:cubicBezTo>
                  <a:pt x="235" y="115"/>
                  <a:pt x="300" y="141"/>
                  <a:pt x="354" y="141"/>
                </a:cubicBezTo>
                <a:cubicBezTo>
                  <a:pt x="403" y="138"/>
                  <a:pt x="384" y="140"/>
                  <a:pt x="412" y="136"/>
                </a:cubicBezTo>
                <a:cubicBezTo>
                  <a:pt x="418" y="129"/>
                  <a:pt x="420" y="122"/>
                  <a:pt x="430" y="120"/>
                </a:cubicBezTo>
                <a:cubicBezTo>
                  <a:pt x="439" y="117"/>
                  <a:pt x="441" y="110"/>
                  <a:pt x="450" y="108"/>
                </a:cubicBezTo>
                <a:cubicBezTo>
                  <a:pt x="476" y="95"/>
                  <a:pt x="508" y="107"/>
                  <a:pt x="537" y="102"/>
                </a:cubicBezTo>
                <a:cubicBezTo>
                  <a:pt x="545" y="96"/>
                  <a:pt x="555" y="99"/>
                  <a:pt x="564" y="94"/>
                </a:cubicBezTo>
                <a:cubicBezTo>
                  <a:pt x="566" y="77"/>
                  <a:pt x="591" y="75"/>
                  <a:pt x="606" y="72"/>
                </a:cubicBezTo>
                <a:cubicBezTo>
                  <a:pt x="621" y="65"/>
                  <a:pt x="661" y="67"/>
                  <a:pt x="682" y="66"/>
                </a:cubicBezTo>
                <a:cubicBezTo>
                  <a:pt x="695" y="58"/>
                  <a:pt x="682" y="51"/>
                  <a:pt x="703" y="48"/>
                </a:cubicBezTo>
                <a:cubicBezTo>
                  <a:pt x="707" y="42"/>
                  <a:pt x="718" y="27"/>
                  <a:pt x="726" y="25"/>
                </a:cubicBezTo>
                <a:cubicBezTo>
                  <a:pt x="732" y="23"/>
                  <a:pt x="745" y="22"/>
                  <a:pt x="745" y="22"/>
                </a:cubicBezTo>
                <a:cubicBezTo>
                  <a:pt x="751" y="14"/>
                  <a:pt x="780" y="14"/>
                  <a:pt x="789" y="13"/>
                </a:cubicBezTo>
                <a:cubicBezTo>
                  <a:pt x="791" y="10"/>
                  <a:pt x="790" y="4"/>
                  <a:pt x="793" y="3"/>
                </a:cubicBezTo>
                <a:cubicBezTo>
                  <a:pt x="810" y="0"/>
                  <a:pt x="858" y="1"/>
                  <a:pt x="874" y="0"/>
                </a:cubicBezTo>
              </a:path>
            </a:pathLst>
          </a:custGeom>
          <a:noFill/>
          <a:ln w="28575">
            <a:solidFill>
              <a:schemeClr val="tx1"/>
            </a:solidFill>
            <a:round/>
            <a:headEnd/>
            <a:tailEnd/>
          </a:ln>
        </p:spPr>
        <p:txBody>
          <a:bodyPr wrap="none" lIns="82382" tIns="41190" rIns="82382" bIns="41190" anchor="ctr"/>
          <a:lstStyle/>
          <a:p>
            <a:pPr algn="ctr" eaLnBrk="0" hangingPunct="0">
              <a:defRPr/>
            </a:pPr>
            <a:endParaRPr lang="nl-NL" sz="1300" dirty="0">
              <a:solidFill>
                <a:srgbClr val="FFFFFF"/>
              </a:solidFill>
              <a:latin typeface="Arial" pitchFamily="34" charset="0"/>
              <a:cs typeface="+mn-cs"/>
            </a:endParaRPr>
          </a:p>
        </p:txBody>
      </p:sp>
      <p:sp>
        <p:nvSpPr>
          <p:cNvPr id="1505333" name="Freeform 60"/>
          <p:cNvSpPr>
            <a:spLocks/>
          </p:cNvSpPr>
          <p:nvPr/>
        </p:nvSpPr>
        <p:spPr bwMode="auto">
          <a:xfrm>
            <a:off x="5772150" y="3933825"/>
            <a:ext cx="746125" cy="301625"/>
          </a:xfrm>
          <a:custGeom>
            <a:avLst/>
            <a:gdLst>
              <a:gd name="T0" fmla="*/ 0 w 548"/>
              <a:gd name="T1" fmla="*/ 195 h 195"/>
              <a:gd name="T2" fmla="*/ 35 w 548"/>
              <a:gd name="T3" fmla="*/ 183 h 195"/>
              <a:gd name="T4" fmla="*/ 63 w 548"/>
              <a:gd name="T5" fmla="*/ 180 h 195"/>
              <a:gd name="T6" fmla="*/ 77 w 548"/>
              <a:gd name="T7" fmla="*/ 173 h 195"/>
              <a:gd name="T8" fmla="*/ 95 w 548"/>
              <a:gd name="T9" fmla="*/ 167 h 195"/>
              <a:gd name="T10" fmla="*/ 125 w 548"/>
              <a:gd name="T11" fmla="*/ 159 h 195"/>
              <a:gd name="T12" fmla="*/ 161 w 548"/>
              <a:gd name="T13" fmla="*/ 137 h 195"/>
              <a:gd name="T14" fmla="*/ 189 w 548"/>
              <a:gd name="T15" fmla="*/ 128 h 195"/>
              <a:gd name="T16" fmla="*/ 227 w 548"/>
              <a:gd name="T17" fmla="*/ 122 h 195"/>
              <a:gd name="T18" fmla="*/ 275 w 548"/>
              <a:gd name="T19" fmla="*/ 108 h 195"/>
              <a:gd name="T20" fmla="*/ 305 w 548"/>
              <a:gd name="T21" fmla="*/ 98 h 195"/>
              <a:gd name="T22" fmla="*/ 327 w 548"/>
              <a:gd name="T23" fmla="*/ 86 h 195"/>
              <a:gd name="T24" fmla="*/ 341 w 548"/>
              <a:gd name="T25" fmla="*/ 68 h 195"/>
              <a:gd name="T26" fmla="*/ 365 w 548"/>
              <a:gd name="T27" fmla="*/ 65 h 195"/>
              <a:gd name="T28" fmla="*/ 380 w 548"/>
              <a:gd name="T29" fmla="*/ 57 h 195"/>
              <a:gd name="T30" fmla="*/ 438 w 548"/>
              <a:gd name="T31" fmla="*/ 41 h 195"/>
              <a:gd name="T32" fmla="*/ 452 w 548"/>
              <a:gd name="T33" fmla="*/ 26 h 195"/>
              <a:gd name="T34" fmla="*/ 494 w 548"/>
              <a:gd name="T35" fmla="*/ 24 h 195"/>
              <a:gd name="T36" fmla="*/ 524 w 548"/>
              <a:gd name="T37" fmla="*/ 21 h 195"/>
              <a:gd name="T38" fmla="*/ 530 w 548"/>
              <a:gd name="T39" fmla="*/ 11 h 195"/>
              <a:gd name="T40" fmla="*/ 548 w 548"/>
              <a:gd name="T41" fmla="*/ 0 h 1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8"/>
              <a:gd name="T64" fmla="*/ 0 h 195"/>
              <a:gd name="T65" fmla="*/ 548 w 548"/>
              <a:gd name="T66" fmla="*/ 195 h 1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8" h="195">
                <a:moveTo>
                  <a:pt x="0" y="195"/>
                </a:moveTo>
                <a:cubicBezTo>
                  <a:pt x="12" y="180"/>
                  <a:pt x="1" y="186"/>
                  <a:pt x="35" y="183"/>
                </a:cubicBezTo>
                <a:cubicBezTo>
                  <a:pt x="37" y="169"/>
                  <a:pt x="52" y="178"/>
                  <a:pt x="63" y="180"/>
                </a:cubicBezTo>
                <a:cubicBezTo>
                  <a:pt x="72" y="178"/>
                  <a:pt x="68" y="175"/>
                  <a:pt x="77" y="173"/>
                </a:cubicBezTo>
                <a:cubicBezTo>
                  <a:pt x="83" y="170"/>
                  <a:pt x="89" y="168"/>
                  <a:pt x="95" y="167"/>
                </a:cubicBezTo>
                <a:cubicBezTo>
                  <a:pt x="103" y="163"/>
                  <a:pt x="116" y="161"/>
                  <a:pt x="125" y="159"/>
                </a:cubicBezTo>
                <a:cubicBezTo>
                  <a:pt x="134" y="137"/>
                  <a:pt x="132" y="138"/>
                  <a:pt x="161" y="137"/>
                </a:cubicBezTo>
                <a:cubicBezTo>
                  <a:pt x="168" y="125"/>
                  <a:pt x="172" y="129"/>
                  <a:pt x="189" y="128"/>
                </a:cubicBezTo>
                <a:cubicBezTo>
                  <a:pt x="201" y="123"/>
                  <a:pt x="214" y="123"/>
                  <a:pt x="227" y="122"/>
                </a:cubicBezTo>
                <a:cubicBezTo>
                  <a:pt x="237" y="106"/>
                  <a:pt x="258" y="110"/>
                  <a:pt x="275" y="108"/>
                </a:cubicBezTo>
                <a:cubicBezTo>
                  <a:pt x="280" y="101"/>
                  <a:pt x="296" y="100"/>
                  <a:pt x="305" y="98"/>
                </a:cubicBezTo>
                <a:cubicBezTo>
                  <a:pt x="307" y="86"/>
                  <a:pt x="317" y="87"/>
                  <a:pt x="327" y="86"/>
                </a:cubicBezTo>
                <a:cubicBezTo>
                  <a:pt x="345" y="79"/>
                  <a:pt x="332" y="78"/>
                  <a:pt x="341" y="68"/>
                </a:cubicBezTo>
                <a:cubicBezTo>
                  <a:pt x="346" y="62"/>
                  <a:pt x="357" y="65"/>
                  <a:pt x="365" y="65"/>
                </a:cubicBezTo>
                <a:cubicBezTo>
                  <a:pt x="373" y="63"/>
                  <a:pt x="376" y="64"/>
                  <a:pt x="380" y="57"/>
                </a:cubicBezTo>
                <a:cubicBezTo>
                  <a:pt x="383" y="37"/>
                  <a:pt x="419" y="42"/>
                  <a:pt x="438" y="41"/>
                </a:cubicBezTo>
                <a:cubicBezTo>
                  <a:pt x="436" y="40"/>
                  <a:pt x="442" y="29"/>
                  <a:pt x="452" y="26"/>
                </a:cubicBezTo>
                <a:cubicBezTo>
                  <a:pt x="466" y="23"/>
                  <a:pt x="480" y="25"/>
                  <a:pt x="494" y="24"/>
                </a:cubicBezTo>
                <a:cubicBezTo>
                  <a:pt x="504" y="22"/>
                  <a:pt x="514" y="24"/>
                  <a:pt x="524" y="21"/>
                </a:cubicBezTo>
                <a:cubicBezTo>
                  <a:pt x="528" y="20"/>
                  <a:pt x="527" y="13"/>
                  <a:pt x="530" y="11"/>
                </a:cubicBezTo>
                <a:cubicBezTo>
                  <a:pt x="537" y="6"/>
                  <a:pt x="542" y="6"/>
                  <a:pt x="548" y="0"/>
                </a:cubicBezTo>
              </a:path>
            </a:pathLst>
          </a:custGeom>
          <a:noFill/>
          <a:ln w="28575">
            <a:solidFill>
              <a:schemeClr val="tx1"/>
            </a:solidFill>
            <a:round/>
            <a:headEnd/>
            <a:tailEnd/>
          </a:ln>
        </p:spPr>
        <p:txBody>
          <a:bodyPr wrap="none" lIns="82382" tIns="41190" rIns="82382" bIns="41190" anchor="ctr"/>
          <a:lstStyle/>
          <a:p>
            <a:pPr algn="ctr" eaLnBrk="0" hangingPunct="0">
              <a:defRPr/>
            </a:pPr>
            <a:endParaRPr lang="nl-NL" sz="1300" dirty="0">
              <a:solidFill>
                <a:srgbClr val="FFFFFF"/>
              </a:solidFill>
              <a:latin typeface="Arial" pitchFamily="34" charset="0"/>
              <a:cs typeface="+mn-cs"/>
            </a:endParaRPr>
          </a:p>
        </p:txBody>
      </p:sp>
      <p:sp>
        <p:nvSpPr>
          <p:cNvPr id="1505334" name="Freeform 61"/>
          <p:cNvSpPr>
            <a:spLocks/>
          </p:cNvSpPr>
          <p:nvPr/>
        </p:nvSpPr>
        <p:spPr bwMode="auto">
          <a:xfrm>
            <a:off x="6508750" y="3843338"/>
            <a:ext cx="306388" cy="93662"/>
          </a:xfrm>
          <a:custGeom>
            <a:avLst/>
            <a:gdLst>
              <a:gd name="T0" fmla="*/ 2 w 226"/>
              <a:gd name="T1" fmla="*/ 61 h 61"/>
              <a:gd name="T2" fmla="*/ 61 w 226"/>
              <a:gd name="T3" fmla="*/ 58 h 61"/>
              <a:gd name="T4" fmla="*/ 98 w 226"/>
              <a:gd name="T5" fmla="*/ 50 h 61"/>
              <a:gd name="T6" fmla="*/ 163 w 226"/>
              <a:gd name="T7" fmla="*/ 31 h 61"/>
              <a:gd name="T8" fmla="*/ 199 w 226"/>
              <a:gd name="T9" fmla="*/ 23 h 61"/>
              <a:gd name="T10" fmla="*/ 200 w 226"/>
              <a:gd name="T11" fmla="*/ 5 h 61"/>
              <a:gd name="T12" fmla="*/ 226 w 226"/>
              <a:gd name="T13" fmla="*/ 4 h 61"/>
              <a:gd name="T14" fmla="*/ 0 60000 65536"/>
              <a:gd name="T15" fmla="*/ 0 60000 65536"/>
              <a:gd name="T16" fmla="*/ 0 60000 65536"/>
              <a:gd name="T17" fmla="*/ 0 60000 65536"/>
              <a:gd name="T18" fmla="*/ 0 60000 65536"/>
              <a:gd name="T19" fmla="*/ 0 60000 65536"/>
              <a:gd name="T20" fmla="*/ 0 60000 65536"/>
              <a:gd name="T21" fmla="*/ 0 w 226"/>
              <a:gd name="T22" fmla="*/ 0 h 61"/>
              <a:gd name="T23" fmla="*/ 226 w 226"/>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61">
                <a:moveTo>
                  <a:pt x="2" y="61"/>
                </a:moveTo>
                <a:cubicBezTo>
                  <a:pt x="24" y="52"/>
                  <a:pt x="0" y="61"/>
                  <a:pt x="61" y="58"/>
                </a:cubicBezTo>
                <a:cubicBezTo>
                  <a:pt x="71" y="57"/>
                  <a:pt x="87" y="52"/>
                  <a:pt x="98" y="50"/>
                </a:cubicBezTo>
                <a:cubicBezTo>
                  <a:pt x="104" y="19"/>
                  <a:pt x="132" y="32"/>
                  <a:pt x="163" y="31"/>
                </a:cubicBezTo>
                <a:cubicBezTo>
                  <a:pt x="180" y="30"/>
                  <a:pt x="197" y="40"/>
                  <a:pt x="199" y="23"/>
                </a:cubicBezTo>
                <a:cubicBezTo>
                  <a:pt x="200" y="17"/>
                  <a:pt x="195" y="8"/>
                  <a:pt x="200" y="5"/>
                </a:cubicBezTo>
                <a:cubicBezTo>
                  <a:pt x="207" y="0"/>
                  <a:pt x="226" y="4"/>
                  <a:pt x="226" y="4"/>
                </a:cubicBezTo>
              </a:path>
            </a:pathLst>
          </a:custGeom>
          <a:noFill/>
          <a:ln w="28575">
            <a:solidFill>
              <a:schemeClr val="tx1"/>
            </a:solidFill>
            <a:round/>
            <a:headEnd/>
            <a:tailEnd/>
          </a:ln>
        </p:spPr>
        <p:txBody>
          <a:bodyPr wrap="none" lIns="82382" tIns="41190" rIns="82382" bIns="41190" anchor="ctr"/>
          <a:lstStyle/>
          <a:p>
            <a:pPr algn="ctr" eaLnBrk="0" hangingPunct="0">
              <a:defRPr/>
            </a:pPr>
            <a:endParaRPr lang="nl-NL" sz="1300" dirty="0">
              <a:solidFill>
                <a:srgbClr val="FFFFFF"/>
              </a:solidFill>
              <a:latin typeface="Arial" pitchFamily="34" charset="0"/>
              <a:cs typeface="+mn-cs"/>
            </a:endParaRPr>
          </a:p>
        </p:txBody>
      </p:sp>
      <p:sp>
        <p:nvSpPr>
          <p:cNvPr id="1505335" name="Freeform 62"/>
          <p:cNvSpPr>
            <a:spLocks/>
          </p:cNvSpPr>
          <p:nvPr/>
        </p:nvSpPr>
        <p:spPr bwMode="auto">
          <a:xfrm>
            <a:off x="6396038" y="3957638"/>
            <a:ext cx="428625" cy="141287"/>
          </a:xfrm>
          <a:custGeom>
            <a:avLst/>
            <a:gdLst>
              <a:gd name="T0" fmla="*/ 0 w 314"/>
              <a:gd name="T1" fmla="*/ 92 h 92"/>
              <a:gd name="T2" fmla="*/ 38 w 314"/>
              <a:gd name="T3" fmla="*/ 80 h 92"/>
              <a:gd name="T4" fmla="*/ 59 w 314"/>
              <a:gd name="T5" fmla="*/ 66 h 92"/>
              <a:gd name="T6" fmla="*/ 81 w 314"/>
              <a:gd name="T7" fmla="*/ 44 h 92"/>
              <a:gd name="T8" fmla="*/ 89 w 314"/>
              <a:gd name="T9" fmla="*/ 42 h 92"/>
              <a:gd name="T10" fmla="*/ 92 w 314"/>
              <a:gd name="T11" fmla="*/ 36 h 92"/>
              <a:gd name="T12" fmla="*/ 149 w 314"/>
              <a:gd name="T13" fmla="*/ 33 h 92"/>
              <a:gd name="T14" fmla="*/ 174 w 314"/>
              <a:gd name="T15" fmla="*/ 29 h 92"/>
              <a:gd name="T16" fmla="*/ 185 w 314"/>
              <a:gd name="T17" fmla="*/ 11 h 92"/>
              <a:gd name="T18" fmla="*/ 192 w 314"/>
              <a:gd name="T19" fmla="*/ 0 h 92"/>
              <a:gd name="T20" fmla="*/ 314 w 314"/>
              <a:gd name="T21" fmla="*/ 5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4"/>
              <a:gd name="T34" fmla="*/ 0 h 92"/>
              <a:gd name="T35" fmla="*/ 314 w 314"/>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4" h="92">
                <a:moveTo>
                  <a:pt x="0" y="92"/>
                </a:moveTo>
                <a:cubicBezTo>
                  <a:pt x="9" y="78"/>
                  <a:pt x="22" y="81"/>
                  <a:pt x="38" y="80"/>
                </a:cubicBezTo>
                <a:cubicBezTo>
                  <a:pt x="45" y="76"/>
                  <a:pt x="52" y="70"/>
                  <a:pt x="59" y="66"/>
                </a:cubicBezTo>
                <a:cubicBezTo>
                  <a:pt x="68" y="53"/>
                  <a:pt x="63" y="46"/>
                  <a:pt x="81" y="44"/>
                </a:cubicBezTo>
                <a:cubicBezTo>
                  <a:pt x="84" y="43"/>
                  <a:pt x="87" y="44"/>
                  <a:pt x="89" y="42"/>
                </a:cubicBezTo>
                <a:cubicBezTo>
                  <a:pt x="91" y="41"/>
                  <a:pt x="90" y="37"/>
                  <a:pt x="92" y="36"/>
                </a:cubicBezTo>
                <a:cubicBezTo>
                  <a:pt x="109" y="28"/>
                  <a:pt x="130" y="34"/>
                  <a:pt x="149" y="33"/>
                </a:cubicBezTo>
                <a:cubicBezTo>
                  <a:pt x="154" y="26"/>
                  <a:pt x="165" y="30"/>
                  <a:pt x="174" y="29"/>
                </a:cubicBezTo>
                <a:cubicBezTo>
                  <a:pt x="177" y="22"/>
                  <a:pt x="182" y="18"/>
                  <a:pt x="185" y="11"/>
                </a:cubicBezTo>
                <a:cubicBezTo>
                  <a:pt x="186" y="5"/>
                  <a:pt x="186" y="3"/>
                  <a:pt x="192" y="0"/>
                </a:cubicBezTo>
                <a:cubicBezTo>
                  <a:pt x="232" y="2"/>
                  <a:pt x="274" y="5"/>
                  <a:pt x="314" y="5"/>
                </a:cubicBezTo>
              </a:path>
            </a:pathLst>
          </a:custGeom>
          <a:noFill/>
          <a:ln w="28575">
            <a:solidFill>
              <a:schemeClr val="tx1"/>
            </a:solidFill>
            <a:round/>
            <a:headEnd/>
            <a:tailEnd/>
          </a:ln>
        </p:spPr>
        <p:txBody>
          <a:bodyPr wrap="none" lIns="82382" tIns="41190" rIns="82382" bIns="41190" anchor="ctr"/>
          <a:lstStyle/>
          <a:p>
            <a:pPr algn="ctr" eaLnBrk="0" hangingPunct="0">
              <a:defRPr/>
            </a:pPr>
            <a:endParaRPr lang="nl-NL" sz="1300" dirty="0">
              <a:solidFill>
                <a:srgbClr val="FFFFFF"/>
              </a:solidFill>
              <a:latin typeface="Arial" pitchFamily="34" charset="0"/>
              <a:cs typeface="+mn-cs"/>
            </a:endParaRPr>
          </a:p>
        </p:txBody>
      </p:sp>
      <p:sp>
        <p:nvSpPr>
          <p:cNvPr id="1505336" name="Freeform 63"/>
          <p:cNvSpPr>
            <a:spLocks/>
          </p:cNvSpPr>
          <p:nvPr/>
        </p:nvSpPr>
        <p:spPr bwMode="auto">
          <a:xfrm>
            <a:off x="4624388" y="3948113"/>
            <a:ext cx="592137" cy="415925"/>
          </a:xfrm>
          <a:custGeom>
            <a:avLst/>
            <a:gdLst>
              <a:gd name="T0" fmla="*/ 0 w 436"/>
              <a:gd name="T1" fmla="*/ 269 h 269"/>
              <a:gd name="T2" fmla="*/ 15 w 436"/>
              <a:gd name="T3" fmla="*/ 230 h 269"/>
              <a:gd name="T4" fmla="*/ 37 w 436"/>
              <a:gd name="T5" fmla="*/ 218 h 269"/>
              <a:gd name="T6" fmla="*/ 64 w 436"/>
              <a:gd name="T7" fmla="*/ 201 h 269"/>
              <a:gd name="T8" fmla="*/ 75 w 436"/>
              <a:gd name="T9" fmla="*/ 189 h 269"/>
              <a:gd name="T10" fmla="*/ 178 w 436"/>
              <a:gd name="T11" fmla="*/ 176 h 269"/>
              <a:gd name="T12" fmla="*/ 190 w 436"/>
              <a:gd name="T13" fmla="*/ 170 h 269"/>
              <a:gd name="T14" fmla="*/ 195 w 436"/>
              <a:gd name="T15" fmla="*/ 159 h 269"/>
              <a:gd name="T16" fmla="*/ 217 w 436"/>
              <a:gd name="T17" fmla="*/ 146 h 269"/>
              <a:gd name="T18" fmla="*/ 231 w 436"/>
              <a:gd name="T19" fmla="*/ 137 h 269"/>
              <a:gd name="T20" fmla="*/ 235 w 436"/>
              <a:gd name="T21" fmla="*/ 117 h 269"/>
              <a:gd name="T22" fmla="*/ 262 w 436"/>
              <a:gd name="T23" fmla="*/ 111 h 269"/>
              <a:gd name="T24" fmla="*/ 306 w 436"/>
              <a:gd name="T25" fmla="*/ 69 h 269"/>
              <a:gd name="T26" fmla="*/ 307 w 436"/>
              <a:gd name="T27" fmla="*/ 59 h 269"/>
              <a:gd name="T28" fmla="*/ 322 w 436"/>
              <a:gd name="T29" fmla="*/ 57 h 269"/>
              <a:gd name="T30" fmla="*/ 336 w 436"/>
              <a:gd name="T31" fmla="*/ 44 h 269"/>
              <a:gd name="T32" fmla="*/ 375 w 436"/>
              <a:gd name="T33" fmla="*/ 36 h 269"/>
              <a:gd name="T34" fmla="*/ 408 w 436"/>
              <a:gd name="T35" fmla="*/ 26 h 269"/>
              <a:gd name="T36" fmla="*/ 432 w 436"/>
              <a:gd name="T37" fmla="*/ 15 h 269"/>
              <a:gd name="T38" fmla="*/ 436 w 436"/>
              <a:gd name="T39" fmla="*/ 0 h 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6"/>
              <a:gd name="T61" fmla="*/ 0 h 269"/>
              <a:gd name="T62" fmla="*/ 436 w 436"/>
              <a:gd name="T63" fmla="*/ 269 h 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6" h="269">
                <a:moveTo>
                  <a:pt x="0" y="269"/>
                </a:moveTo>
                <a:cubicBezTo>
                  <a:pt x="7" y="257"/>
                  <a:pt x="5" y="232"/>
                  <a:pt x="15" y="230"/>
                </a:cubicBezTo>
                <a:cubicBezTo>
                  <a:pt x="28" y="223"/>
                  <a:pt x="28" y="230"/>
                  <a:pt x="37" y="218"/>
                </a:cubicBezTo>
                <a:cubicBezTo>
                  <a:pt x="41" y="199"/>
                  <a:pt x="42" y="203"/>
                  <a:pt x="64" y="201"/>
                </a:cubicBezTo>
                <a:cubicBezTo>
                  <a:pt x="70" y="197"/>
                  <a:pt x="72" y="195"/>
                  <a:pt x="75" y="189"/>
                </a:cubicBezTo>
                <a:cubicBezTo>
                  <a:pt x="81" y="150"/>
                  <a:pt x="164" y="176"/>
                  <a:pt x="178" y="176"/>
                </a:cubicBezTo>
                <a:cubicBezTo>
                  <a:pt x="182" y="174"/>
                  <a:pt x="187" y="173"/>
                  <a:pt x="190" y="170"/>
                </a:cubicBezTo>
                <a:cubicBezTo>
                  <a:pt x="193" y="167"/>
                  <a:pt x="193" y="162"/>
                  <a:pt x="195" y="159"/>
                </a:cubicBezTo>
                <a:cubicBezTo>
                  <a:pt x="199" y="151"/>
                  <a:pt x="209" y="147"/>
                  <a:pt x="217" y="146"/>
                </a:cubicBezTo>
                <a:cubicBezTo>
                  <a:pt x="220" y="133"/>
                  <a:pt x="220" y="139"/>
                  <a:pt x="231" y="137"/>
                </a:cubicBezTo>
                <a:cubicBezTo>
                  <a:pt x="238" y="128"/>
                  <a:pt x="237" y="129"/>
                  <a:pt x="235" y="117"/>
                </a:cubicBezTo>
                <a:cubicBezTo>
                  <a:pt x="244" y="112"/>
                  <a:pt x="253" y="115"/>
                  <a:pt x="262" y="111"/>
                </a:cubicBezTo>
                <a:cubicBezTo>
                  <a:pt x="278" y="63"/>
                  <a:pt x="240" y="72"/>
                  <a:pt x="306" y="69"/>
                </a:cubicBezTo>
                <a:cubicBezTo>
                  <a:pt x="306" y="66"/>
                  <a:pt x="304" y="61"/>
                  <a:pt x="307" y="59"/>
                </a:cubicBezTo>
                <a:cubicBezTo>
                  <a:pt x="311" y="56"/>
                  <a:pt x="317" y="58"/>
                  <a:pt x="322" y="57"/>
                </a:cubicBezTo>
                <a:cubicBezTo>
                  <a:pt x="327" y="56"/>
                  <a:pt x="332" y="47"/>
                  <a:pt x="336" y="44"/>
                </a:cubicBezTo>
                <a:cubicBezTo>
                  <a:pt x="345" y="26"/>
                  <a:pt x="335" y="42"/>
                  <a:pt x="375" y="36"/>
                </a:cubicBezTo>
                <a:cubicBezTo>
                  <a:pt x="386" y="34"/>
                  <a:pt x="385" y="27"/>
                  <a:pt x="408" y="26"/>
                </a:cubicBezTo>
                <a:cubicBezTo>
                  <a:pt x="418" y="23"/>
                  <a:pt x="420" y="17"/>
                  <a:pt x="432" y="15"/>
                </a:cubicBezTo>
                <a:cubicBezTo>
                  <a:pt x="433" y="2"/>
                  <a:pt x="430" y="6"/>
                  <a:pt x="436" y="0"/>
                </a:cubicBezTo>
              </a:path>
            </a:pathLst>
          </a:custGeom>
          <a:noFill/>
          <a:ln w="28575">
            <a:solidFill>
              <a:schemeClr val="tx1"/>
            </a:solidFill>
            <a:round/>
            <a:headEnd/>
            <a:tailEnd/>
          </a:ln>
        </p:spPr>
        <p:txBody>
          <a:bodyPr wrap="none" lIns="82382" tIns="41190" rIns="82382" bIns="41190" anchor="ctr"/>
          <a:lstStyle/>
          <a:p>
            <a:pPr algn="ctr" eaLnBrk="0" hangingPunct="0">
              <a:defRPr/>
            </a:pPr>
            <a:endParaRPr lang="nl-NL" sz="1300" dirty="0">
              <a:solidFill>
                <a:srgbClr val="FFFFFF"/>
              </a:solidFill>
              <a:latin typeface="Arial" pitchFamily="34" charset="0"/>
              <a:cs typeface="+mn-cs"/>
            </a:endParaRPr>
          </a:p>
        </p:txBody>
      </p:sp>
      <p:sp>
        <p:nvSpPr>
          <p:cNvPr id="1505337" name="Freeform 57"/>
          <p:cNvSpPr>
            <a:spLocks/>
          </p:cNvSpPr>
          <p:nvPr/>
        </p:nvSpPr>
        <p:spPr bwMode="auto">
          <a:xfrm>
            <a:off x="5214938" y="3640138"/>
            <a:ext cx="369887" cy="315912"/>
          </a:xfrm>
          <a:custGeom>
            <a:avLst/>
            <a:gdLst/>
            <a:ahLst/>
            <a:cxnLst>
              <a:cxn ang="0">
                <a:pos x="0" y="204"/>
              </a:cxn>
              <a:cxn ang="0">
                <a:pos x="12" y="193"/>
              </a:cxn>
              <a:cxn ang="0">
                <a:pos x="31" y="174"/>
              </a:cxn>
              <a:cxn ang="0">
                <a:pos x="54" y="165"/>
              </a:cxn>
              <a:cxn ang="0">
                <a:pos x="69" y="136"/>
              </a:cxn>
              <a:cxn ang="0">
                <a:pos x="93" y="117"/>
              </a:cxn>
              <a:cxn ang="0">
                <a:pos x="105" y="99"/>
              </a:cxn>
              <a:cxn ang="0">
                <a:pos x="114" y="93"/>
              </a:cxn>
              <a:cxn ang="0">
                <a:pos x="138" y="79"/>
              </a:cxn>
              <a:cxn ang="0">
                <a:pos x="160" y="66"/>
              </a:cxn>
              <a:cxn ang="0">
                <a:pos x="174" y="57"/>
              </a:cxn>
              <a:cxn ang="0">
                <a:pos x="192" y="49"/>
              </a:cxn>
              <a:cxn ang="0">
                <a:pos x="210" y="36"/>
              </a:cxn>
              <a:cxn ang="0">
                <a:pos x="259" y="22"/>
              </a:cxn>
              <a:cxn ang="0">
                <a:pos x="271" y="10"/>
              </a:cxn>
              <a:cxn ang="0">
                <a:pos x="268" y="0"/>
              </a:cxn>
            </a:cxnLst>
            <a:rect l="0" t="0" r="r" b="b"/>
            <a:pathLst>
              <a:path w="271" h="204">
                <a:moveTo>
                  <a:pt x="0" y="204"/>
                </a:moveTo>
                <a:cubicBezTo>
                  <a:pt x="1" y="195"/>
                  <a:pt x="5" y="197"/>
                  <a:pt x="12" y="193"/>
                </a:cubicBezTo>
                <a:cubicBezTo>
                  <a:pt x="13" y="175"/>
                  <a:pt x="15" y="177"/>
                  <a:pt x="31" y="174"/>
                </a:cubicBezTo>
                <a:cubicBezTo>
                  <a:pt x="34" y="166"/>
                  <a:pt x="45" y="166"/>
                  <a:pt x="54" y="165"/>
                </a:cubicBezTo>
                <a:cubicBezTo>
                  <a:pt x="65" y="157"/>
                  <a:pt x="56" y="143"/>
                  <a:pt x="69" y="136"/>
                </a:cubicBezTo>
                <a:cubicBezTo>
                  <a:pt x="76" y="126"/>
                  <a:pt x="80" y="119"/>
                  <a:pt x="93" y="117"/>
                </a:cubicBezTo>
                <a:cubicBezTo>
                  <a:pt x="104" y="111"/>
                  <a:pt x="99" y="108"/>
                  <a:pt x="105" y="99"/>
                </a:cubicBezTo>
                <a:cubicBezTo>
                  <a:pt x="107" y="96"/>
                  <a:pt x="111" y="95"/>
                  <a:pt x="114" y="93"/>
                </a:cubicBezTo>
                <a:cubicBezTo>
                  <a:pt x="120" y="82"/>
                  <a:pt x="126" y="81"/>
                  <a:pt x="138" y="79"/>
                </a:cubicBezTo>
                <a:cubicBezTo>
                  <a:pt x="146" y="73"/>
                  <a:pt x="150" y="68"/>
                  <a:pt x="160" y="66"/>
                </a:cubicBezTo>
                <a:cubicBezTo>
                  <a:pt x="165" y="63"/>
                  <a:pt x="170" y="62"/>
                  <a:pt x="174" y="57"/>
                </a:cubicBezTo>
                <a:cubicBezTo>
                  <a:pt x="176" y="48"/>
                  <a:pt x="183" y="50"/>
                  <a:pt x="192" y="49"/>
                </a:cubicBezTo>
                <a:cubicBezTo>
                  <a:pt x="201" y="37"/>
                  <a:pt x="188" y="38"/>
                  <a:pt x="210" y="36"/>
                </a:cubicBezTo>
                <a:cubicBezTo>
                  <a:pt x="214" y="17"/>
                  <a:pt x="246" y="23"/>
                  <a:pt x="259" y="22"/>
                </a:cubicBezTo>
                <a:cubicBezTo>
                  <a:pt x="266" y="18"/>
                  <a:pt x="270" y="18"/>
                  <a:pt x="271" y="10"/>
                </a:cubicBezTo>
                <a:cubicBezTo>
                  <a:pt x="270" y="7"/>
                  <a:pt x="268" y="0"/>
                  <a:pt x="268" y="0"/>
                </a:cubicBezTo>
              </a:path>
            </a:pathLst>
          </a:custGeom>
          <a:noFill/>
          <a:ln w="28575" cap="flat" cmpd="sng">
            <a:solidFill>
              <a:schemeClr val="tx1"/>
            </a:solidFill>
            <a:prstDash val="solid"/>
            <a:round/>
            <a:headEnd type="none" w="med" len="med"/>
            <a:tailEnd type="none" w="med" len="med"/>
          </a:ln>
          <a:effectLst/>
        </p:spPr>
        <p:txBody>
          <a:bodyPr wrap="none" lIns="82382" tIns="41190" rIns="82382" bIns="41190" anchor="ctr"/>
          <a:lstStyle/>
          <a:p>
            <a:pPr algn="ctr" eaLnBrk="0" hangingPunct="0">
              <a:defRPr/>
            </a:pPr>
            <a:endParaRPr lang="nl-NL" sz="2200" dirty="0">
              <a:solidFill>
                <a:srgbClr val="FFFFFF"/>
              </a:solidFill>
              <a:latin typeface="Times New Roman" pitchFamily="18" charset="0"/>
              <a:cs typeface="+mn-cs"/>
            </a:endParaRPr>
          </a:p>
        </p:txBody>
      </p:sp>
      <p:sp>
        <p:nvSpPr>
          <p:cNvPr id="1505338" name="Freeform 58"/>
          <p:cNvSpPr>
            <a:spLocks/>
          </p:cNvSpPr>
          <p:nvPr/>
        </p:nvSpPr>
        <p:spPr bwMode="auto">
          <a:xfrm>
            <a:off x="5583238" y="3408363"/>
            <a:ext cx="322262" cy="231775"/>
          </a:xfrm>
          <a:custGeom>
            <a:avLst/>
            <a:gdLst/>
            <a:ahLst/>
            <a:cxnLst>
              <a:cxn ang="0">
                <a:pos x="0" y="150"/>
              </a:cxn>
              <a:cxn ang="0">
                <a:pos x="25" y="133"/>
              </a:cxn>
              <a:cxn ang="0">
                <a:pos x="46" y="124"/>
              </a:cxn>
              <a:cxn ang="0">
                <a:pos x="63" y="109"/>
              </a:cxn>
              <a:cxn ang="0">
                <a:pos x="75" y="99"/>
              </a:cxn>
              <a:cxn ang="0">
                <a:pos x="87" y="91"/>
              </a:cxn>
              <a:cxn ang="0">
                <a:pos x="102" y="81"/>
              </a:cxn>
              <a:cxn ang="0">
                <a:pos x="115" y="73"/>
              </a:cxn>
              <a:cxn ang="0">
                <a:pos x="132" y="63"/>
              </a:cxn>
              <a:cxn ang="0">
                <a:pos x="148" y="54"/>
              </a:cxn>
              <a:cxn ang="0">
                <a:pos x="160" y="46"/>
              </a:cxn>
              <a:cxn ang="0">
                <a:pos x="171" y="33"/>
              </a:cxn>
              <a:cxn ang="0">
                <a:pos x="213" y="24"/>
              </a:cxn>
              <a:cxn ang="0">
                <a:pos x="237" y="0"/>
              </a:cxn>
            </a:cxnLst>
            <a:rect l="0" t="0" r="r" b="b"/>
            <a:pathLst>
              <a:path w="237" h="150">
                <a:moveTo>
                  <a:pt x="0" y="150"/>
                </a:moveTo>
                <a:cubicBezTo>
                  <a:pt x="7" y="141"/>
                  <a:pt x="14" y="135"/>
                  <a:pt x="25" y="133"/>
                </a:cubicBezTo>
                <a:cubicBezTo>
                  <a:pt x="37" y="124"/>
                  <a:pt x="30" y="127"/>
                  <a:pt x="46" y="124"/>
                </a:cubicBezTo>
                <a:cubicBezTo>
                  <a:pt x="52" y="111"/>
                  <a:pt x="47" y="112"/>
                  <a:pt x="63" y="109"/>
                </a:cubicBezTo>
                <a:cubicBezTo>
                  <a:pt x="64" y="101"/>
                  <a:pt x="67" y="100"/>
                  <a:pt x="75" y="99"/>
                </a:cubicBezTo>
                <a:cubicBezTo>
                  <a:pt x="81" y="96"/>
                  <a:pt x="83" y="97"/>
                  <a:pt x="87" y="91"/>
                </a:cubicBezTo>
                <a:cubicBezTo>
                  <a:pt x="88" y="83"/>
                  <a:pt x="94" y="83"/>
                  <a:pt x="102" y="81"/>
                </a:cubicBezTo>
                <a:cubicBezTo>
                  <a:pt x="107" y="79"/>
                  <a:pt x="110" y="75"/>
                  <a:pt x="115" y="73"/>
                </a:cubicBezTo>
                <a:cubicBezTo>
                  <a:pt x="119" y="67"/>
                  <a:pt x="125" y="64"/>
                  <a:pt x="132" y="63"/>
                </a:cubicBezTo>
                <a:cubicBezTo>
                  <a:pt x="140" y="57"/>
                  <a:pt x="136" y="55"/>
                  <a:pt x="148" y="54"/>
                </a:cubicBezTo>
                <a:cubicBezTo>
                  <a:pt x="153" y="52"/>
                  <a:pt x="155" y="49"/>
                  <a:pt x="160" y="46"/>
                </a:cubicBezTo>
                <a:cubicBezTo>
                  <a:pt x="164" y="41"/>
                  <a:pt x="166" y="37"/>
                  <a:pt x="171" y="33"/>
                </a:cubicBezTo>
                <a:cubicBezTo>
                  <a:pt x="178" y="21"/>
                  <a:pt x="199" y="25"/>
                  <a:pt x="213" y="24"/>
                </a:cubicBezTo>
                <a:cubicBezTo>
                  <a:pt x="214" y="12"/>
                  <a:pt x="223" y="0"/>
                  <a:pt x="237" y="0"/>
                </a:cubicBezTo>
              </a:path>
            </a:pathLst>
          </a:custGeom>
          <a:noFill/>
          <a:ln w="28575" cap="flat" cmpd="sng">
            <a:solidFill>
              <a:schemeClr val="tx1"/>
            </a:solidFill>
            <a:prstDash val="solid"/>
            <a:round/>
            <a:headEnd type="none" w="med" len="med"/>
            <a:tailEnd type="none" w="med" len="med"/>
          </a:ln>
          <a:effectLst/>
        </p:spPr>
        <p:txBody>
          <a:bodyPr wrap="none" lIns="82382" tIns="41190" rIns="82382" bIns="41190" anchor="ctr"/>
          <a:lstStyle/>
          <a:p>
            <a:pPr algn="ctr" eaLnBrk="0" hangingPunct="0">
              <a:defRPr/>
            </a:pPr>
            <a:endParaRPr lang="nl-NL" sz="2200" dirty="0">
              <a:solidFill>
                <a:srgbClr val="FFFFFF"/>
              </a:solidFill>
              <a:latin typeface="Times New Roman" pitchFamily="18" charset="0"/>
              <a:cs typeface="+mn-cs"/>
            </a:endParaRPr>
          </a:p>
        </p:txBody>
      </p:sp>
      <p:sp>
        <p:nvSpPr>
          <p:cNvPr id="1505339" name="Freeform 59"/>
          <p:cNvSpPr>
            <a:spLocks/>
          </p:cNvSpPr>
          <p:nvPr/>
        </p:nvSpPr>
        <p:spPr bwMode="auto">
          <a:xfrm>
            <a:off x="5208588" y="3770313"/>
            <a:ext cx="403225" cy="203200"/>
          </a:xfrm>
          <a:custGeom>
            <a:avLst/>
            <a:gdLst/>
            <a:ahLst/>
            <a:cxnLst>
              <a:cxn ang="0">
                <a:pos x="0" y="132"/>
              </a:cxn>
              <a:cxn ang="0">
                <a:pos x="48" y="130"/>
              </a:cxn>
              <a:cxn ang="0">
                <a:pos x="51" y="121"/>
              </a:cxn>
              <a:cxn ang="0">
                <a:pos x="78" y="118"/>
              </a:cxn>
              <a:cxn ang="0">
                <a:pos x="96" y="103"/>
              </a:cxn>
              <a:cxn ang="0">
                <a:pos x="126" y="91"/>
              </a:cxn>
              <a:cxn ang="0">
                <a:pos x="137" y="78"/>
              </a:cxn>
              <a:cxn ang="0">
                <a:pos x="152" y="73"/>
              </a:cxn>
              <a:cxn ang="0">
                <a:pos x="161" y="60"/>
              </a:cxn>
              <a:cxn ang="0">
                <a:pos x="182" y="52"/>
              </a:cxn>
              <a:cxn ang="0">
                <a:pos x="194" y="48"/>
              </a:cxn>
              <a:cxn ang="0">
                <a:pos x="207" y="30"/>
              </a:cxn>
              <a:cxn ang="0">
                <a:pos x="221" y="22"/>
              </a:cxn>
              <a:cxn ang="0">
                <a:pos x="240" y="12"/>
              </a:cxn>
              <a:cxn ang="0">
                <a:pos x="257" y="1"/>
              </a:cxn>
              <a:cxn ang="0">
                <a:pos x="296" y="0"/>
              </a:cxn>
            </a:cxnLst>
            <a:rect l="0" t="0" r="r" b="b"/>
            <a:pathLst>
              <a:path w="296" h="132">
                <a:moveTo>
                  <a:pt x="0" y="132"/>
                </a:moveTo>
                <a:cubicBezTo>
                  <a:pt x="16" y="131"/>
                  <a:pt x="32" y="132"/>
                  <a:pt x="48" y="130"/>
                </a:cubicBezTo>
                <a:cubicBezTo>
                  <a:pt x="50" y="130"/>
                  <a:pt x="51" y="121"/>
                  <a:pt x="51" y="121"/>
                </a:cubicBezTo>
                <a:cubicBezTo>
                  <a:pt x="57" y="115"/>
                  <a:pt x="69" y="119"/>
                  <a:pt x="78" y="118"/>
                </a:cubicBezTo>
                <a:cubicBezTo>
                  <a:pt x="83" y="107"/>
                  <a:pt x="82" y="106"/>
                  <a:pt x="96" y="103"/>
                </a:cubicBezTo>
                <a:cubicBezTo>
                  <a:pt x="107" y="95"/>
                  <a:pt x="112" y="94"/>
                  <a:pt x="126" y="91"/>
                </a:cubicBezTo>
                <a:cubicBezTo>
                  <a:pt x="131" y="84"/>
                  <a:pt x="128" y="80"/>
                  <a:pt x="137" y="78"/>
                </a:cubicBezTo>
                <a:cubicBezTo>
                  <a:pt x="142" y="76"/>
                  <a:pt x="147" y="75"/>
                  <a:pt x="152" y="73"/>
                </a:cubicBezTo>
                <a:cubicBezTo>
                  <a:pt x="155" y="69"/>
                  <a:pt x="158" y="64"/>
                  <a:pt x="161" y="60"/>
                </a:cubicBezTo>
                <a:cubicBezTo>
                  <a:pt x="163" y="51"/>
                  <a:pt x="173" y="53"/>
                  <a:pt x="182" y="52"/>
                </a:cubicBezTo>
                <a:cubicBezTo>
                  <a:pt x="186" y="50"/>
                  <a:pt x="191" y="51"/>
                  <a:pt x="194" y="48"/>
                </a:cubicBezTo>
                <a:cubicBezTo>
                  <a:pt x="201" y="41"/>
                  <a:pt x="193" y="32"/>
                  <a:pt x="207" y="30"/>
                </a:cubicBezTo>
                <a:cubicBezTo>
                  <a:pt x="214" y="28"/>
                  <a:pt x="217" y="29"/>
                  <a:pt x="221" y="22"/>
                </a:cubicBezTo>
                <a:cubicBezTo>
                  <a:pt x="223" y="11"/>
                  <a:pt x="229" y="13"/>
                  <a:pt x="240" y="12"/>
                </a:cubicBezTo>
                <a:cubicBezTo>
                  <a:pt x="246" y="9"/>
                  <a:pt x="250" y="2"/>
                  <a:pt x="257" y="1"/>
                </a:cubicBezTo>
                <a:cubicBezTo>
                  <a:pt x="268" y="0"/>
                  <a:pt x="286" y="0"/>
                  <a:pt x="296" y="0"/>
                </a:cubicBezTo>
              </a:path>
            </a:pathLst>
          </a:custGeom>
          <a:noFill/>
          <a:ln w="28575" cap="flat" cmpd="sng">
            <a:solidFill>
              <a:schemeClr val="tx1"/>
            </a:solidFill>
            <a:prstDash val="solid"/>
            <a:round/>
            <a:headEnd type="none" w="med" len="med"/>
            <a:tailEnd type="none" w="med" len="med"/>
          </a:ln>
          <a:effectLst/>
        </p:spPr>
        <p:txBody>
          <a:bodyPr wrap="none" lIns="82382" tIns="41190" rIns="82382" bIns="41190" anchor="ctr"/>
          <a:lstStyle/>
          <a:p>
            <a:pPr algn="ctr" eaLnBrk="0" hangingPunct="0">
              <a:defRPr/>
            </a:pPr>
            <a:endParaRPr lang="nl-NL" sz="2200" dirty="0">
              <a:solidFill>
                <a:srgbClr val="FFFFFF"/>
              </a:solidFill>
              <a:latin typeface="Times New Roman" pitchFamily="18" charset="0"/>
              <a:cs typeface="+mn-cs"/>
            </a:endParaRPr>
          </a:p>
        </p:txBody>
      </p:sp>
      <p:sp>
        <p:nvSpPr>
          <p:cNvPr id="1505340" name="Freeform 60"/>
          <p:cNvSpPr>
            <a:spLocks/>
          </p:cNvSpPr>
          <p:nvPr/>
        </p:nvSpPr>
        <p:spPr bwMode="auto">
          <a:xfrm>
            <a:off x="5600700" y="3492500"/>
            <a:ext cx="404813" cy="277813"/>
          </a:xfrm>
          <a:custGeom>
            <a:avLst/>
            <a:gdLst/>
            <a:ahLst/>
            <a:cxnLst>
              <a:cxn ang="0">
                <a:pos x="0" y="180"/>
              </a:cxn>
              <a:cxn ang="0">
                <a:pos x="17" y="166"/>
              </a:cxn>
              <a:cxn ang="0">
                <a:pos x="32" y="157"/>
              </a:cxn>
              <a:cxn ang="0">
                <a:pos x="41" y="144"/>
              </a:cxn>
              <a:cxn ang="0">
                <a:pos x="74" y="135"/>
              </a:cxn>
              <a:cxn ang="0">
                <a:pos x="95" y="120"/>
              </a:cxn>
              <a:cxn ang="0">
                <a:pos x="99" y="109"/>
              </a:cxn>
              <a:cxn ang="0">
                <a:pos x="122" y="94"/>
              </a:cxn>
              <a:cxn ang="0">
                <a:pos x="137" y="87"/>
              </a:cxn>
              <a:cxn ang="0">
                <a:pos x="159" y="66"/>
              </a:cxn>
              <a:cxn ang="0">
                <a:pos x="165" y="52"/>
              </a:cxn>
              <a:cxn ang="0">
                <a:pos x="182" y="49"/>
              </a:cxn>
              <a:cxn ang="0">
                <a:pos x="222" y="30"/>
              </a:cxn>
              <a:cxn ang="0">
                <a:pos x="243" y="19"/>
              </a:cxn>
              <a:cxn ang="0">
                <a:pos x="261" y="1"/>
              </a:cxn>
              <a:cxn ang="0">
                <a:pos x="297" y="0"/>
              </a:cxn>
            </a:cxnLst>
            <a:rect l="0" t="0" r="r" b="b"/>
            <a:pathLst>
              <a:path w="297" h="180">
                <a:moveTo>
                  <a:pt x="0" y="180"/>
                </a:moveTo>
                <a:cubicBezTo>
                  <a:pt x="4" y="173"/>
                  <a:pt x="10" y="170"/>
                  <a:pt x="17" y="166"/>
                </a:cubicBezTo>
                <a:cubicBezTo>
                  <a:pt x="22" y="160"/>
                  <a:pt x="24" y="159"/>
                  <a:pt x="32" y="157"/>
                </a:cubicBezTo>
                <a:cubicBezTo>
                  <a:pt x="38" y="153"/>
                  <a:pt x="37" y="150"/>
                  <a:pt x="41" y="144"/>
                </a:cubicBezTo>
                <a:cubicBezTo>
                  <a:pt x="47" y="135"/>
                  <a:pt x="67" y="135"/>
                  <a:pt x="74" y="135"/>
                </a:cubicBezTo>
                <a:cubicBezTo>
                  <a:pt x="77" y="120"/>
                  <a:pt x="81" y="123"/>
                  <a:pt x="95" y="120"/>
                </a:cubicBezTo>
                <a:cubicBezTo>
                  <a:pt x="97" y="117"/>
                  <a:pt x="97" y="112"/>
                  <a:pt x="99" y="109"/>
                </a:cubicBezTo>
                <a:cubicBezTo>
                  <a:pt x="103" y="103"/>
                  <a:pt x="116" y="98"/>
                  <a:pt x="122" y="94"/>
                </a:cubicBezTo>
                <a:cubicBezTo>
                  <a:pt x="125" y="90"/>
                  <a:pt x="134" y="91"/>
                  <a:pt x="137" y="87"/>
                </a:cubicBezTo>
                <a:cubicBezTo>
                  <a:pt x="153" y="65"/>
                  <a:pt x="126" y="68"/>
                  <a:pt x="159" y="66"/>
                </a:cubicBezTo>
                <a:cubicBezTo>
                  <a:pt x="171" y="61"/>
                  <a:pt x="157" y="68"/>
                  <a:pt x="165" y="52"/>
                </a:cubicBezTo>
                <a:cubicBezTo>
                  <a:pt x="167" y="47"/>
                  <a:pt x="176" y="50"/>
                  <a:pt x="182" y="49"/>
                </a:cubicBezTo>
                <a:cubicBezTo>
                  <a:pt x="202" y="23"/>
                  <a:pt x="154" y="32"/>
                  <a:pt x="222" y="30"/>
                </a:cubicBezTo>
                <a:cubicBezTo>
                  <a:pt x="230" y="27"/>
                  <a:pt x="235" y="21"/>
                  <a:pt x="243" y="19"/>
                </a:cubicBezTo>
                <a:cubicBezTo>
                  <a:pt x="245" y="14"/>
                  <a:pt x="256" y="1"/>
                  <a:pt x="261" y="1"/>
                </a:cubicBezTo>
                <a:cubicBezTo>
                  <a:pt x="273" y="0"/>
                  <a:pt x="297" y="0"/>
                  <a:pt x="297" y="0"/>
                </a:cubicBezTo>
              </a:path>
            </a:pathLst>
          </a:custGeom>
          <a:noFill/>
          <a:ln w="28575" cap="flat" cmpd="sng">
            <a:solidFill>
              <a:schemeClr val="tx1"/>
            </a:solidFill>
            <a:prstDash val="solid"/>
            <a:round/>
            <a:headEnd type="none" w="med" len="med"/>
            <a:tailEnd type="none" w="med" len="med"/>
          </a:ln>
          <a:effectLst/>
        </p:spPr>
        <p:txBody>
          <a:bodyPr wrap="none" lIns="82382" tIns="41190" rIns="82382" bIns="41190" anchor="ctr"/>
          <a:lstStyle/>
          <a:p>
            <a:pPr algn="ctr" eaLnBrk="0" hangingPunct="0">
              <a:defRPr/>
            </a:pPr>
            <a:endParaRPr lang="nl-NL" sz="2200" dirty="0">
              <a:solidFill>
                <a:srgbClr val="FFFFFF"/>
              </a:solidFill>
              <a:latin typeface="Times New Roman" pitchFamily="18" charset="0"/>
              <a:cs typeface="+mn-cs"/>
            </a:endParaRPr>
          </a:p>
        </p:txBody>
      </p:sp>
      <p:sp>
        <p:nvSpPr>
          <p:cNvPr id="1505341" name="Freeform 61"/>
          <p:cNvSpPr>
            <a:spLocks/>
          </p:cNvSpPr>
          <p:nvPr/>
        </p:nvSpPr>
        <p:spPr bwMode="auto">
          <a:xfrm>
            <a:off x="5900738" y="3248025"/>
            <a:ext cx="341312" cy="169863"/>
          </a:xfrm>
          <a:custGeom>
            <a:avLst/>
            <a:gdLst/>
            <a:ahLst/>
            <a:cxnLst>
              <a:cxn ang="0">
                <a:pos x="0" y="110"/>
              </a:cxn>
              <a:cxn ang="0">
                <a:pos x="15" y="98"/>
              </a:cxn>
              <a:cxn ang="0">
                <a:pos x="48" y="81"/>
              </a:cxn>
              <a:cxn ang="0">
                <a:pos x="72" y="74"/>
              </a:cxn>
              <a:cxn ang="0">
                <a:pos x="73" y="68"/>
              </a:cxn>
              <a:cxn ang="0">
                <a:pos x="78" y="65"/>
              </a:cxn>
              <a:cxn ang="0">
                <a:pos x="106" y="62"/>
              </a:cxn>
              <a:cxn ang="0">
                <a:pos x="123" y="51"/>
              </a:cxn>
              <a:cxn ang="0">
                <a:pos x="175" y="44"/>
              </a:cxn>
              <a:cxn ang="0">
                <a:pos x="177" y="35"/>
              </a:cxn>
              <a:cxn ang="0">
                <a:pos x="186" y="30"/>
              </a:cxn>
              <a:cxn ang="0">
                <a:pos x="205" y="17"/>
              </a:cxn>
              <a:cxn ang="0">
                <a:pos x="240" y="6"/>
              </a:cxn>
              <a:cxn ang="0">
                <a:pos x="250" y="0"/>
              </a:cxn>
            </a:cxnLst>
            <a:rect l="0" t="0" r="r" b="b"/>
            <a:pathLst>
              <a:path w="250" h="110">
                <a:moveTo>
                  <a:pt x="0" y="110"/>
                </a:moveTo>
                <a:cubicBezTo>
                  <a:pt x="4" y="103"/>
                  <a:pt x="7" y="100"/>
                  <a:pt x="15" y="98"/>
                </a:cubicBezTo>
                <a:cubicBezTo>
                  <a:pt x="34" y="88"/>
                  <a:pt x="19" y="84"/>
                  <a:pt x="48" y="81"/>
                </a:cubicBezTo>
                <a:cubicBezTo>
                  <a:pt x="55" y="66"/>
                  <a:pt x="45" y="83"/>
                  <a:pt x="72" y="74"/>
                </a:cubicBezTo>
                <a:cubicBezTo>
                  <a:pt x="74" y="73"/>
                  <a:pt x="72" y="70"/>
                  <a:pt x="73" y="68"/>
                </a:cubicBezTo>
                <a:cubicBezTo>
                  <a:pt x="74" y="66"/>
                  <a:pt x="76" y="66"/>
                  <a:pt x="78" y="65"/>
                </a:cubicBezTo>
                <a:cubicBezTo>
                  <a:pt x="85" y="63"/>
                  <a:pt x="99" y="62"/>
                  <a:pt x="106" y="62"/>
                </a:cubicBezTo>
                <a:cubicBezTo>
                  <a:pt x="113" y="55"/>
                  <a:pt x="120" y="60"/>
                  <a:pt x="123" y="51"/>
                </a:cubicBezTo>
                <a:cubicBezTo>
                  <a:pt x="127" y="27"/>
                  <a:pt x="120" y="54"/>
                  <a:pt x="175" y="44"/>
                </a:cubicBezTo>
                <a:cubicBezTo>
                  <a:pt x="178" y="43"/>
                  <a:pt x="176" y="38"/>
                  <a:pt x="177" y="35"/>
                </a:cubicBezTo>
                <a:cubicBezTo>
                  <a:pt x="178" y="33"/>
                  <a:pt x="184" y="31"/>
                  <a:pt x="186" y="30"/>
                </a:cubicBezTo>
                <a:cubicBezTo>
                  <a:pt x="193" y="23"/>
                  <a:pt x="194" y="19"/>
                  <a:pt x="205" y="17"/>
                </a:cubicBezTo>
                <a:cubicBezTo>
                  <a:pt x="217" y="12"/>
                  <a:pt x="228" y="8"/>
                  <a:pt x="240" y="6"/>
                </a:cubicBezTo>
                <a:cubicBezTo>
                  <a:pt x="243" y="4"/>
                  <a:pt x="247" y="0"/>
                  <a:pt x="250" y="0"/>
                </a:cubicBezTo>
              </a:path>
            </a:pathLst>
          </a:custGeom>
          <a:noFill/>
          <a:ln w="28575" cap="flat" cmpd="sng">
            <a:solidFill>
              <a:schemeClr val="tx1"/>
            </a:solidFill>
            <a:prstDash val="solid"/>
            <a:round/>
            <a:headEnd type="none" w="med" len="med"/>
            <a:tailEnd type="none" w="med" len="med"/>
          </a:ln>
          <a:effectLst/>
        </p:spPr>
        <p:txBody>
          <a:bodyPr wrap="none" lIns="82382" tIns="41190" rIns="82382" bIns="41190" anchor="ctr"/>
          <a:lstStyle/>
          <a:p>
            <a:pPr algn="ctr" eaLnBrk="0" hangingPunct="0">
              <a:defRPr/>
            </a:pPr>
            <a:endParaRPr lang="nl-NL" sz="2200" dirty="0">
              <a:solidFill>
                <a:srgbClr val="FFFFFF"/>
              </a:solidFill>
              <a:latin typeface="Times New Roman" pitchFamily="18" charset="0"/>
              <a:cs typeface="+mn-cs"/>
            </a:endParaRPr>
          </a:p>
        </p:txBody>
      </p:sp>
      <p:sp>
        <p:nvSpPr>
          <p:cNvPr id="1505342" name="Freeform 62"/>
          <p:cNvSpPr>
            <a:spLocks/>
          </p:cNvSpPr>
          <p:nvPr/>
        </p:nvSpPr>
        <p:spPr bwMode="auto">
          <a:xfrm>
            <a:off x="6237288" y="2984500"/>
            <a:ext cx="273050" cy="268288"/>
          </a:xfrm>
          <a:custGeom>
            <a:avLst/>
            <a:gdLst/>
            <a:ahLst/>
            <a:cxnLst>
              <a:cxn ang="0">
                <a:pos x="0" y="174"/>
              </a:cxn>
              <a:cxn ang="0">
                <a:pos x="23" y="164"/>
              </a:cxn>
              <a:cxn ang="0">
                <a:pos x="39" y="140"/>
              </a:cxn>
              <a:cxn ang="0">
                <a:pos x="44" y="114"/>
              </a:cxn>
              <a:cxn ang="0">
                <a:pos x="63" y="111"/>
              </a:cxn>
              <a:cxn ang="0">
                <a:pos x="77" y="96"/>
              </a:cxn>
              <a:cxn ang="0">
                <a:pos x="107" y="86"/>
              </a:cxn>
              <a:cxn ang="0">
                <a:pos x="128" y="74"/>
              </a:cxn>
              <a:cxn ang="0">
                <a:pos x="162" y="66"/>
              </a:cxn>
              <a:cxn ang="0">
                <a:pos x="176" y="35"/>
              </a:cxn>
              <a:cxn ang="0">
                <a:pos x="197" y="23"/>
              </a:cxn>
              <a:cxn ang="0">
                <a:pos x="201" y="0"/>
              </a:cxn>
            </a:cxnLst>
            <a:rect l="0" t="0" r="r" b="b"/>
            <a:pathLst>
              <a:path w="201" h="174">
                <a:moveTo>
                  <a:pt x="0" y="174"/>
                </a:moveTo>
                <a:cubicBezTo>
                  <a:pt x="4" y="162"/>
                  <a:pt x="11" y="165"/>
                  <a:pt x="23" y="164"/>
                </a:cubicBezTo>
                <a:cubicBezTo>
                  <a:pt x="26" y="145"/>
                  <a:pt x="28" y="151"/>
                  <a:pt x="39" y="140"/>
                </a:cubicBezTo>
                <a:cubicBezTo>
                  <a:pt x="41" y="136"/>
                  <a:pt x="43" y="115"/>
                  <a:pt x="44" y="114"/>
                </a:cubicBezTo>
                <a:cubicBezTo>
                  <a:pt x="49" y="110"/>
                  <a:pt x="63" y="111"/>
                  <a:pt x="63" y="111"/>
                </a:cubicBezTo>
                <a:cubicBezTo>
                  <a:pt x="70" y="107"/>
                  <a:pt x="74" y="104"/>
                  <a:pt x="77" y="96"/>
                </a:cubicBezTo>
                <a:cubicBezTo>
                  <a:pt x="79" y="81"/>
                  <a:pt x="93" y="87"/>
                  <a:pt x="107" y="86"/>
                </a:cubicBezTo>
                <a:cubicBezTo>
                  <a:pt x="115" y="73"/>
                  <a:pt x="104" y="75"/>
                  <a:pt x="128" y="74"/>
                </a:cubicBezTo>
                <a:cubicBezTo>
                  <a:pt x="140" y="68"/>
                  <a:pt x="154" y="79"/>
                  <a:pt x="162" y="66"/>
                </a:cubicBezTo>
                <a:cubicBezTo>
                  <a:pt x="163" y="55"/>
                  <a:pt x="162" y="37"/>
                  <a:pt x="176" y="35"/>
                </a:cubicBezTo>
                <a:cubicBezTo>
                  <a:pt x="179" y="22"/>
                  <a:pt x="184" y="24"/>
                  <a:pt x="197" y="23"/>
                </a:cubicBezTo>
                <a:cubicBezTo>
                  <a:pt x="199" y="15"/>
                  <a:pt x="201" y="0"/>
                  <a:pt x="201" y="0"/>
                </a:cubicBezTo>
              </a:path>
            </a:pathLst>
          </a:custGeom>
          <a:noFill/>
          <a:ln w="28575" cap="flat" cmpd="sng">
            <a:solidFill>
              <a:schemeClr val="tx1"/>
            </a:solidFill>
            <a:prstDash val="solid"/>
            <a:round/>
            <a:headEnd type="none" w="med" len="med"/>
            <a:tailEnd type="none" w="med" len="med"/>
          </a:ln>
          <a:effectLst/>
        </p:spPr>
        <p:txBody>
          <a:bodyPr wrap="none" lIns="82382" tIns="41190" rIns="82382" bIns="41190" anchor="ctr"/>
          <a:lstStyle/>
          <a:p>
            <a:pPr algn="ctr" eaLnBrk="0" hangingPunct="0">
              <a:defRPr/>
            </a:pPr>
            <a:endParaRPr lang="nl-NL" sz="2200" dirty="0">
              <a:solidFill>
                <a:srgbClr val="FFFFFF"/>
              </a:solidFill>
              <a:latin typeface="Times New Roman" pitchFamily="18" charset="0"/>
              <a:cs typeface="+mn-cs"/>
            </a:endParaRPr>
          </a:p>
        </p:txBody>
      </p:sp>
      <p:sp>
        <p:nvSpPr>
          <p:cNvPr id="1505343" name="Freeform 63"/>
          <p:cNvSpPr>
            <a:spLocks/>
          </p:cNvSpPr>
          <p:nvPr/>
        </p:nvSpPr>
        <p:spPr bwMode="auto">
          <a:xfrm>
            <a:off x="5986463" y="3230563"/>
            <a:ext cx="373062" cy="261937"/>
          </a:xfrm>
          <a:custGeom>
            <a:avLst/>
            <a:gdLst/>
            <a:ahLst/>
            <a:cxnLst>
              <a:cxn ang="0">
                <a:pos x="0" y="169"/>
              </a:cxn>
              <a:cxn ang="0">
                <a:pos x="19" y="164"/>
              </a:cxn>
              <a:cxn ang="0">
                <a:pos x="34" y="148"/>
              </a:cxn>
              <a:cxn ang="0">
                <a:pos x="58" y="136"/>
              </a:cxn>
              <a:cxn ang="0">
                <a:pos x="72" y="124"/>
              </a:cxn>
              <a:cxn ang="0">
                <a:pos x="79" y="109"/>
              </a:cxn>
              <a:cxn ang="0">
                <a:pos x="106" y="101"/>
              </a:cxn>
              <a:cxn ang="0">
                <a:pos x="109" y="89"/>
              </a:cxn>
              <a:cxn ang="0">
                <a:pos x="123" y="80"/>
              </a:cxn>
              <a:cxn ang="0">
                <a:pos x="141" y="70"/>
              </a:cxn>
              <a:cxn ang="0">
                <a:pos x="153" y="58"/>
              </a:cxn>
              <a:cxn ang="0">
                <a:pos x="177" y="43"/>
              </a:cxn>
              <a:cxn ang="0">
                <a:pos x="208" y="38"/>
              </a:cxn>
              <a:cxn ang="0">
                <a:pos x="217" y="26"/>
              </a:cxn>
              <a:cxn ang="0">
                <a:pos x="252" y="11"/>
              </a:cxn>
              <a:cxn ang="0">
                <a:pos x="274" y="2"/>
              </a:cxn>
            </a:cxnLst>
            <a:rect l="0" t="0" r="r" b="b"/>
            <a:pathLst>
              <a:path w="274" h="169">
                <a:moveTo>
                  <a:pt x="0" y="169"/>
                </a:moveTo>
                <a:cubicBezTo>
                  <a:pt x="2" y="169"/>
                  <a:pt x="18" y="165"/>
                  <a:pt x="19" y="164"/>
                </a:cubicBezTo>
                <a:cubicBezTo>
                  <a:pt x="32" y="144"/>
                  <a:pt x="7" y="150"/>
                  <a:pt x="34" y="148"/>
                </a:cubicBezTo>
                <a:cubicBezTo>
                  <a:pt x="46" y="141"/>
                  <a:pt x="38" y="138"/>
                  <a:pt x="58" y="136"/>
                </a:cubicBezTo>
                <a:cubicBezTo>
                  <a:pt x="60" y="125"/>
                  <a:pt x="62" y="126"/>
                  <a:pt x="72" y="124"/>
                </a:cubicBezTo>
                <a:cubicBezTo>
                  <a:pt x="81" y="119"/>
                  <a:pt x="85" y="121"/>
                  <a:pt x="79" y="109"/>
                </a:cubicBezTo>
                <a:cubicBezTo>
                  <a:pt x="84" y="93"/>
                  <a:pt x="77" y="110"/>
                  <a:pt x="106" y="101"/>
                </a:cubicBezTo>
                <a:cubicBezTo>
                  <a:pt x="108" y="100"/>
                  <a:pt x="108" y="90"/>
                  <a:pt x="109" y="89"/>
                </a:cubicBezTo>
                <a:cubicBezTo>
                  <a:pt x="111" y="86"/>
                  <a:pt x="120" y="82"/>
                  <a:pt x="123" y="80"/>
                </a:cubicBezTo>
                <a:cubicBezTo>
                  <a:pt x="127" y="73"/>
                  <a:pt x="133" y="72"/>
                  <a:pt x="141" y="70"/>
                </a:cubicBezTo>
                <a:cubicBezTo>
                  <a:pt x="146" y="61"/>
                  <a:pt x="141" y="59"/>
                  <a:pt x="153" y="58"/>
                </a:cubicBezTo>
                <a:cubicBezTo>
                  <a:pt x="163" y="46"/>
                  <a:pt x="158" y="47"/>
                  <a:pt x="177" y="43"/>
                </a:cubicBezTo>
                <a:cubicBezTo>
                  <a:pt x="188" y="44"/>
                  <a:pt x="199" y="45"/>
                  <a:pt x="208" y="38"/>
                </a:cubicBezTo>
                <a:cubicBezTo>
                  <a:pt x="210" y="33"/>
                  <a:pt x="214" y="31"/>
                  <a:pt x="217" y="26"/>
                </a:cubicBezTo>
                <a:cubicBezTo>
                  <a:pt x="221" y="8"/>
                  <a:pt x="233" y="13"/>
                  <a:pt x="252" y="11"/>
                </a:cubicBezTo>
                <a:cubicBezTo>
                  <a:pt x="257" y="0"/>
                  <a:pt x="265" y="8"/>
                  <a:pt x="274" y="2"/>
                </a:cubicBezTo>
              </a:path>
            </a:pathLst>
          </a:custGeom>
          <a:noFill/>
          <a:ln w="28575" cap="flat" cmpd="sng">
            <a:solidFill>
              <a:schemeClr val="tx1"/>
            </a:solidFill>
            <a:prstDash val="solid"/>
            <a:round/>
            <a:headEnd type="none" w="med" len="med"/>
            <a:tailEnd type="none" w="med" len="med"/>
          </a:ln>
          <a:effectLst/>
        </p:spPr>
        <p:txBody>
          <a:bodyPr wrap="none" lIns="82382" tIns="41190" rIns="82382" bIns="41190" anchor="ctr"/>
          <a:lstStyle/>
          <a:p>
            <a:pPr algn="ctr" eaLnBrk="0" hangingPunct="0">
              <a:defRPr/>
            </a:pPr>
            <a:endParaRPr lang="nl-NL" sz="2200" dirty="0">
              <a:solidFill>
                <a:srgbClr val="FFFFFF"/>
              </a:solidFill>
              <a:latin typeface="Times New Roman" pitchFamily="18" charset="0"/>
              <a:cs typeface="+mn-cs"/>
            </a:endParaRPr>
          </a:p>
        </p:txBody>
      </p:sp>
      <p:sp>
        <p:nvSpPr>
          <p:cNvPr id="1505344" name="Freeform 64"/>
          <p:cNvSpPr>
            <a:spLocks/>
          </p:cNvSpPr>
          <p:nvPr/>
        </p:nvSpPr>
        <p:spPr bwMode="auto">
          <a:xfrm>
            <a:off x="6357938" y="3019425"/>
            <a:ext cx="369887" cy="214313"/>
          </a:xfrm>
          <a:custGeom>
            <a:avLst/>
            <a:gdLst/>
            <a:ahLst/>
            <a:cxnLst>
              <a:cxn ang="0">
                <a:pos x="0" y="139"/>
              </a:cxn>
              <a:cxn ang="0">
                <a:pos x="18" y="114"/>
              </a:cxn>
              <a:cxn ang="0">
                <a:pos x="64" y="102"/>
              </a:cxn>
              <a:cxn ang="0">
                <a:pos x="117" y="85"/>
              </a:cxn>
              <a:cxn ang="0">
                <a:pos x="145" y="79"/>
              </a:cxn>
              <a:cxn ang="0">
                <a:pos x="153" y="46"/>
              </a:cxn>
              <a:cxn ang="0">
                <a:pos x="177" y="43"/>
              </a:cxn>
              <a:cxn ang="0">
                <a:pos x="243" y="42"/>
              </a:cxn>
              <a:cxn ang="0">
                <a:pos x="258" y="1"/>
              </a:cxn>
              <a:cxn ang="0">
                <a:pos x="262" y="3"/>
              </a:cxn>
              <a:cxn ang="0">
                <a:pos x="271" y="4"/>
              </a:cxn>
            </a:cxnLst>
            <a:rect l="0" t="0" r="r" b="b"/>
            <a:pathLst>
              <a:path w="271" h="139">
                <a:moveTo>
                  <a:pt x="0" y="139"/>
                </a:moveTo>
                <a:cubicBezTo>
                  <a:pt x="7" y="129"/>
                  <a:pt x="6" y="121"/>
                  <a:pt x="18" y="114"/>
                </a:cubicBezTo>
                <a:cubicBezTo>
                  <a:pt x="21" y="99"/>
                  <a:pt x="55" y="102"/>
                  <a:pt x="64" y="102"/>
                </a:cubicBezTo>
                <a:cubicBezTo>
                  <a:pt x="68" y="69"/>
                  <a:pt x="61" y="90"/>
                  <a:pt x="117" y="85"/>
                </a:cubicBezTo>
                <a:cubicBezTo>
                  <a:pt x="127" y="84"/>
                  <a:pt x="136" y="80"/>
                  <a:pt x="145" y="79"/>
                </a:cubicBezTo>
                <a:cubicBezTo>
                  <a:pt x="148" y="69"/>
                  <a:pt x="149" y="57"/>
                  <a:pt x="153" y="46"/>
                </a:cubicBezTo>
                <a:cubicBezTo>
                  <a:pt x="156" y="38"/>
                  <a:pt x="169" y="43"/>
                  <a:pt x="177" y="43"/>
                </a:cubicBezTo>
                <a:cubicBezTo>
                  <a:pt x="199" y="42"/>
                  <a:pt x="221" y="42"/>
                  <a:pt x="243" y="42"/>
                </a:cubicBezTo>
                <a:cubicBezTo>
                  <a:pt x="271" y="38"/>
                  <a:pt x="251" y="45"/>
                  <a:pt x="258" y="1"/>
                </a:cubicBezTo>
                <a:cubicBezTo>
                  <a:pt x="258" y="0"/>
                  <a:pt x="261" y="3"/>
                  <a:pt x="262" y="3"/>
                </a:cubicBezTo>
                <a:cubicBezTo>
                  <a:pt x="266" y="4"/>
                  <a:pt x="267" y="4"/>
                  <a:pt x="271" y="4"/>
                </a:cubicBezTo>
              </a:path>
            </a:pathLst>
          </a:custGeom>
          <a:noFill/>
          <a:ln w="28575" cap="flat" cmpd="sng">
            <a:solidFill>
              <a:schemeClr val="tx1"/>
            </a:solidFill>
            <a:prstDash val="solid"/>
            <a:round/>
            <a:headEnd type="none" w="med" len="med"/>
            <a:tailEnd type="none" w="med" len="med"/>
          </a:ln>
          <a:effectLst/>
        </p:spPr>
        <p:txBody>
          <a:bodyPr wrap="none" lIns="82382" tIns="41190" rIns="82382" bIns="41190" anchor="ctr"/>
          <a:lstStyle/>
          <a:p>
            <a:pPr algn="ctr" eaLnBrk="0" hangingPunct="0">
              <a:defRPr/>
            </a:pPr>
            <a:endParaRPr lang="nl-NL" sz="2200" dirty="0">
              <a:solidFill>
                <a:srgbClr val="FFFFFF"/>
              </a:solidFill>
              <a:latin typeface="Times New Roman" pitchFamily="18" charset="0"/>
              <a:cs typeface="+mn-cs"/>
            </a:endParaRPr>
          </a:p>
        </p:txBody>
      </p:sp>
      <p:sp>
        <p:nvSpPr>
          <p:cNvPr id="1505345" name="Freeform 65"/>
          <p:cNvSpPr>
            <a:spLocks/>
          </p:cNvSpPr>
          <p:nvPr/>
        </p:nvSpPr>
        <p:spPr bwMode="auto">
          <a:xfrm>
            <a:off x="6718300" y="2908300"/>
            <a:ext cx="101600" cy="120650"/>
          </a:xfrm>
          <a:custGeom>
            <a:avLst/>
            <a:gdLst/>
            <a:ahLst/>
            <a:cxnLst>
              <a:cxn ang="0">
                <a:pos x="6" y="78"/>
              </a:cxn>
              <a:cxn ang="0">
                <a:pos x="9" y="12"/>
              </a:cxn>
              <a:cxn ang="0">
                <a:pos x="19" y="9"/>
              </a:cxn>
              <a:cxn ang="0">
                <a:pos x="36" y="10"/>
              </a:cxn>
              <a:cxn ang="0">
                <a:pos x="75" y="10"/>
              </a:cxn>
            </a:cxnLst>
            <a:rect l="0" t="0" r="r" b="b"/>
            <a:pathLst>
              <a:path w="75" h="78">
                <a:moveTo>
                  <a:pt x="6" y="78"/>
                </a:moveTo>
                <a:cubicBezTo>
                  <a:pt x="5" y="70"/>
                  <a:pt x="0" y="18"/>
                  <a:pt x="9" y="12"/>
                </a:cubicBezTo>
                <a:cubicBezTo>
                  <a:pt x="11" y="0"/>
                  <a:pt x="15" y="9"/>
                  <a:pt x="19" y="9"/>
                </a:cubicBezTo>
                <a:cubicBezTo>
                  <a:pt x="23" y="9"/>
                  <a:pt x="27" y="10"/>
                  <a:pt x="36" y="10"/>
                </a:cubicBezTo>
                <a:cubicBezTo>
                  <a:pt x="45" y="10"/>
                  <a:pt x="67" y="10"/>
                  <a:pt x="75" y="10"/>
                </a:cubicBezTo>
              </a:path>
            </a:pathLst>
          </a:custGeom>
          <a:noFill/>
          <a:ln w="28575" cap="flat" cmpd="sng">
            <a:solidFill>
              <a:schemeClr val="tx1"/>
            </a:solidFill>
            <a:prstDash val="solid"/>
            <a:round/>
            <a:headEnd type="none" w="med" len="med"/>
            <a:tailEnd type="none" w="med" len="med"/>
          </a:ln>
          <a:effectLst/>
        </p:spPr>
        <p:txBody>
          <a:bodyPr wrap="none" lIns="82382" tIns="41190" rIns="82382" bIns="41190" anchor="ctr"/>
          <a:lstStyle/>
          <a:p>
            <a:pPr algn="ctr" eaLnBrk="0" hangingPunct="0">
              <a:defRPr/>
            </a:pPr>
            <a:endParaRPr lang="nl-NL" sz="2200" dirty="0">
              <a:solidFill>
                <a:srgbClr val="FFFFFF"/>
              </a:solidFill>
              <a:latin typeface="Times New Roman" pitchFamily="18" charset="0"/>
              <a:cs typeface="+mn-cs"/>
            </a:endParaRPr>
          </a:p>
        </p:txBody>
      </p:sp>
      <p:sp>
        <p:nvSpPr>
          <p:cNvPr id="1505346" name="Line 66"/>
          <p:cNvSpPr>
            <a:spLocks noChangeShapeType="1"/>
          </p:cNvSpPr>
          <p:nvPr/>
        </p:nvSpPr>
        <p:spPr bwMode="auto">
          <a:xfrm>
            <a:off x="6507163" y="2978150"/>
            <a:ext cx="323850" cy="0"/>
          </a:xfrm>
          <a:prstGeom prst="line">
            <a:avLst/>
          </a:prstGeom>
          <a:noFill/>
          <a:ln w="28575">
            <a:solidFill>
              <a:schemeClr val="tx1"/>
            </a:solidFill>
            <a:round/>
            <a:headEnd/>
            <a:tailEnd/>
          </a:ln>
          <a:effectLst/>
        </p:spPr>
        <p:txBody>
          <a:bodyPr wrap="none" lIns="82382" tIns="41190" rIns="82382" bIns="41190" anchor="ctr"/>
          <a:lstStyle/>
          <a:p>
            <a:pPr algn="ctr" eaLnBrk="0" hangingPunct="0">
              <a:defRPr/>
            </a:pPr>
            <a:endParaRPr lang="nl-NL" sz="2200" dirty="0">
              <a:solidFill>
                <a:srgbClr val="FFFFFF"/>
              </a:solidFill>
              <a:latin typeface="Times New Roman" pitchFamily="18" charset="0"/>
              <a:cs typeface="+mn-cs"/>
            </a:endParaRPr>
          </a:p>
        </p:txBody>
      </p:sp>
      <p:sp>
        <p:nvSpPr>
          <p:cNvPr id="1505347" name="Freeform 67"/>
          <p:cNvSpPr>
            <a:spLocks/>
          </p:cNvSpPr>
          <p:nvPr/>
        </p:nvSpPr>
        <p:spPr bwMode="auto">
          <a:xfrm>
            <a:off x="3663950" y="5229225"/>
            <a:ext cx="608013" cy="160338"/>
          </a:xfrm>
          <a:custGeom>
            <a:avLst/>
            <a:gdLst/>
            <a:ahLst/>
            <a:cxnLst>
              <a:cxn ang="0">
                <a:pos x="0" y="103"/>
              </a:cxn>
              <a:cxn ang="0">
                <a:pos x="10" y="90"/>
              </a:cxn>
              <a:cxn ang="0">
                <a:pos x="34" y="87"/>
              </a:cxn>
              <a:cxn ang="0">
                <a:pos x="60" y="79"/>
              </a:cxn>
              <a:cxn ang="0">
                <a:pos x="87" y="69"/>
              </a:cxn>
              <a:cxn ang="0">
                <a:pos x="132" y="58"/>
              </a:cxn>
              <a:cxn ang="0">
                <a:pos x="159" y="54"/>
              </a:cxn>
              <a:cxn ang="0">
                <a:pos x="234" y="46"/>
              </a:cxn>
              <a:cxn ang="0">
                <a:pos x="268" y="34"/>
              </a:cxn>
              <a:cxn ang="0">
                <a:pos x="288" y="30"/>
              </a:cxn>
              <a:cxn ang="0">
                <a:pos x="319" y="27"/>
              </a:cxn>
              <a:cxn ang="0">
                <a:pos x="324" y="22"/>
              </a:cxn>
              <a:cxn ang="0">
                <a:pos x="330" y="21"/>
              </a:cxn>
              <a:cxn ang="0">
                <a:pos x="387" y="15"/>
              </a:cxn>
              <a:cxn ang="0">
                <a:pos x="436" y="9"/>
              </a:cxn>
              <a:cxn ang="0">
                <a:pos x="442" y="1"/>
              </a:cxn>
              <a:cxn ang="0">
                <a:pos x="447" y="0"/>
              </a:cxn>
            </a:cxnLst>
            <a:rect l="0" t="0" r="r" b="b"/>
            <a:pathLst>
              <a:path w="447" h="103">
                <a:moveTo>
                  <a:pt x="0" y="103"/>
                </a:moveTo>
                <a:cubicBezTo>
                  <a:pt x="9" y="99"/>
                  <a:pt x="3" y="95"/>
                  <a:pt x="10" y="90"/>
                </a:cubicBezTo>
                <a:cubicBezTo>
                  <a:pt x="15" y="86"/>
                  <a:pt x="32" y="87"/>
                  <a:pt x="34" y="87"/>
                </a:cubicBezTo>
                <a:cubicBezTo>
                  <a:pt x="42" y="79"/>
                  <a:pt x="48" y="81"/>
                  <a:pt x="60" y="79"/>
                </a:cubicBezTo>
                <a:cubicBezTo>
                  <a:pt x="68" y="69"/>
                  <a:pt x="74" y="70"/>
                  <a:pt x="87" y="69"/>
                </a:cubicBezTo>
                <a:cubicBezTo>
                  <a:pt x="98" y="50"/>
                  <a:pt x="95" y="60"/>
                  <a:pt x="132" y="58"/>
                </a:cubicBezTo>
                <a:cubicBezTo>
                  <a:pt x="142" y="57"/>
                  <a:pt x="148" y="55"/>
                  <a:pt x="159" y="54"/>
                </a:cubicBezTo>
                <a:cubicBezTo>
                  <a:pt x="182" y="47"/>
                  <a:pt x="211" y="47"/>
                  <a:pt x="234" y="46"/>
                </a:cubicBezTo>
                <a:cubicBezTo>
                  <a:pt x="244" y="32"/>
                  <a:pt x="247" y="36"/>
                  <a:pt x="268" y="34"/>
                </a:cubicBezTo>
                <a:cubicBezTo>
                  <a:pt x="275" y="33"/>
                  <a:pt x="288" y="30"/>
                  <a:pt x="288" y="30"/>
                </a:cubicBezTo>
                <a:cubicBezTo>
                  <a:pt x="302" y="23"/>
                  <a:pt x="277" y="35"/>
                  <a:pt x="319" y="27"/>
                </a:cubicBezTo>
                <a:cubicBezTo>
                  <a:pt x="321" y="27"/>
                  <a:pt x="322" y="23"/>
                  <a:pt x="324" y="22"/>
                </a:cubicBezTo>
                <a:cubicBezTo>
                  <a:pt x="326" y="21"/>
                  <a:pt x="328" y="21"/>
                  <a:pt x="330" y="21"/>
                </a:cubicBezTo>
                <a:cubicBezTo>
                  <a:pt x="341" y="15"/>
                  <a:pt x="374" y="16"/>
                  <a:pt x="387" y="15"/>
                </a:cubicBezTo>
                <a:cubicBezTo>
                  <a:pt x="402" y="4"/>
                  <a:pt x="414" y="10"/>
                  <a:pt x="436" y="9"/>
                </a:cubicBezTo>
                <a:cubicBezTo>
                  <a:pt x="438" y="5"/>
                  <a:pt x="437" y="3"/>
                  <a:pt x="442" y="1"/>
                </a:cubicBezTo>
                <a:cubicBezTo>
                  <a:pt x="444" y="0"/>
                  <a:pt x="447" y="0"/>
                  <a:pt x="447" y="0"/>
                </a:cubicBezTo>
              </a:path>
            </a:pathLst>
          </a:custGeom>
          <a:noFill/>
          <a:ln w="28575" cap="flat" cmpd="sng">
            <a:solidFill>
              <a:schemeClr val="tx1"/>
            </a:solidFill>
            <a:prstDash val="solid"/>
            <a:round/>
            <a:headEnd type="none" w="med" len="med"/>
            <a:tailEnd type="none" w="med" len="med"/>
          </a:ln>
          <a:effectLst/>
        </p:spPr>
        <p:txBody>
          <a:bodyPr wrap="none" lIns="82382" tIns="41190" rIns="82382" bIns="41190" anchor="ctr"/>
          <a:lstStyle/>
          <a:p>
            <a:pPr algn="ctr" eaLnBrk="0" hangingPunct="0">
              <a:defRPr/>
            </a:pPr>
            <a:endParaRPr lang="nl-NL" sz="2200" dirty="0">
              <a:solidFill>
                <a:srgbClr val="FFFFFF"/>
              </a:solidFill>
              <a:latin typeface="Times New Roman" pitchFamily="18" charset="0"/>
              <a:cs typeface="+mn-cs"/>
            </a:endParaRPr>
          </a:p>
        </p:txBody>
      </p:sp>
      <p:sp>
        <p:nvSpPr>
          <p:cNvPr id="1505348" name="Freeform 68"/>
          <p:cNvSpPr>
            <a:spLocks/>
          </p:cNvSpPr>
          <p:nvPr/>
        </p:nvSpPr>
        <p:spPr bwMode="auto">
          <a:xfrm>
            <a:off x="4271963" y="4991100"/>
            <a:ext cx="671512" cy="236538"/>
          </a:xfrm>
          <a:custGeom>
            <a:avLst/>
            <a:gdLst/>
            <a:ahLst/>
            <a:cxnLst>
              <a:cxn ang="0">
                <a:pos x="0" y="153"/>
              </a:cxn>
              <a:cxn ang="0">
                <a:pos x="45" y="144"/>
              </a:cxn>
              <a:cxn ang="0">
                <a:pos x="51" y="143"/>
              </a:cxn>
              <a:cxn ang="0">
                <a:pos x="52" y="135"/>
              </a:cxn>
              <a:cxn ang="0">
                <a:pos x="72" y="134"/>
              </a:cxn>
              <a:cxn ang="0">
                <a:pos x="108" y="125"/>
              </a:cxn>
              <a:cxn ang="0">
                <a:pos x="129" y="114"/>
              </a:cxn>
              <a:cxn ang="0">
                <a:pos x="159" y="110"/>
              </a:cxn>
              <a:cxn ang="0">
                <a:pos x="166" y="102"/>
              </a:cxn>
              <a:cxn ang="0">
                <a:pos x="181" y="99"/>
              </a:cxn>
              <a:cxn ang="0">
                <a:pos x="189" y="96"/>
              </a:cxn>
              <a:cxn ang="0">
                <a:pos x="214" y="84"/>
              </a:cxn>
              <a:cxn ang="0">
                <a:pos x="235" y="74"/>
              </a:cxn>
              <a:cxn ang="0">
                <a:pos x="249" y="66"/>
              </a:cxn>
              <a:cxn ang="0">
                <a:pos x="277" y="57"/>
              </a:cxn>
              <a:cxn ang="0">
                <a:pos x="297" y="44"/>
              </a:cxn>
              <a:cxn ang="0">
                <a:pos x="348" y="36"/>
              </a:cxn>
              <a:cxn ang="0">
                <a:pos x="370" y="29"/>
              </a:cxn>
              <a:cxn ang="0">
                <a:pos x="402" y="17"/>
              </a:cxn>
              <a:cxn ang="0">
                <a:pos x="438" y="12"/>
              </a:cxn>
              <a:cxn ang="0">
                <a:pos x="493" y="3"/>
              </a:cxn>
            </a:cxnLst>
            <a:rect l="0" t="0" r="r" b="b"/>
            <a:pathLst>
              <a:path w="493" h="153">
                <a:moveTo>
                  <a:pt x="0" y="153"/>
                </a:moveTo>
                <a:cubicBezTo>
                  <a:pt x="14" y="142"/>
                  <a:pt x="26" y="145"/>
                  <a:pt x="45" y="144"/>
                </a:cubicBezTo>
                <a:cubicBezTo>
                  <a:pt x="47" y="144"/>
                  <a:pt x="50" y="145"/>
                  <a:pt x="51" y="143"/>
                </a:cubicBezTo>
                <a:cubicBezTo>
                  <a:pt x="53" y="141"/>
                  <a:pt x="50" y="136"/>
                  <a:pt x="52" y="135"/>
                </a:cubicBezTo>
                <a:cubicBezTo>
                  <a:pt x="58" y="132"/>
                  <a:pt x="65" y="134"/>
                  <a:pt x="72" y="134"/>
                </a:cubicBezTo>
                <a:cubicBezTo>
                  <a:pt x="87" y="127"/>
                  <a:pt x="88" y="126"/>
                  <a:pt x="108" y="125"/>
                </a:cubicBezTo>
                <a:cubicBezTo>
                  <a:pt x="120" y="116"/>
                  <a:pt x="105" y="117"/>
                  <a:pt x="129" y="114"/>
                </a:cubicBezTo>
                <a:cubicBezTo>
                  <a:pt x="142" y="105"/>
                  <a:pt x="123" y="117"/>
                  <a:pt x="159" y="110"/>
                </a:cubicBezTo>
                <a:cubicBezTo>
                  <a:pt x="162" y="109"/>
                  <a:pt x="163" y="103"/>
                  <a:pt x="166" y="102"/>
                </a:cubicBezTo>
                <a:cubicBezTo>
                  <a:pt x="171" y="100"/>
                  <a:pt x="176" y="101"/>
                  <a:pt x="181" y="99"/>
                </a:cubicBezTo>
                <a:cubicBezTo>
                  <a:pt x="184" y="98"/>
                  <a:pt x="186" y="97"/>
                  <a:pt x="189" y="96"/>
                </a:cubicBezTo>
                <a:cubicBezTo>
                  <a:pt x="197" y="88"/>
                  <a:pt x="204" y="87"/>
                  <a:pt x="214" y="84"/>
                </a:cubicBezTo>
                <a:cubicBezTo>
                  <a:pt x="220" y="76"/>
                  <a:pt x="226" y="75"/>
                  <a:pt x="235" y="74"/>
                </a:cubicBezTo>
                <a:cubicBezTo>
                  <a:pt x="240" y="71"/>
                  <a:pt x="244" y="68"/>
                  <a:pt x="249" y="66"/>
                </a:cubicBezTo>
                <a:cubicBezTo>
                  <a:pt x="254" y="55"/>
                  <a:pt x="265" y="58"/>
                  <a:pt x="277" y="57"/>
                </a:cubicBezTo>
                <a:cubicBezTo>
                  <a:pt x="284" y="52"/>
                  <a:pt x="289" y="45"/>
                  <a:pt x="297" y="44"/>
                </a:cubicBezTo>
                <a:cubicBezTo>
                  <a:pt x="309" y="29"/>
                  <a:pt x="331" y="40"/>
                  <a:pt x="348" y="36"/>
                </a:cubicBezTo>
                <a:cubicBezTo>
                  <a:pt x="355" y="29"/>
                  <a:pt x="359" y="30"/>
                  <a:pt x="370" y="29"/>
                </a:cubicBezTo>
                <a:cubicBezTo>
                  <a:pt x="387" y="19"/>
                  <a:pt x="370" y="19"/>
                  <a:pt x="402" y="17"/>
                </a:cubicBezTo>
                <a:cubicBezTo>
                  <a:pt x="413" y="12"/>
                  <a:pt x="426" y="15"/>
                  <a:pt x="438" y="12"/>
                </a:cubicBezTo>
                <a:cubicBezTo>
                  <a:pt x="454" y="0"/>
                  <a:pt x="473" y="3"/>
                  <a:pt x="493" y="3"/>
                </a:cubicBezTo>
              </a:path>
            </a:pathLst>
          </a:custGeom>
          <a:noFill/>
          <a:ln w="28575" cap="flat" cmpd="sng">
            <a:solidFill>
              <a:schemeClr val="tx1"/>
            </a:solidFill>
            <a:prstDash val="solid"/>
            <a:round/>
            <a:headEnd type="none" w="med" len="med"/>
            <a:tailEnd type="none" w="med" len="med"/>
          </a:ln>
          <a:effectLst/>
        </p:spPr>
        <p:txBody>
          <a:bodyPr wrap="none" lIns="82382" tIns="41190" rIns="82382" bIns="41190" anchor="ctr"/>
          <a:lstStyle/>
          <a:p>
            <a:pPr algn="ctr" eaLnBrk="0" hangingPunct="0">
              <a:defRPr/>
            </a:pPr>
            <a:endParaRPr lang="nl-NL" sz="2200" dirty="0">
              <a:solidFill>
                <a:srgbClr val="FFFFFF"/>
              </a:solidFill>
              <a:latin typeface="Times New Roman" pitchFamily="18" charset="0"/>
              <a:cs typeface="+mn-cs"/>
            </a:endParaRPr>
          </a:p>
        </p:txBody>
      </p:sp>
      <p:sp>
        <p:nvSpPr>
          <p:cNvPr id="1505349" name="Freeform 69"/>
          <p:cNvSpPr>
            <a:spLocks/>
          </p:cNvSpPr>
          <p:nvPr/>
        </p:nvSpPr>
        <p:spPr bwMode="auto">
          <a:xfrm>
            <a:off x="4929188" y="4773613"/>
            <a:ext cx="822325" cy="222250"/>
          </a:xfrm>
          <a:custGeom>
            <a:avLst/>
            <a:gdLst/>
            <a:ahLst/>
            <a:cxnLst>
              <a:cxn ang="0">
                <a:pos x="0" y="143"/>
              </a:cxn>
              <a:cxn ang="0">
                <a:pos x="33" y="136"/>
              </a:cxn>
              <a:cxn ang="0">
                <a:pos x="81" y="127"/>
              </a:cxn>
              <a:cxn ang="0">
                <a:pos x="138" y="118"/>
              </a:cxn>
              <a:cxn ang="0">
                <a:pos x="159" y="109"/>
              </a:cxn>
              <a:cxn ang="0">
                <a:pos x="166" y="107"/>
              </a:cxn>
              <a:cxn ang="0">
                <a:pos x="204" y="106"/>
              </a:cxn>
              <a:cxn ang="0">
                <a:pos x="208" y="97"/>
              </a:cxn>
              <a:cxn ang="0">
                <a:pos x="225" y="94"/>
              </a:cxn>
              <a:cxn ang="0">
                <a:pos x="252" y="89"/>
              </a:cxn>
              <a:cxn ang="0">
                <a:pos x="327" y="73"/>
              </a:cxn>
              <a:cxn ang="0">
                <a:pos x="345" y="64"/>
              </a:cxn>
              <a:cxn ang="0">
                <a:pos x="363" y="61"/>
              </a:cxn>
              <a:cxn ang="0">
                <a:pos x="411" y="43"/>
              </a:cxn>
              <a:cxn ang="0">
                <a:pos x="439" y="31"/>
              </a:cxn>
              <a:cxn ang="0">
                <a:pos x="465" y="25"/>
              </a:cxn>
              <a:cxn ang="0">
                <a:pos x="502" y="22"/>
              </a:cxn>
              <a:cxn ang="0">
                <a:pos x="516" y="14"/>
              </a:cxn>
              <a:cxn ang="0">
                <a:pos x="550" y="11"/>
              </a:cxn>
              <a:cxn ang="0">
                <a:pos x="594" y="4"/>
              </a:cxn>
              <a:cxn ang="0">
                <a:pos x="604" y="1"/>
              </a:cxn>
            </a:cxnLst>
            <a:rect l="0" t="0" r="r" b="b"/>
            <a:pathLst>
              <a:path w="604" h="143">
                <a:moveTo>
                  <a:pt x="0" y="143"/>
                </a:moveTo>
                <a:cubicBezTo>
                  <a:pt x="12" y="142"/>
                  <a:pt x="21" y="138"/>
                  <a:pt x="33" y="136"/>
                </a:cubicBezTo>
                <a:cubicBezTo>
                  <a:pt x="50" y="123"/>
                  <a:pt x="54" y="128"/>
                  <a:pt x="81" y="127"/>
                </a:cubicBezTo>
                <a:cubicBezTo>
                  <a:pt x="90" y="116"/>
                  <a:pt x="125" y="119"/>
                  <a:pt x="138" y="118"/>
                </a:cubicBezTo>
                <a:cubicBezTo>
                  <a:pt x="145" y="113"/>
                  <a:pt x="150" y="110"/>
                  <a:pt x="159" y="109"/>
                </a:cubicBezTo>
                <a:cubicBezTo>
                  <a:pt x="161" y="108"/>
                  <a:pt x="164" y="107"/>
                  <a:pt x="166" y="107"/>
                </a:cubicBezTo>
                <a:cubicBezTo>
                  <a:pt x="179" y="106"/>
                  <a:pt x="191" y="108"/>
                  <a:pt x="204" y="106"/>
                </a:cubicBezTo>
                <a:cubicBezTo>
                  <a:pt x="207" y="106"/>
                  <a:pt x="205" y="99"/>
                  <a:pt x="208" y="97"/>
                </a:cubicBezTo>
                <a:cubicBezTo>
                  <a:pt x="212" y="94"/>
                  <a:pt x="221" y="94"/>
                  <a:pt x="225" y="94"/>
                </a:cubicBezTo>
                <a:cubicBezTo>
                  <a:pt x="234" y="90"/>
                  <a:pt x="242" y="90"/>
                  <a:pt x="252" y="89"/>
                </a:cubicBezTo>
                <a:cubicBezTo>
                  <a:pt x="270" y="75"/>
                  <a:pt x="305" y="75"/>
                  <a:pt x="327" y="73"/>
                </a:cubicBezTo>
                <a:cubicBezTo>
                  <a:pt x="333" y="69"/>
                  <a:pt x="338" y="65"/>
                  <a:pt x="345" y="64"/>
                </a:cubicBezTo>
                <a:cubicBezTo>
                  <a:pt x="351" y="63"/>
                  <a:pt x="363" y="61"/>
                  <a:pt x="363" y="61"/>
                </a:cubicBezTo>
                <a:cubicBezTo>
                  <a:pt x="377" y="44"/>
                  <a:pt x="388" y="44"/>
                  <a:pt x="411" y="43"/>
                </a:cubicBezTo>
                <a:cubicBezTo>
                  <a:pt x="419" y="31"/>
                  <a:pt x="425" y="32"/>
                  <a:pt x="439" y="31"/>
                </a:cubicBezTo>
                <a:cubicBezTo>
                  <a:pt x="448" y="28"/>
                  <a:pt x="456" y="26"/>
                  <a:pt x="465" y="25"/>
                </a:cubicBezTo>
                <a:cubicBezTo>
                  <a:pt x="487" y="20"/>
                  <a:pt x="458" y="26"/>
                  <a:pt x="502" y="22"/>
                </a:cubicBezTo>
                <a:cubicBezTo>
                  <a:pt x="508" y="21"/>
                  <a:pt x="511" y="16"/>
                  <a:pt x="516" y="14"/>
                </a:cubicBezTo>
                <a:cubicBezTo>
                  <a:pt x="527" y="10"/>
                  <a:pt x="539" y="12"/>
                  <a:pt x="550" y="11"/>
                </a:cubicBezTo>
                <a:cubicBezTo>
                  <a:pt x="567" y="8"/>
                  <a:pt x="572" y="5"/>
                  <a:pt x="594" y="4"/>
                </a:cubicBezTo>
                <a:cubicBezTo>
                  <a:pt x="600" y="0"/>
                  <a:pt x="596" y="1"/>
                  <a:pt x="604" y="1"/>
                </a:cubicBezTo>
              </a:path>
            </a:pathLst>
          </a:custGeom>
          <a:noFill/>
          <a:ln w="28575" cap="flat" cmpd="sng">
            <a:solidFill>
              <a:schemeClr val="tx1"/>
            </a:solidFill>
            <a:prstDash val="solid"/>
            <a:round/>
            <a:headEnd type="none" w="med" len="med"/>
            <a:tailEnd type="none" w="med" len="med"/>
          </a:ln>
          <a:effectLst/>
        </p:spPr>
        <p:txBody>
          <a:bodyPr wrap="none" lIns="82382" tIns="41190" rIns="82382" bIns="41190" anchor="ctr"/>
          <a:lstStyle/>
          <a:p>
            <a:pPr algn="ctr" eaLnBrk="0" hangingPunct="0">
              <a:defRPr/>
            </a:pPr>
            <a:endParaRPr lang="nl-NL" sz="2200" dirty="0">
              <a:solidFill>
                <a:srgbClr val="FFFFFF"/>
              </a:solidFill>
              <a:latin typeface="Times New Roman" pitchFamily="18" charset="0"/>
              <a:cs typeface="+mn-cs"/>
            </a:endParaRPr>
          </a:p>
        </p:txBody>
      </p:sp>
      <p:sp>
        <p:nvSpPr>
          <p:cNvPr id="1505350" name="Freeform 70"/>
          <p:cNvSpPr>
            <a:spLocks/>
          </p:cNvSpPr>
          <p:nvPr/>
        </p:nvSpPr>
        <p:spPr bwMode="auto">
          <a:xfrm>
            <a:off x="2619375" y="5465763"/>
            <a:ext cx="657225" cy="130175"/>
          </a:xfrm>
          <a:custGeom>
            <a:avLst/>
            <a:gdLst/>
            <a:ahLst/>
            <a:cxnLst>
              <a:cxn ang="0">
                <a:pos x="0" y="84"/>
              </a:cxn>
              <a:cxn ang="0">
                <a:pos x="48" y="69"/>
              </a:cxn>
              <a:cxn ang="0">
                <a:pos x="82" y="63"/>
              </a:cxn>
              <a:cxn ang="0">
                <a:pos x="147" y="52"/>
              </a:cxn>
              <a:cxn ang="0">
                <a:pos x="217" y="43"/>
              </a:cxn>
              <a:cxn ang="0">
                <a:pos x="259" y="39"/>
              </a:cxn>
              <a:cxn ang="0">
                <a:pos x="289" y="31"/>
              </a:cxn>
              <a:cxn ang="0">
                <a:pos x="372" y="21"/>
              </a:cxn>
              <a:cxn ang="0">
                <a:pos x="402" y="18"/>
              </a:cxn>
              <a:cxn ang="0">
                <a:pos x="414" y="9"/>
              </a:cxn>
              <a:cxn ang="0">
                <a:pos x="483" y="6"/>
              </a:cxn>
            </a:cxnLst>
            <a:rect l="0" t="0" r="r" b="b"/>
            <a:pathLst>
              <a:path w="483" h="84">
                <a:moveTo>
                  <a:pt x="0" y="84"/>
                </a:moveTo>
                <a:cubicBezTo>
                  <a:pt x="23" y="67"/>
                  <a:pt x="2" y="70"/>
                  <a:pt x="48" y="69"/>
                </a:cubicBezTo>
                <a:cubicBezTo>
                  <a:pt x="70" y="67"/>
                  <a:pt x="67" y="65"/>
                  <a:pt x="82" y="63"/>
                </a:cubicBezTo>
                <a:cubicBezTo>
                  <a:pt x="100" y="56"/>
                  <a:pt x="128" y="54"/>
                  <a:pt x="147" y="52"/>
                </a:cubicBezTo>
                <a:cubicBezTo>
                  <a:pt x="161" y="41"/>
                  <a:pt x="203" y="44"/>
                  <a:pt x="217" y="43"/>
                </a:cubicBezTo>
                <a:cubicBezTo>
                  <a:pt x="231" y="40"/>
                  <a:pt x="259" y="39"/>
                  <a:pt x="259" y="39"/>
                </a:cubicBezTo>
                <a:cubicBezTo>
                  <a:pt x="276" y="32"/>
                  <a:pt x="257" y="34"/>
                  <a:pt x="289" y="31"/>
                </a:cubicBezTo>
                <a:cubicBezTo>
                  <a:pt x="313" y="17"/>
                  <a:pt x="345" y="22"/>
                  <a:pt x="372" y="21"/>
                </a:cubicBezTo>
                <a:cubicBezTo>
                  <a:pt x="382" y="20"/>
                  <a:pt x="394" y="24"/>
                  <a:pt x="402" y="18"/>
                </a:cubicBezTo>
                <a:cubicBezTo>
                  <a:pt x="408" y="14"/>
                  <a:pt x="406" y="11"/>
                  <a:pt x="414" y="9"/>
                </a:cubicBezTo>
                <a:cubicBezTo>
                  <a:pt x="433" y="0"/>
                  <a:pt x="461" y="6"/>
                  <a:pt x="483" y="6"/>
                </a:cubicBezTo>
              </a:path>
            </a:pathLst>
          </a:custGeom>
          <a:noFill/>
          <a:ln w="28575" cap="flat" cmpd="sng">
            <a:solidFill>
              <a:schemeClr val="tx1"/>
            </a:solidFill>
            <a:prstDash val="solid"/>
            <a:round/>
            <a:headEnd type="none" w="med" len="med"/>
            <a:tailEnd type="none" w="med" len="med"/>
          </a:ln>
          <a:effectLst/>
        </p:spPr>
        <p:txBody>
          <a:bodyPr wrap="none" lIns="82382" tIns="41190" rIns="82382" bIns="41190" anchor="ctr"/>
          <a:lstStyle/>
          <a:p>
            <a:pPr algn="ctr" eaLnBrk="0" hangingPunct="0">
              <a:defRPr/>
            </a:pPr>
            <a:endParaRPr lang="nl-NL" sz="2200" dirty="0">
              <a:solidFill>
                <a:srgbClr val="FFFFFF"/>
              </a:solidFill>
              <a:latin typeface="Times New Roman" pitchFamily="18" charset="0"/>
              <a:cs typeface="+mn-cs"/>
            </a:endParaRPr>
          </a:p>
        </p:txBody>
      </p:sp>
      <p:sp>
        <p:nvSpPr>
          <p:cNvPr id="1505351" name="Freeform 71"/>
          <p:cNvSpPr>
            <a:spLocks/>
          </p:cNvSpPr>
          <p:nvPr/>
        </p:nvSpPr>
        <p:spPr bwMode="auto">
          <a:xfrm>
            <a:off x="3271838" y="5387975"/>
            <a:ext cx="406400" cy="93663"/>
          </a:xfrm>
          <a:custGeom>
            <a:avLst/>
            <a:gdLst/>
            <a:ahLst/>
            <a:cxnLst>
              <a:cxn ang="0">
                <a:pos x="0" y="55"/>
              </a:cxn>
              <a:cxn ang="0">
                <a:pos x="30" y="55"/>
              </a:cxn>
              <a:cxn ang="0">
                <a:pos x="64" y="46"/>
              </a:cxn>
              <a:cxn ang="0">
                <a:pos x="87" y="43"/>
              </a:cxn>
              <a:cxn ang="0">
                <a:pos x="132" y="36"/>
              </a:cxn>
              <a:cxn ang="0">
                <a:pos x="169" y="30"/>
              </a:cxn>
              <a:cxn ang="0">
                <a:pos x="196" y="19"/>
              </a:cxn>
              <a:cxn ang="0">
                <a:pos x="204" y="7"/>
              </a:cxn>
              <a:cxn ang="0">
                <a:pos x="258" y="9"/>
              </a:cxn>
              <a:cxn ang="0">
                <a:pos x="291" y="6"/>
              </a:cxn>
              <a:cxn ang="0">
                <a:pos x="298" y="0"/>
              </a:cxn>
            </a:cxnLst>
            <a:rect l="0" t="0" r="r" b="b"/>
            <a:pathLst>
              <a:path w="298" h="61">
                <a:moveTo>
                  <a:pt x="0" y="55"/>
                </a:moveTo>
                <a:cubicBezTo>
                  <a:pt x="8" y="61"/>
                  <a:pt x="22" y="56"/>
                  <a:pt x="30" y="55"/>
                </a:cubicBezTo>
                <a:cubicBezTo>
                  <a:pt x="37" y="45"/>
                  <a:pt x="53" y="47"/>
                  <a:pt x="64" y="46"/>
                </a:cubicBezTo>
                <a:cubicBezTo>
                  <a:pt x="72" y="45"/>
                  <a:pt x="87" y="43"/>
                  <a:pt x="87" y="43"/>
                </a:cubicBezTo>
                <a:cubicBezTo>
                  <a:pt x="99" y="31"/>
                  <a:pt x="112" y="37"/>
                  <a:pt x="132" y="36"/>
                </a:cubicBezTo>
                <a:cubicBezTo>
                  <a:pt x="144" y="30"/>
                  <a:pt x="154" y="31"/>
                  <a:pt x="169" y="30"/>
                </a:cubicBezTo>
                <a:cubicBezTo>
                  <a:pt x="174" y="22"/>
                  <a:pt x="196" y="19"/>
                  <a:pt x="196" y="19"/>
                </a:cubicBezTo>
                <a:cubicBezTo>
                  <a:pt x="199" y="13"/>
                  <a:pt x="198" y="11"/>
                  <a:pt x="204" y="7"/>
                </a:cubicBezTo>
                <a:cubicBezTo>
                  <a:pt x="222" y="11"/>
                  <a:pt x="240" y="12"/>
                  <a:pt x="258" y="9"/>
                </a:cubicBezTo>
                <a:cubicBezTo>
                  <a:pt x="273" y="2"/>
                  <a:pt x="246" y="15"/>
                  <a:pt x="291" y="6"/>
                </a:cubicBezTo>
                <a:cubicBezTo>
                  <a:pt x="294" y="5"/>
                  <a:pt x="295" y="1"/>
                  <a:pt x="298" y="0"/>
                </a:cubicBezTo>
              </a:path>
            </a:pathLst>
          </a:custGeom>
          <a:noFill/>
          <a:ln w="28575" cap="flat" cmpd="sng">
            <a:solidFill>
              <a:schemeClr val="tx1"/>
            </a:solidFill>
            <a:prstDash val="solid"/>
            <a:round/>
            <a:headEnd type="none" w="med" len="med"/>
            <a:tailEnd type="none" w="med" len="med"/>
          </a:ln>
          <a:effectLst/>
        </p:spPr>
        <p:txBody>
          <a:bodyPr wrap="none" lIns="82382" tIns="41190" rIns="82382" bIns="41190" anchor="ctr"/>
          <a:lstStyle/>
          <a:p>
            <a:pPr algn="ctr" eaLnBrk="0" hangingPunct="0">
              <a:defRPr/>
            </a:pPr>
            <a:endParaRPr lang="nl-NL" sz="2200" dirty="0">
              <a:solidFill>
                <a:srgbClr val="FFFFFF"/>
              </a:solidFill>
              <a:latin typeface="Times New Roman" pitchFamily="18" charset="0"/>
              <a:cs typeface="+mn-cs"/>
            </a:endParaRPr>
          </a:p>
        </p:txBody>
      </p:sp>
      <p:sp>
        <p:nvSpPr>
          <p:cNvPr id="1505352" name="Freeform 72"/>
          <p:cNvSpPr>
            <a:spLocks/>
          </p:cNvSpPr>
          <p:nvPr/>
        </p:nvSpPr>
        <p:spPr bwMode="auto">
          <a:xfrm>
            <a:off x="5738813" y="4533900"/>
            <a:ext cx="630237" cy="241300"/>
          </a:xfrm>
          <a:custGeom>
            <a:avLst/>
            <a:gdLst/>
            <a:ahLst/>
            <a:cxnLst>
              <a:cxn ang="0">
                <a:pos x="0" y="157"/>
              </a:cxn>
              <a:cxn ang="0">
                <a:pos x="20" y="152"/>
              </a:cxn>
              <a:cxn ang="0">
                <a:pos x="32" y="142"/>
              </a:cxn>
              <a:cxn ang="0">
                <a:pos x="47" y="136"/>
              </a:cxn>
              <a:cxn ang="0">
                <a:pos x="89" y="130"/>
              </a:cxn>
              <a:cxn ang="0">
                <a:pos x="104" y="124"/>
              </a:cxn>
              <a:cxn ang="0">
                <a:pos x="122" y="112"/>
              </a:cxn>
              <a:cxn ang="0">
                <a:pos x="168" y="106"/>
              </a:cxn>
              <a:cxn ang="0">
                <a:pos x="192" y="100"/>
              </a:cxn>
              <a:cxn ang="0">
                <a:pos x="249" y="76"/>
              </a:cxn>
              <a:cxn ang="0">
                <a:pos x="264" y="70"/>
              </a:cxn>
              <a:cxn ang="0">
                <a:pos x="278" y="64"/>
              </a:cxn>
              <a:cxn ang="0">
                <a:pos x="282" y="62"/>
              </a:cxn>
              <a:cxn ang="0">
                <a:pos x="300" y="61"/>
              </a:cxn>
              <a:cxn ang="0">
                <a:pos x="309" y="52"/>
              </a:cxn>
              <a:cxn ang="0">
                <a:pos x="329" y="50"/>
              </a:cxn>
              <a:cxn ang="0">
                <a:pos x="350" y="44"/>
              </a:cxn>
              <a:cxn ang="0">
                <a:pos x="375" y="35"/>
              </a:cxn>
              <a:cxn ang="0">
                <a:pos x="401" y="26"/>
              </a:cxn>
              <a:cxn ang="0">
                <a:pos x="428" y="14"/>
              </a:cxn>
              <a:cxn ang="0">
                <a:pos x="458" y="4"/>
              </a:cxn>
              <a:cxn ang="0">
                <a:pos x="462" y="4"/>
              </a:cxn>
            </a:cxnLst>
            <a:rect l="0" t="0" r="r" b="b"/>
            <a:pathLst>
              <a:path w="463" h="157">
                <a:moveTo>
                  <a:pt x="0" y="157"/>
                </a:moveTo>
                <a:cubicBezTo>
                  <a:pt x="7" y="154"/>
                  <a:pt x="13" y="155"/>
                  <a:pt x="20" y="152"/>
                </a:cubicBezTo>
                <a:cubicBezTo>
                  <a:pt x="24" y="146"/>
                  <a:pt x="24" y="143"/>
                  <a:pt x="32" y="142"/>
                </a:cubicBezTo>
                <a:cubicBezTo>
                  <a:pt x="44" y="136"/>
                  <a:pt x="38" y="138"/>
                  <a:pt x="47" y="136"/>
                </a:cubicBezTo>
                <a:cubicBezTo>
                  <a:pt x="64" y="127"/>
                  <a:pt x="56" y="131"/>
                  <a:pt x="89" y="130"/>
                </a:cubicBezTo>
                <a:cubicBezTo>
                  <a:pt x="94" y="126"/>
                  <a:pt x="98" y="125"/>
                  <a:pt x="104" y="124"/>
                </a:cubicBezTo>
                <a:cubicBezTo>
                  <a:pt x="111" y="120"/>
                  <a:pt x="114" y="114"/>
                  <a:pt x="122" y="112"/>
                </a:cubicBezTo>
                <a:cubicBezTo>
                  <a:pt x="134" y="103"/>
                  <a:pt x="155" y="106"/>
                  <a:pt x="168" y="106"/>
                </a:cubicBezTo>
                <a:cubicBezTo>
                  <a:pt x="176" y="103"/>
                  <a:pt x="185" y="105"/>
                  <a:pt x="192" y="100"/>
                </a:cubicBezTo>
                <a:cubicBezTo>
                  <a:pt x="204" y="80"/>
                  <a:pt x="227" y="77"/>
                  <a:pt x="249" y="76"/>
                </a:cubicBezTo>
                <a:cubicBezTo>
                  <a:pt x="255" y="74"/>
                  <a:pt x="258" y="71"/>
                  <a:pt x="264" y="70"/>
                </a:cubicBezTo>
                <a:cubicBezTo>
                  <a:pt x="269" y="68"/>
                  <a:pt x="272" y="65"/>
                  <a:pt x="278" y="64"/>
                </a:cubicBezTo>
                <a:cubicBezTo>
                  <a:pt x="279" y="63"/>
                  <a:pt x="281" y="62"/>
                  <a:pt x="282" y="62"/>
                </a:cubicBezTo>
                <a:cubicBezTo>
                  <a:pt x="288" y="61"/>
                  <a:pt x="294" y="63"/>
                  <a:pt x="300" y="61"/>
                </a:cubicBezTo>
                <a:cubicBezTo>
                  <a:pt x="304" y="60"/>
                  <a:pt x="305" y="52"/>
                  <a:pt x="309" y="52"/>
                </a:cubicBezTo>
                <a:cubicBezTo>
                  <a:pt x="316" y="51"/>
                  <a:pt x="322" y="51"/>
                  <a:pt x="329" y="50"/>
                </a:cubicBezTo>
                <a:cubicBezTo>
                  <a:pt x="335" y="45"/>
                  <a:pt x="343" y="46"/>
                  <a:pt x="350" y="44"/>
                </a:cubicBezTo>
                <a:cubicBezTo>
                  <a:pt x="363" y="35"/>
                  <a:pt x="347" y="38"/>
                  <a:pt x="375" y="35"/>
                </a:cubicBezTo>
                <a:cubicBezTo>
                  <a:pt x="381" y="28"/>
                  <a:pt x="392" y="28"/>
                  <a:pt x="401" y="26"/>
                </a:cubicBezTo>
                <a:cubicBezTo>
                  <a:pt x="403" y="13"/>
                  <a:pt x="417" y="15"/>
                  <a:pt x="428" y="14"/>
                </a:cubicBezTo>
                <a:cubicBezTo>
                  <a:pt x="438" y="0"/>
                  <a:pt x="430" y="5"/>
                  <a:pt x="458" y="4"/>
                </a:cubicBezTo>
                <a:cubicBezTo>
                  <a:pt x="463" y="2"/>
                  <a:pt x="462" y="1"/>
                  <a:pt x="462" y="4"/>
                </a:cubicBezTo>
              </a:path>
            </a:pathLst>
          </a:custGeom>
          <a:noFill/>
          <a:ln w="28575" cap="flat" cmpd="sng">
            <a:solidFill>
              <a:schemeClr val="tx1"/>
            </a:solidFill>
            <a:prstDash val="solid"/>
            <a:round/>
            <a:headEnd type="none" w="med" len="med"/>
            <a:tailEnd type="none" w="med" len="med"/>
          </a:ln>
          <a:effectLst/>
        </p:spPr>
        <p:txBody>
          <a:bodyPr wrap="none" lIns="82382" tIns="41190" rIns="82382" bIns="41190" anchor="ctr"/>
          <a:lstStyle/>
          <a:p>
            <a:pPr algn="ctr" eaLnBrk="0" hangingPunct="0">
              <a:defRPr/>
            </a:pPr>
            <a:endParaRPr lang="nl-NL" sz="2200" dirty="0">
              <a:solidFill>
                <a:srgbClr val="FFFFFF"/>
              </a:solidFill>
              <a:latin typeface="Times New Roman" pitchFamily="18" charset="0"/>
              <a:cs typeface="+mn-cs"/>
            </a:endParaRPr>
          </a:p>
        </p:txBody>
      </p:sp>
      <p:sp>
        <p:nvSpPr>
          <p:cNvPr id="1505353" name="Freeform 73"/>
          <p:cNvSpPr>
            <a:spLocks/>
          </p:cNvSpPr>
          <p:nvPr/>
        </p:nvSpPr>
        <p:spPr bwMode="auto">
          <a:xfrm>
            <a:off x="6367463" y="4354513"/>
            <a:ext cx="457200" cy="187325"/>
          </a:xfrm>
          <a:custGeom>
            <a:avLst/>
            <a:gdLst/>
            <a:ahLst/>
            <a:cxnLst>
              <a:cxn ang="0">
                <a:pos x="0" y="121"/>
              </a:cxn>
              <a:cxn ang="0">
                <a:pos x="12" y="111"/>
              </a:cxn>
              <a:cxn ang="0">
                <a:pos x="33" y="96"/>
              </a:cxn>
              <a:cxn ang="0">
                <a:pos x="48" y="93"/>
              </a:cxn>
              <a:cxn ang="0">
                <a:pos x="63" y="87"/>
              </a:cxn>
              <a:cxn ang="0">
                <a:pos x="99" y="72"/>
              </a:cxn>
              <a:cxn ang="0">
                <a:pos x="129" y="67"/>
              </a:cxn>
              <a:cxn ang="0">
                <a:pos x="148" y="54"/>
              </a:cxn>
              <a:cxn ang="0">
                <a:pos x="180" y="45"/>
              </a:cxn>
              <a:cxn ang="0">
                <a:pos x="264" y="25"/>
              </a:cxn>
              <a:cxn ang="0">
                <a:pos x="312" y="12"/>
              </a:cxn>
              <a:cxn ang="0">
                <a:pos x="336" y="4"/>
              </a:cxn>
            </a:cxnLst>
            <a:rect l="0" t="0" r="r" b="b"/>
            <a:pathLst>
              <a:path w="336" h="121">
                <a:moveTo>
                  <a:pt x="0" y="121"/>
                </a:moveTo>
                <a:cubicBezTo>
                  <a:pt x="8" y="111"/>
                  <a:pt x="3" y="113"/>
                  <a:pt x="12" y="111"/>
                </a:cubicBezTo>
                <a:cubicBezTo>
                  <a:pt x="18" y="107"/>
                  <a:pt x="26" y="98"/>
                  <a:pt x="33" y="96"/>
                </a:cubicBezTo>
                <a:cubicBezTo>
                  <a:pt x="38" y="95"/>
                  <a:pt x="48" y="93"/>
                  <a:pt x="48" y="93"/>
                </a:cubicBezTo>
                <a:cubicBezTo>
                  <a:pt x="53" y="89"/>
                  <a:pt x="57" y="88"/>
                  <a:pt x="63" y="87"/>
                </a:cubicBezTo>
                <a:cubicBezTo>
                  <a:pt x="76" y="81"/>
                  <a:pt x="85" y="74"/>
                  <a:pt x="99" y="72"/>
                </a:cubicBezTo>
                <a:cubicBezTo>
                  <a:pt x="108" y="67"/>
                  <a:pt x="119" y="68"/>
                  <a:pt x="129" y="67"/>
                </a:cubicBezTo>
                <a:cubicBezTo>
                  <a:pt x="131" y="53"/>
                  <a:pt x="134" y="55"/>
                  <a:pt x="148" y="54"/>
                </a:cubicBezTo>
                <a:cubicBezTo>
                  <a:pt x="159" y="50"/>
                  <a:pt x="169" y="46"/>
                  <a:pt x="180" y="45"/>
                </a:cubicBezTo>
                <a:cubicBezTo>
                  <a:pt x="197" y="17"/>
                  <a:pt x="236" y="27"/>
                  <a:pt x="264" y="25"/>
                </a:cubicBezTo>
                <a:cubicBezTo>
                  <a:pt x="291" y="20"/>
                  <a:pt x="277" y="13"/>
                  <a:pt x="312" y="12"/>
                </a:cubicBezTo>
                <a:cubicBezTo>
                  <a:pt x="314" y="0"/>
                  <a:pt x="325" y="4"/>
                  <a:pt x="336" y="4"/>
                </a:cubicBezTo>
              </a:path>
            </a:pathLst>
          </a:custGeom>
          <a:noFill/>
          <a:ln w="28575" cap="flat" cmpd="sng">
            <a:solidFill>
              <a:schemeClr val="tx1"/>
            </a:solidFill>
            <a:prstDash val="solid"/>
            <a:round/>
            <a:headEnd type="none" w="med" len="med"/>
            <a:tailEnd type="none" w="med" len="med"/>
          </a:ln>
          <a:effectLst/>
        </p:spPr>
        <p:txBody>
          <a:bodyPr wrap="none" lIns="82382" tIns="41190" rIns="82382" bIns="41190" anchor="ctr"/>
          <a:lstStyle/>
          <a:p>
            <a:pPr algn="ctr" eaLnBrk="0" hangingPunct="0">
              <a:defRPr/>
            </a:pPr>
            <a:endParaRPr lang="nl-NL" sz="2200" dirty="0">
              <a:solidFill>
                <a:srgbClr val="FFFFFF"/>
              </a:solidFill>
              <a:latin typeface="Times New Roman" pitchFamily="18" charset="0"/>
              <a:cs typeface="+mn-cs"/>
            </a:endParaRPr>
          </a:p>
        </p:txBody>
      </p:sp>
      <p:sp>
        <p:nvSpPr>
          <p:cNvPr id="1505354" name="Text Box 74"/>
          <p:cNvSpPr txBox="1">
            <a:spLocks noChangeArrowheads="1"/>
          </p:cNvSpPr>
          <p:nvPr/>
        </p:nvSpPr>
        <p:spPr bwMode="auto">
          <a:xfrm>
            <a:off x="6880225" y="2133600"/>
            <a:ext cx="1366838" cy="328613"/>
          </a:xfrm>
          <a:prstGeom prst="rect">
            <a:avLst/>
          </a:prstGeom>
          <a:noFill/>
          <a:ln w="12700" algn="ctr">
            <a:noFill/>
            <a:miter lim="800000"/>
            <a:headEnd/>
            <a:tailEnd/>
          </a:ln>
          <a:effectLst/>
        </p:spPr>
        <p:txBody>
          <a:bodyPr wrap="none" lIns="82382" tIns="41190" rIns="82382" bIns="41190">
            <a:spAutoFit/>
          </a:bodyPr>
          <a:lstStyle/>
          <a:p>
            <a:pPr algn="ctr" eaLnBrk="0" hangingPunct="0">
              <a:defRPr/>
            </a:pPr>
            <a:r>
              <a:rPr lang="nl-NL" sz="1600" b="1" dirty="0">
                <a:solidFill>
                  <a:srgbClr val="FFFF00"/>
                </a:solidFill>
                <a:latin typeface="Arial" pitchFamily="34" charset="0"/>
                <a:cs typeface="+mn-cs"/>
              </a:rPr>
              <a:t>GOLD 3 or 4</a:t>
            </a:r>
            <a:endParaRPr lang="en-US" sz="1600" b="1" dirty="0">
              <a:solidFill>
                <a:srgbClr val="FFFF00"/>
              </a:solidFill>
              <a:latin typeface="Arial" pitchFamily="34" charset="0"/>
              <a:cs typeface="+mn-cs"/>
            </a:endParaRPr>
          </a:p>
        </p:txBody>
      </p:sp>
      <p:sp>
        <p:nvSpPr>
          <p:cNvPr id="1505355" name="Text Box 75"/>
          <p:cNvSpPr txBox="1">
            <a:spLocks noChangeArrowheads="1"/>
          </p:cNvSpPr>
          <p:nvPr/>
        </p:nvSpPr>
        <p:spPr bwMode="auto">
          <a:xfrm>
            <a:off x="6780213" y="2646363"/>
            <a:ext cx="973137" cy="298450"/>
          </a:xfrm>
          <a:prstGeom prst="rect">
            <a:avLst/>
          </a:prstGeom>
          <a:noFill/>
          <a:ln w="12700" algn="ctr">
            <a:noFill/>
            <a:miter lim="800000"/>
            <a:headEnd/>
            <a:tailEnd/>
          </a:ln>
          <a:effectLst/>
        </p:spPr>
        <p:txBody>
          <a:bodyPr wrap="none" lIns="82382" tIns="41190" rIns="82382" bIns="41190">
            <a:spAutoFit/>
          </a:bodyPr>
          <a:lstStyle/>
          <a:p>
            <a:pPr algn="ctr" eaLnBrk="0" hangingPunct="0">
              <a:defRPr/>
            </a:pPr>
            <a:r>
              <a:rPr lang="nl-NL" sz="1400" dirty="0">
                <a:solidFill>
                  <a:srgbClr val="FFFFFF"/>
                </a:solidFill>
                <a:latin typeface="Arial" pitchFamily="34" charset="0"/>
                <a:cs typeface="+mn-cs"/>
              </a:rPr>
              <a:t>Restricted</a:t>
            </a:r>
            <a:endParaRPr lang="en-US" sz="1400" dirty="0">
              <a:solidFill>
                <a:srgbClr val="FFFFFF"/>
              </a:solidFill>
              <a:latin typeface="Arial" pitchFamily="34" charset="0"/>
              <a:cs typeface="+mn-cs"/>
            </a:endParaRPr>
          </a:p>
        </p:txBody>
      </p:sp>
      <p:sp>
        <p:nvSpPr>
          <p:cNvPr id="1505356" name="Text Box 76"/>
          <p:cNvSpPr txBox="1">
            <a:spLocks noChangeArrowheads="1"/>
          </p:cNvSpPr>
          <p:nvPr/>
        </p:nvSpPr>
        <p:spPr bwMode="auto">
          <a:xfrm>
            <a:off x="6835775" y="2916238"/>
            <a:ext cx="1012825" cy="360362"/>
          </a:xfrm>
          <a:prstGeom prst="rect">
            <a:avLst/>
          </a:prstGeom>
          <a:noFill/>
          <a:ln w="12700" algn="ctr">
            <a:noFill/>
            <a:miter lim="800000"/>
            <a:headEnd/>
            <a:tailEnd/>
          </a:ln>
          <a:effectLst/>
        </p:spPr>
        <p:txBody>
          <a:bodyPr wrap="none" lIns="82382" tIns="41190" rIns="82382" bIns="41190">
            <a:spAutoFit/>
          </a:bodyPr>
          <a:lstStyle/>
          <a:p>
            <a:pPr algn="ctr" eaLnBrk="0" hangingPunct="0">
              <a:defRPr/>
            </a:pPr>
            <a:r>
              <a:rPr lang="nl-NL" sz="1800" dirty="0">
                <a:solidFill>
                  <a:srgbClr val="FFFF00"/>
                </a:solidFill>
                <a:latin typeface="Arial" pitchFamily="34" charset="0"/>
                <a:cs typeface="+mn-cs"/>
              </a:rPr>
              <a:t>GOLD 2</a:t>
            </a:r>
            <a:endParaRPr lang="en-US" sz="1800" dirty="0">
              <a:solidFill>
                <a:srgbClr val="FFFF00"/>
              </a:solidFill>
              <a:latin typeface="Arial" pitchFamily="34" charset="0"/>
              <a:cs typeface="+mn-cs"/>
            </a:endParaRPr>
          </a:p>
        </p:txBody>
      </p:sp>
      <p:sp>
        <p:nvSpPr>
          <p:cNvPr id="1505357" name="Text Box 77"/>
          <p:cNvSpPr txBox="1">
            <a:spLocks noChangeArrowheads="1"/>
          </p:cNvSpPr>
          <p:nvPr/>
        </p:nvSpPr>
        <p:spPr bwMode="auto">
          <a:xfrm>
            <a:off x="6835775" y="3505200"/>
            <a:ext cx="1012825" cy="360363"/>
          </a:xfrm>
          <a:prstGeom prst="rect">
            <a:avLst/>
          </a:prstGeom>
          <a:noFill/>
          <a:ln w="12700" algn="ctr">
            <a:noFill/>
            <a:miter lim="800000"/>
            <a:headEnd/>
            <a:tailEnd/>
          </a:ln>
          <a:effectLst/>
        </p:spPr>
        <p:txBody>
          <a:bodyPr wrap="none" lIns="82382" tIns="41190" rIns="82382" bIns="41190">
            <a:spAutoFit/>
          </a:bodyPr>
          <a:lstStyle/>
          <a:p>
            <a:pPr algn="ctr" eaLnBrk="0" hangingPunct="0">
              <a:defRPr/>
            </a:pPr>
            <a:r>
              <a:rPr lang="nl-NL" sz="1800" dirty="0">
                <a:solidFill>
                  <a:srgbClr val="FFFF00"/>
                </a:solidFill>
                <a:latin typeface="Arial" pitchFamily="34" charset="0"/>
                <a:cs typeface="+mn-cs"/>
              </a:rPr>
              <a:t>GOLD 0</a:t>
            </a:r>
            <a:endParaRPr lang="en-US" sz="1800" dirty="0">
              <a:solidFill>
                <a:srgbClr val="FFFF00"/>
              </a:solidFill>
              <a:latin typeface="Arial" pitchFamily="34" charset="0"/>
              <a:cs typeface="+mn-cs"/>
            </a:endParaRPr>
          </a:p>
        </p:txBody>
      </p:sp>
      <p:sp>
        <p:nvSpPr>
          <p:cNvPr id="1505358" name="Text Box 78"/>
          <p:cNvSpPr txBox="1">
            <a:spLocks noChangeArrowheads="1"/>
          </p:cNvSpPr>
          <p:nvPr/>
        </p:nvSpPr>
        <p:spPr bwMode="auto">
          <a:xfrm>
            <a:off x="6823075" y="3867150"/>
            <a:ext cx="1012825" cy="360363"/>
          </a:xfrm>
          <a:prstGeom prst="rect">
            <a:avLst/>
          </a:prstGeom>
          <a:noFill/>
          <a:ln w="12700" algn="ctr">
            <a:noFill/>
            <a:miter lim="800000"/>
            <a:headEnd/>
            <a:tailEnd/>
          </a:ln>
          <a:effectLst/>
        </p:spPr>
        <p:txBody>
          <a:bodyPr wrap="none" lIns="82382" tIns="41190" rIns="82382" bIns="41190">
            <a:spAutoFit/>
          </a:bodyPr>
          <a:lstStyle/>
          <a:p>
            <a:pPr algn="ctr" eaLnBrk="0" hangingPunct="0">
              <a:defRPr/>
            </a:pPr>
            <a:r>
              <a:rPr lang="nl-NL" sz="1800" dirty="0">
                <a:solidFill>
                  <a:srgbClr val="FFFF00"/>
                </a:solidFill>
                <a:latin typeface="Arial" pitchFamily="34" charset="0"/>
                <a:cs typeface="+mn-cs"/>
              </a:rPr>
              <a:t>GOLD 1</a:t>
            </a:r>
            <a:endParaRPr lang="en-US" sz="1800" dirty="0">
              <a:solidFill>
                <a:srgbClr val="FFFF00"/>
              </a:solidFill>
              <a:latin typeface="Arial" pitchFamily="34" charset="0"/>
              <a:cs typeface="+mn-cs"/>
            </a:endParaRPr>
          </a:p>
        </p:txBody>
      </p:sp>
      <p:sp>
        <p:nvSpPr>
          <p:cNvPr id="1505359" name="Text Box 79"/>
          <p:cNvSpPr txBox="1">
            <a:spLocks noChangeArrowheads="1"/>
          </p:cNvSpPr>
          <p:nvPr/>
        </p:nvSpPr>
        <p:spPr bwMode="auto">
          <a:xfrm>
            <a:off x="6810375" y="4440238"/>
            <a:ext cx="962025" cy="360362"/>
          </a:xfrm>
          <a:prstGeom prst="rect">
            <a:avLst/>
          </a:prstGeom>
          <a:noFill/>
          <a:ln w="12700" algn="ctr">
            <a:noFill/>
            <a:miter lim="800000"/>
            <a:headEnd/>
            <a:tailEnd/>
          </a:ln>
          <a:effectLst/>
        </p:spPr>
        <p:txBody>
          <a:bodyPr wrap="none" lIns="82382" tIns="41190" rIns="82382" bIns="41190">
            <a:spAutoFit/>
          </a:bodyPr>
          <a:lstStyle/>
          <a:p>
            <a:pPr algn="ctr" eaLnBrk="0" hangingPunct="0">
              <a:defRPr/>
            </a:pPr>
            <a:r>
              <a:rPr lang="nl-NL" sz="1800" b="1" dirty="0">
                <a:solidFill>
                  <a:srgbClr val="FFFF00"/>
                </a:solidFill>
                <a:latin typeface="Arial" pitchFamily="34" charset="0"/>
                <a:cs typeface="+mn-cs"/>
              </a:rPr>
              <a:t>Normal</a:t>
            </a:r>
            <a:endParaRPr lang="en-US" sz="1800" b="1" dirty="0">
              <a:solidFill>
                <a:srgbClr val="FFFF00"/>
              </a:solidFill>
              <a:latin typeface="Arial" pitchFamily="34" charset="0"/>
              <a:cs typeface="+mn-cs"/>
            </a:endParaRPr>
          </a:p>
        </p:txBody>
      </p:sp>
      <p:sp>
        <p:nvSpPr>
          <p:cNvPr id="1505360" name="Freeform 80"/>
          <p:cNvSpPr>
            <a:spLocks/>
          </p:cNvSpPr>
          <p:nvPr/>
        </p:nvSpPr>
        <p:spPr bwMode="auto">
          <a:xfrm>
            <a:off x="2770188" y="4973638"/>
            <a:ext cx="796925" cy="473075"/>
          </a:xfrm>
          <a:custGeom>
            <a:avLst/>
            <a:gdLst/>
            <a:ahLst/>
            <a:cxnLst>
              <a:cxn ang="0">
                <a:pos x="0" y="306"/>
              </a:cxn>
              <a:cxn ang="0">
                <a:pos x="28" y="284"/>
              </a:cxn>
              <a:cxn ang="0">
                <a:pos x="30" y="278"/>
              </a:cxn>
              <a:cxn ang="0">
                <a:pos x="32" y="260"/>
              </a:cxn>
              <a:cxn ang="0">
                <a:pos x="96" y="238"/>
              </a:cxn>
              <a:cxn ang="0">
                <a:pos x="148" y="224"/>
              </a:cxn>
              <a:cxn ang="0">
                <a:pos x="182" y="196"/>
              </a:cxn>
              <a:cxn ang="0">
                <a:pos x="200" y="184"/>
              </a:cxn>
              <a:cxn ang="0">
                <a:pos x="212" y="176"/>
              </a:cxn>
              <a:cxn ang="0">
                <a:pos x="242" y="154"/>
              </a:cxn>
              <a:cxn ang="0">
                <a:pos x="272" y="124"/>
              </a:cxn>
              <a:cxn ang="0">
                <a:pos x="282" y="100"/>
              </a:cxn>
              <a:cxn ang="0">
                <a:pos x="368" y="78"/>
              </a:cxn>
              <a:cxn ang="0">
                <a:pos x="404" y="70"/>
              </a:cxn>
              <a:cxn ang="0">
                <a:pos x="450" y="64"/>
              </a:cxn>
              <a:cxn ang="0">
                <a:pos x="478" y="48"/>
              </a:cxn>
              <a:cxn ang="0">
                <a:pos x="516" y="32"/>
              </a:cxn>
              <a:cxn ang="0">
                <a:pos x="586" y="8"/>
              </a:cxn>
            </a:cxnLst>
            <a:rect l="0" t="0" r="r" b="b"/>
            <a:pathLst>
              <a:path w="586" h="306">
                <a:moveTo>
                  <a:pt x="0" y="306"/>
                </a:moveTo>
                <a:cubicBezTo>
                  <a:pt x="11" y="299"/>
                  <a:pt x="15" y="288"/>
                  <a:pt x="28" y="284"/>
                </a:cubicBezTo>
                <a:cubicBezTo>
                  <a:pt x="29" y="282"/>
                  <a:pt x="30" y="280"/>
                  <a:pt x="30" y="278"/>
                </a:cubicBezTo>
                <a:cubicBezTo>
                  <a:pt x="31" y="272"/>
                  <a:pt x="31" y="266"/>
                  <a:pt x="32" y="260"/>
                </a:cubicBezTo>
                <a:cubicBezTo>
                  <a:pt x="38" y="237"/>
                  <a:pt x="87" y="238"/>
                  <a:pt x="96" y="238"/>
                </a:cubicBezTo>
                <a:cubicBezTo>
                  <a:pt x="112" y="222"/>
                  <a:pt x="122" y="226"/>
                  <a:pt x="148" y="224"/>
                </a:cubicBezTo>
                <a:cubicBezTo>
                  <a:pt x="162" y="203"/>
                  <a:pt x="153" y="203"/>
                  <a:pt x="182" y="196"/>
                </a:cubicBezTo>
                <a:cubicBezTo>
                  <a:pt x="188" y="192"/>
                  <a:pt x="194" y="188"/>
                  <a:pt x="200" y="184"/>
                </a:cubicBezTo>
                <a:cubicBezTo>
                  <a:pt x="204" y="181"/>
                  <a:pt x="212" y="176"/>
                  <a:pt x="212" y="176"/>
                </a:cubicBezTo>
                <a:cubicBezTo>
                  <a:pt x="217" y="158"/>
                  <a:pt x="223" y="156"/>
                  <a:pt x="242" y="154"/>
                </a:cubicBezTo>
                <a:cubicBezTo>
                  <a:pt x="254" y="146"/>
                  <a:pt x="258" y="129"/>
                  <a:pt x="272" y="124"/>
                </a:cubicBezTo>
                <a:cubicBezTo>
                  <a:pt x="282" y="114"/>
                  <a:pt x="275" y="112"/>
                  <a:pt x="282" y="100"/>
                </a:cubicBezTo>
                <a:cubicBezTo>
                  <a:pt x="297" y="75"/>
                  <a:pt x="345" y="80"/>
                  <a:pt x="368" y="78"/>
                </a:cubicBezTo>
                <a:cubicBezTo>
                  <a:pt x="384" y="73"/>
                  <a:pt x="380" y="72"/>
                  <a:pt x="404" y="70"/>
                </a:cubicBezTo>
                <a:cubicBezTo>
                  <a:pt x="422" y="66"/>
                  <a:pt x="427" y="65"/>
                  <a:pt x="450" y="64"/>
                </a:cubicBezTo>
                <a:cubicBezTo>
                  <a:pt x="454" y="52"/>
                  <a:pt x="467" y="51"/>
                  <a:pt x="478" y="48"/>
                </a:cubicBezTo>
                <a:cubicBezTo>
                  <a:pt x="491" y="39"/>
                  <a:pt x="500" y="34"/>
                  <a:pt x="516" y="32"/>
                </a:cubicBezTo>
                <a:cubicBezTo>
                  <a:pt x="527" y="0"/>
                  <a:pt x="555" y="8"/>
                  <a:pt x="586" y="8"/>
                </a:cubicBezTo>
              </a:path>
            </a:pathLst>
          </a:custGeom>
          <a:noFill/>
          <a:ln w="28575" cap="flat" cmpd="sng">
            <a:solidFill>
              <a:schemeClr val="tx1"/>
            </a:solidFill>
            <a:prstDash val="solid"/>
            <a:round/>
            <a:headEnd type="none" w="med" len="med"/>
            <a:tailEnd type="none" w="med" len="med"/>
          </a:ln>
          <a:effectLst/>
        </p:spPr>
        <p:txBody>
          <a:bodyPr wrap="none" lIns="82382" tIns="41190" rIns="82382" bIns="41190" anchor="ctr"/>
          <a:lstStyle/>
          <a:p>
            <a:pPr algn="ctr" eaLnBrk="0" hangingPunct="0">
              <a:defRPr/>
            </a:pPr>
            <a:endParaRPr lang="nl-NL" sz="2200" dirty="0">
              <a:solidFill>
                <a:srgbClr val="FFFFFF"/>
              </a:solidFill>
              <a:latin typeface="Times New Roman" pitchFamily="18" charset="0"/>
              <a:cs typeface="+mn-cs"/>
            </a:endParaRPr>
          </a:p>
        </p:txBody>
      </p:sp>
      <p:sp>
        <p:nvSpPr>
          <p:cNvPr id="1505361" name="Freeform 81"/>
          <p:cNvSpPr>
            <a:spLocks/>
          </p:cNvSpPr>
          <p:nvPr/>
        </p:nvSpPr>
        <p:spPr bwMode="auto">
          <a:xfrm>
            <a:off x="3548063" y="4670425"/>
            <a:ext cx="628650" cy="306388"/>
          </a:xfrm>
          <a:custGeom>
            <a:avLst/>
            <a:gdLst/>
            <a:ahLst/>
            <a:cxnLst>
              <a:cxn ang="0">
                <a:pos x="10" y="198"/>
              </a:cxn>
              <a:cxn ang="0">
                <a:pos x="50" y="180"/>
              </a:cxn>
              <a:cxn ang="0">
                <a:pos x="96" y="156"/>
              </a:cxn>
              <a:cxn ang="0">
                <a:pos x="190" y="136"/>
              </a:cxn>
              <a:cxn ang="0">
                <a:pos x="224" y="114"/>
              </a:cxn>
              <a:cxn ang="0">
                <a:pos x="258" y="84"/>
              </a:cxn>
              <a:cxn ang="0">
                <a:pos x="280" y="78"/>
              </a:cxn>
              <a:cxn ang="0">
                <a:pos x="316" y="68"/>
              </a:cxn>
              <a:cxn ang="0">
                <a:pos x="314" y="48"/>
              </a:cxn>
              <a:cxn ang="0">
                <a:pos x="326" y="44"/>
              </a:cxn>
              <a:cxn ang="0">
                <a:pos x="382" y="32"/>
              </a:cxn>
              <a:cxn ang="0">
                <a:pos x="456" y="22"/>
              </a:cxn>
              <a:cxn ang="0">
                <a:pos x="456" y="0"/>
              </a:cxn>
            </a:cxnLst>
            <a:rect l="0" t="0" r="r" b="b"/>
            <a:pathLst>
              <a:path w="462" h="198">
                <a:moveTo>
                  <a:pt x="10" y="198"/>
                </a:moveTo>
                <a:cubicBezTo>
                  <a:pt x="44" y="175"/>
                  <a:pt x="0" y="184"/>
                  <a:pt x="50" y="180"/>
                </a:cubicBezTo>
                <a:cubicBezTo>
                  <a:pt x="72" y="165"/>
                  <a:pt x="64" y="160"/>
                  <a:pt x="96" y="156"/>
                </a:cubicBezTo>
                <a:cubicBezTo>
                  <a:pt x="106" y="126"/>
                  <a:pt x="169" y="137"/>
                  <a:pt x="190" y="136"/>
                </a:cubicBezTo>
                <a:cubicBezTo>
                  <a:pt x="206" y="112"/>
                  <a:pt x="180" y="117"/>
                  <a:pt x="224" y="114"/>
                </a:cubicBezTo>
                <a:cubicBezTo>
                  <a:pt x="234" y="83"/>
                  <a:pt x="221" y="87"/>
                  <a:pt x="258" y="84"/>
                </a:cubicBezTo>
                <a:cubicBezTo>
                  <a:pt x="273" y="79"/>
                  <a:pt x="266" y="81"/>
                  <a:pt x="280" y="78"/>
                </a:cubicBezTo>
                <a:cubicBezTo>
                  <a:pt x="291" y="67"/>
                  <a:pt x="297" y="70"/>
                  <a:pt x="316" y="68"/>
                </a:cubicBezTo>
                <a:cubicBezTo>
                  <a:pt x="315" y="65"/>
                  <a:pt x="309" y="53"/>
                  <a:pt x="314" y="48"/>
                </a:cubicBezTo>
                <a:cubicBezTo>
                  <a:pt x="317" y="45"/>
                  <a:pt x="326" y="44"/>
                  <a:pt x="326" y="44"/>
                </a:cubicBezTo>
                <a:cubicBezTo>
                  <a:pt x="330" y="28"/>
                  <a:pt x="368" y="33"/>
                  <a:pt x="382" y="32"/>
                </a:cubicBezTo>
                <a:cubicBezTo>
                  <a:pt x="390" y="7"/>
                  <a:pt x="438" y="34"/>
                  <a:pt x="456" y="22"/>
                </a:cubicBezTo>
                <a:cubicBezTo>
                  <a:pt x="462" y="18"/>
                  <a:pt x="456" y="7"/>
                  <a:pt x="456" y="0"/>
                </a:cubicBezTo>
              </a:path>
            </a:pathLst>
          </a:custGeom>
          <a:noFill/>
          <a:ln w="28575" cap="flat" cmpd="sng">
            <a:solidFill>
              <a:schemeClr val="tx1"/>
            </a:solidFill>
            <a:prstDash val="solid"/>
            <a:round/>
            <a:headEnd type="none" w="med" len="med"/>
            <a:tailEnd type="none" w="med" len="med"/>
          </a:ln>
          <a:effectLst/>
        </p:spPr>
        <p:txBody>
          <a:bodyPr wrap="none" lIns="82382" tIns="41190" rIns="82382" bIns="41190" anchor="ctr"/>
          <a:lstStyle/>
          <a:p>
            <a:pPr algn="ctr" eaLnBrk="0" hangingPunct="0">
              <a:defRPr/>
            </a:pPr>
            <a:endParaRPr lang="nl-NL" sz="2200" dirty="0">
              <a:solidFill>
                <a:srgbClr val="FFFFFF"/>
              </a:solidFill>
              <a:latin typeface="Times New Roman" pitchFamily="18" charset="0"/>
              <a:cs typeface="+mn-cs"/>
            </a:endParaRPr>
          </a:p>
        </p:txBody>
      </p:sp>
      <p:sp>
        <p:nvSpPr>
          <p:cNvPr id="1505362" name="Freeform 82"/>
          <p:cNvSpPr>
            <a:spLocks/>
          </p:cNvSpPr>
          <p:nvPr/>
        </p:nvSpPr>
        <p:spPr bwMode="auto">
          <a:xfrm>
            <a:off x="4175125" y="4221163"/>
            <a:ext cx="663575" cy="452437"/>
          </a:xfrm>
          <a:custGeom>
            <a:avLst/>
            <a:gdLst/>
            <a:ahLst/>
            <a:cxnLst>
              <a:cxn ang="0">
                <a:pos x="0" y="293"/>
              </a:cxn>
              <a:cxn ang="0">
                <a:pos x="18" y="283"/>
              </a:cxn>
              <a:cxn ang="0">
                <a:pos x="32" y="267"/>
              </a:cxn>
              <a:cxn ang="0">
                <a:pos x="52" y="265"/>
              </a:cxn>
              <a:cxn ang="0">
                <a:pos x="74" y="247"/>
              </a:cxn>
              <a:cxn ang="0">
                <a:pos x="92" y="241"/>
              </a:cxn>
              <a:cxn ang="0">
                <a:pos x="120" y="217"/>
              </a:cxn>
              <a:cxn ang="0">
                <a:pos x="148" y="207"/>
              </a:cxn>
              <a:cxn ang="0">
                <a:pos x="166" y="201"/>
              </a:cxn>
              <a:cxn ang="0">
                <a:pos x="192" y="143"/>
              </a:cxn>
              <a:cxn ang="0">
                <a:pos x="222" y="141"/>
              </a:cxn>
              <a:cxn ang="0">
                <a:pos x="238" y="137"/>
              </a:cxn>
              <a:cxn ang="0">
                <a:pos x="254" y="117"/>
              </a:cxn>
              <a:cxn ang="0">
                <a:pos x="292" y="97"/>
              </a:cxn>
              <a:cxn ang="0">
                <a:pos x="324" y="69"/>
              </a:cxn>
              <a:cxn ang="0">
                <a:pos x="350" y="51"/>
              </a:cxn>
              <a:cxn ang="0">
                <a:pos x="394" y="1"/>
              </a:cxn>
              <a:cxn ang="0">
                <a:pos x="488" y="1"/>
              </a:cxn>
            </a:cxnLst>
            <a:rect l="0" t="0" r="r" b="b"/>
            <a:pathLst>
              <a:path w="488" h="293">
                <a:moveTo>
                  <a:pt x="0" y="293"/>
                </a:moveTo>
                <a:cubicBezTo>
                  <a:pt x="7" y="291"/>
                  <a:pt x="11" y="285"/>
                  <a:pt x="18" y="283"/>
                </a:cubicBezTo>
                <a:cubicBezTo>
                  <a:pt x="21" y="275"/>
                  <a:pt x="25" y="272"/>
                  <a:pt x="32" y="267"/>
                </a:cubicBezTo>
                <a:cubicBezTo>
                  <a:pt x="40" y="270"/>
                  <a:pt x="44" y="268"/>
                  <a:pt x="52" y="265"/>
                </a:cubicBezTo>
                <a:cubicBezTo>
                  <a:pt x="56" y="254"/>
                  <a:pt x="63" y="250"/>
                  <a:pt x="74" y="247"/>
                </a:cubicBezTo>
                <a:cubicBezTo>
                  <a:pt x="80" y="245"/>
                  <a:pt x="92" y="241"/>
                  <a:pt x="92" y="241"/>
                </a:cubicBezTo>
                <a:cubicBezTo>
                  <a:pt x="106" y="219"/>
                  <a:pt x="84" y="220"/>
                  <a:pt x="120" y="217"/>
                </a:cubicBezTo>
                <a:cubicBezTo>
                  <a:pt x="128" y="211"/>
                  <a:pt x="138" y="210"/>
                  <a:pt x="148" y="207"/>
                </a:cubicBezTo>
                <a:cubicBezTo>
                  <a:pt x="154" y="205"/>
                  <a:pt x="166" y="201"/>
                  <a:pt x="166" y="201"/>
                </a:cubicBezTo>
                <a:cubicBezTo>
                  <a:pt x="171" y="190"/>
                  <a:pt x="179" y="145"/>
                  <a:pt x="192" y="143"/>
                </a:cubicBezTo>
                <a:cubicBezTo>
                  <a:pt x="202" y="141"/>
                  <a:pt x="212" y="142"/>
                  <a:pt x="222" y="141"/>
                </a:cubicBezTo>
                <a:cubicBezTo>
                  <a:pt x="227" y="140"/>
                  <a:pt x="235" y="142"/>
                  <a:pt x="238" y="137"/>
                </a:cubicBezTo>
                <a:cubicBezTo>
                  <a:pt x="247" y="121"/>
                  <a:pt x="232" y="121"/>
                  <a:pt x="254" y="117"/>
                </a:cubicBezTo>
                <a:cubicBezTo>
                  <a:pt x="262" y="93"/>
                  <a:pt x="266" y="99"/>
                  <a:pt x="292" y="97"/>
                </a:cubicBezTo>
                <a:cubicBezTo>
                  <a:pt x="304" y="89"/>
                  <a:pt x="312" y="78"/>
                  <a:pt x="324" y="69"/>
                </a:cubicBezTo>
                <a:cubicBezTo>
                  <a:pt x="333" y="62"/>
                  <a:pt x="342" y="59"/>
                  <a:pt x="350" y="51"/>
                </a:cubicBezTo>
                <a:cubicBezTo>
                  <a:pt x="354" y="17"/>
                  <a:pt x="356" y="2"/>
                  <a:pt x="394" y="1"/>
                </a:cubicBezTo>
                <a:cubicBezTo>
                  <a:pt x="425" y="0"/>
                  <a:pt x="457" y="1"/>
                  <a:pt x="488" y="1"/>
                </a:cubicBezTo>
              </a:path>
            </a:pathLst>
          </a:custGeom>
          <a:noFill/>
          <a:ln w="28575" cap="flat" cmpd="sng">
            <a:solidFill>
              <a:schemeClr val="tx1"/>
            </a:solidFill>
            <a:prstDash val="solid"/>
            <a:round/>
            <a:headEnd type="none" w="med" len="med"/>
            <a:tailEnd type="none" w="med" len="med"/>
          </a:ln>
          <a:effectLst/>
        </p:spPr>
        <p:txBody>
          <a:bodyPr wrap="none" lIns="82382" tIns="41190" rIns="82382" bIns="41190" anchor="ctr"/>
          <a:lstStyle/>
          <a:p>
            <a:pPr algn="ctr" eaLnBrk="0" hangingPunct="0">
              <a:defRPr/>
            </a:pPr>
            <a:endParaRPr lang="nl-NL" sz="2200" dirty="0">
              <a:solidFill>
                <a:srgbClr val="FFFFFF"/>
              </a:solidFill>
              <a:latin typeface="Times New Roman" pitchFamily="18" charset="0"/>
              <a:cs typeface="+mn-cs"/>
            </a:endParaRPr>
          </a:p>
        </p:txBody>
      </p:sp>
      <p:sp>
        <p:nvSpPr>
          <p:cNvPr id="1505363" name="Freeform 83"/>
          <p:cNvSpPr>
            <a:spLocks/>
          </p:cNvSpPr>
          <p:nvPr/>
        </p:nvSpPr>
        <p:spPr bwMode="auto">
          <a:xfrm>
            <a:off x="2506663" y="5321300"/>
            <a:ext cx="633412" cy="347663"/>
          </a:xfrm>
          <a:custGeom>
            <a:avLst/>
            <a:gdLst/>
            <a:ahLst/>
            <a:cxnLst>
              <a:cxn ang="0">
                <a:pos x="466" y="7"/>
              </a:cxn>
              <a:cxn ang="0">
                <a:pos x="426" y="25"/>
              </a:cxn>
              <a:cxn ang="0">
                <a:pos x="370" y="37"/>
              </a:cxn>
              <a:cxn ang="0">
                <a:pos x="304" y="57"/>
              </a:cxn>
              <a:cxn ang="0">
                <a:pos x="284" y="75"/>
              </a:cxn>
              <a:cxn ang="0">
                <a:pos x="250" y="79"/>
              </a:cxn>
              <a:cxn ang="0">
                <a:pos x="174" y="87"/>
              </a:cxn>
              <a:cxn ang="0">
                <a:pos x="122" y="91"/>
              </a:cxn>
              <a:cxn ang="0">
                <a:pos x="120" y="113"/>
              </a:cxn>
              <a:cxn ang="0">
                <a:pos x="104" y="127"/>
              </a:cxn>
              <a:cxn ang="0">
                <a:pos x="60" y="137"/>
              </a:cxn>
              <a:cxn ang="0">
                <a:pos x="10" y="157"/>
              </a:cxn>
              <a:cxn ang="0">
                <a:pos x="0" y="181"/>
              </a:cxn>
              <a:cxn ang="0">
                <a:pos x="2" y="225"/>
              </a:cxn>
            </a:cxnLst>
            <a:rect l="0" t="0" r="r" b="b"/>
            <a:pathLst>
              <a:path w="466" h="225">
                <a:moveTo>
                  <a:pt x="466" y="7"/>
                </a:moveTo>
                <a:cubicBezTo>
                  <a:pt x="448" y="19"/>
                  <a:pt x="430" y="0"/>
                  <a:pt x="426" y="25"/>
                </a:cubicBezTo>
                <a:cubicBezTo>
                  <a:pt x="406" y="20"/>
                  <a:pt x="388" y="31"/>
                  <a:pt x="370" y="37"/>
                </a:cubicBezTo>
                <a:cubicBezTo>
                  <a:pt x="358" y="54"/>
                  <a:pt x="322" y="53"/>
                  <a:pt x="304" y="57"/>
                </a:cubicBezTo>
                <a:cubicBezTo>
                  <a:pt x="293" y="64"/>
                  <a:pt x="293" y="62"/>
                  <a:pt x="284" y="75"/>
                </a:cubicBezTo>
                <a:cubicBezTo>
                  <a:pt x="278" y="84"/>
                  <a:pt x="261" y="78"/>
                  <a:pt x="250" y="79"/>
                </a:cubicBezTo>
                <a:cubicBezTo>
                  <a:pt x="233" y="104"/>
                  <a:pt x="209" y="88"/>
                  <a:pt x="174" y="87"/>
                </a:cubicBezTo>
                <a:cubicBezTo>
                  <a:pt x="157" y="89"/>
                  <a:pt x="136" y="81"/>
                  <a:pt x="122" y="91"/>
                </a:cubicBezTo>
                <a:cubicBezTo>
                  <a:pt x="116" y="95"/>
                  <a:pt x="122" y="106"/>
                  <a:pt x="120" y="113"/>
                </a:cubicBezTo>
                <a:cubicBezTo>
                  <a:pt x="119" y="120"/>
                  <a:pt x="104" y="127"/>
                  <a:pt x="104" y="127"/>
                </a:cubicBezTo>
                <a:cubicBezTo>
                  <a:pt x="88" y="125"/>
                  <a:pt x="78" y="134"/>
                  <a:pt x="60" y="137"/>
                </a:cubicBezTo>
                <a:cubicBezTo>
                  <a:pt x="24" y="161"/>
                  <a:pt x="83" y="153"/>
                  <a:pt x="10" y="157"/>
                </a:cubicBezTo>
                <a:cubicBezTo>
                  <a:pt x="7" y="167"/>
                  <a:pt x="8" y="173"/>
                  <a:pt x="0" y="181"/>
                </a:cubicBezTo>
                <a:cubicBezTo>
                  <a:pt x="3" y="205"/>
                  <a:pt x="2" y="190"/>
                  <a:pt x="2" y="225"/>
                </a:cubicBezTo>
              </a:path>
            </a:pathLst>
          </a:custGeom>
          <a:noFill/>
          <a:ln w="28575" cap="flat" cmpd="sng">
            <a:solidFill>
              <a:schemeClr val="tx1"/>
            </a:solidFill>
            <a:prstDash val="solid"/>
            <a:round/>
            <a:headEnd type="none" w="med" len="med"/>
            <a:tailEnd type="none" w="med" len="med"/>
          </a:ln>
          <a:effectLst/>
        </p:spPr>
        <p:txBody>
          <a:bodyPr wrap="none" lIns="82382" tIns="41190" rIns="82382" bIns="41190" anchor="ctr"/>
          <a:lstStyle/>
          <a:p>
            <a:pPr algn="ctr" eaLnBrk="0" hangingPunct="0">
              <a:defRPr/>
            </a:pPr>
            <a:endParaRPr lang="nl-NL" sz="2200" dirty="0">
              <a:solidFill>
                <a:srgbClr val="FFFFFF"/>
              </a:solidFill>
              <a:latin typeface="Times New Roman"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1505317"/>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 y="1569517"/>
            <a:ext cx="9144000" cy="4893647"/>
          </a:xfrm>
          <a:prstGeom prst="rect">
            <a:avLst/>
          </a:prstGeom>
          <a:noFill/>
        </p:spPr>
        <p:txBody>
          <a:bodyPr wrap="square">
            <a:spAutoFit/>
          </a:bodyPr>
          <a:lstStyle/>
          <a:p>
            <a:pPr marL="342900" indent="-342900" algn="ctr">
              <a:lnSpc>
                <a:spcPct val="150000"/>
              </a:lnSpc>
              <a:buClr>
                <a:srgbClr val="FFFF00"/>
              </a:buClr>
              <a:buFont typeface="Wingdings" pitchFamily="2" charset="2"/>
              <a:buChar char="ü"/>
              <a:defRPr/>
            </a:pPr>
            <a:r>
              <a:rPr lang="it-IT" sz="2600" b="1" dirty="0" smtClean="0">
                <a:solidFill>
                  <a:srgbClr val="FFFFFF"/>
                </a:solidFill>
                <a:effectLst>
                  <a:outerShdw blurRad="38100" dist="38100" dir="2700000" algn="tl">
                    <a:srgbClr val="000000"/>
                  </a:outerShdw>
                </a:effectLst>
                <a:latin typeface="Comic Sans MS" pitchFamily="66" charset="0"/>
              </a:rPr>
              <a:t>MULTIMORBIDITY</a:t>
            </a:r>
          </a:p>
          <a:p>
            <a:pPr marL="342900" indent="-342900" algn="ctr">
              <a:lnSpc>
                <a:spcPct val="150000"/>
              </a:lnSpc>
              <a:buClr>
                <a:srgbClr val="FFFF00"/>
              </a:buClr>
              <a:buFont typeface="Wingdings" pitchFamily="2" charset="2"/>
              <a:buChar char="ü"/>
              <a:defRPr/>
            </a:pPr>
            <a:endParaRPr lang="it-IT" sz="2600" b="1" dirty="0" smtClean="0">
              <a:solidFill>
                <a:srgbClr val="FFFFFF"/>
              </a:solidFill>
              <a:effectLst>
                <a:outerShdw blurRad="38100" dist="38100" dir="2700000" algn="tl">
                  <a:srgbClr val="000000"/>
                </a:outerShdw>
              </a:effectLst>
              <a:latin typeface="Comic Sans MS" pitchFamily="66" charset="0"/>
            </a:endParaRPr>
          </a:p>
          <a:p>
            <a:pPr marL="342900" indent="-342900" algn="ctr">
              <a:lnSpc>
                <a:spcPct val="150000"/>
              </a:lnSpc>
              <a:buClr>
                <a:srgbClr val="FFFF00"/>
              </a:buClr>
              <a:buFont typeface="Wingdings" pitchFamily="2" charset="2"/>
              <a:buChar char="ü"/>
              <a:defRPr/>
            </a:pPr>
            <a:r>
              <a:rPr lang="it-IT" sz="2600" b="1" dirty="0" smtClean="0">
                <a:solidFill>
                  <a:schemeClr val="tx2"/>
                </a:solidFill>
                <a:effectLst>
                  <a:outerShdw blurRad="38100" dist="38100" dir="2700000" algn="tl">
                    <a:srgbClr val="000000"/>
                  </a:outerShdw>
                </a:effectLst>
                <a:latin typeface="Comic Sans MS" pitchFamily="66" charset="0"/>
              </a:rPr>
              <a:t>HISCHAEMIC HEART DISEASE AND COPD</a:t>
            </a:r>
          </a:p>
          <a:p>
            <a:pPr marL="342900" indent="-342900" algn="ctr">
              <a:lnSpc>
                <a:spcPct val="150000"/>
              </a:lnSpc>
              <a:buClr>
                <a:srgbClr val="FFFF00"/>
              </a:buClr>
              <a:buFont typeface="Wingdings" pitchFamily="2" charset="2"/>
              <a:buChar char="ü"/>
              <a:defRPr/>
            </a:pPr>
            <a:endParaRPr lang="it-IT" sz="2600" b="1" dirty="0" smtClean="0">
              <a:solidFill>
                <a:srgbClr val="FFFFFF"/>
              </a:solidFill>
              <a:effectLst>
                <a:outerShdw blurRad="38100" dist="38100" dir="2700000" algn="tl">
                  <a:srgbClr val="000000"/>
                </a:outerShdw>
              </a:effectLst>
              <a:latin typeface="Comic Sans MS" pitchFamily="66" charset="0"/>
            </a:endParaRPr>
          </a:p>
          <a:p>
            <a:pPr marL="342900" indent="-342900" algn="ctr">
              <a:lnSpc>
                <a:spcPct val="150000"/>
              </a:lnSpc>
              <a:buClr>
                <a:srgbClr val="FFFF00"/>
              </a:buClr>
              <a:buFont typeface="Wingdings" pitchFamily="2" charset="2"/>
              <a:buChar char="ü"/>
              <a:defRPr/>
            </a:pPr>
            <a:r>
              <a:rPr lang="it-IT" sz="2600" b="1" dirty="0" smtClean="0">
                <a:solidFill>
                  <a:srgbClr val="FFFFFF"/>
                </a:solidFill>
                <a:effectLst>
                  <a:outerShdw blurRad="38100" dist="38100" dir="2700000" algn="tl">
                    <a:srgbClr val="000000"/>
                  </a:outerShdw>
                </a:effectLst>
                <a:latin typeface="Comic Sans MS" pitchFamily="66" charset="0"/>
              </a:rPr>
              <a:t>CHRONIC HEART FAILURE AND COPD</a:t>
            </a:r>
          </a:p>
          <a:p>
            <a:pPr marL="342900" indent="-342900" algn="ctr">
              <a:lnSpc>
                <a:spcPct val="150000"/>
              </a:lnSpc>
              <a:buClr>
                <a:srgbClr val="FFFF00"/>
              </a:buClr>
              <a:buFont typeface="Wingdings" pitchFamily="2" charset="2"/>
              <a:buChar char="ü"/>
              <a:defRPr/>
            </a:pPr>
            <a:endParaRPr lang="it-IT" sz="2600" b="1" dirty="0" smtClean="0">
              <a:solidFill>
                <a:srgbClr val="FFFFFF"/>
              </a:solidFill>
              <a:effectLst>
                <a:outerShdw blurRad="38100" dist="38100" dir="2700000" algn="tl">
                  <a:srgbClr val="000000"/>
                </a:outerShdw>
              </a:effectLst>
              <a:latin typeface="Comic Sans MS" pitchFamily="66" charset="0"/>
            </a:endParaRPr>
          </a:p>
          <a:p>
            <a:pPr marL="342900" indent="-342900" algn="ctr">
              <a:lnSpc>
                <a:spcPct val="150000"/>
              </a:lnSpc>
              <a:buClr>
                <a:srgbClr val="FFFF00"/>
              </a:buClr>
              <a:buFont typeface="Wingdings" pitchFamily="2" charset="2"/>
              <a:buChar char="ü"/>
              <a:defRPr/>
            </a:pPr>
            <a:r>
              <a:rPr lang="it-IT" sz="2600" b="1" dirty="0" smtClean="0">
                <a:solidFill>
                  <a:srgbClr val="FFFFFF"/>
                </a:solidFill>
                <a:effectLst>
                  <a:outerShdw blurRad="38100" dist="38100" dir="2700000" algn="tl">
                    <a:srgbClr val="000000"/>
                  </a:outerShdw>
                </a:effectLst>
                <a:latin typeface="Comic Sans MS" pitchFamily="66" charset="0"/>
              </a:rPr>
              <a:t>COMPLEXITY OF ACUTE RESPIRATORY SYMPTOMS IN PATIENTS WITH COPD </a:t>
            </a:r>
            <a:endParaRPr lang="en-US" sz="2600" b="1" dirty="0">
              <a:solidFill>
                <a:srgbClr val="FFFFFF"/>
              </a:solidFill>
              <a:latin typeface="Comic Sans MS" pitchFamily="66" charset="0"/>
            </a:endParaRPr>
          </a:p>
        </p:txBody>
      </p:sp>
      <p:sp>
        <p:nvSpPr>
          <p:cNvPr id="5" name="Rectangle 2"/>
          <p:cNvSpPr>
            <a:spLocks noChangeArrowheads="1"/>
          </p:cNvSpPr>
          <p:nvPr/>
        </p:nvSpPr>
        <p:spPr bwMode="auto">
          <a:xfrm>
            <a:off x="-1" y="-1"/>
            <a:ext cx="9144001" cy="1412777"/>
          </a:xfrm>
          <a:prstGeom prst="rect">
            <a:avLst/>
          </a:prstGeom>
          <a:solidFill>
            <a:schemeClr val="bg2"/>
          </a:solidFill>
          <a:ln>
            <a:noFill/>
          </a:ln>
          <a:extLst/>
        </p:spPr>
        <p:txBody>
          <a:bodyPr lIns="97944" tIns="48972" rIns="97944" bIns="48972"/>
          <a:lstStyle/>
          <a:p>
            <a:pPr algn="ctr">
              <a:defRPr/>
            </a:pPr>
            <a:r>
              <a:rPr lang="it-IT" sz="4400" b="1" dirty="0" smtClean="0">
                <a:solidFill>
                  <a:schemeClr val="tx2"/>
                </a:solidFill>
                <a:latin typeface="Arial" charset="0"/>
              </a:rPr>
              <a:t>THE LUNG AND THE HEART:</a:t>
            </a:r>
            <a:br>
              <a:rPr lang="it-IT" sz="4400" b="1" dirty="0" smtClean="0">
                <a:solidFill>
                  <a:schemeClr val="tx2"/>
                </a:solidFill>
                <a:latin typeface="Arial" charset="0"/>
              </a:rPr>
            </a:br>
            <a:r>
              <a:rPr lang="it-IT" sz="4400" b="1" dirty="0" smtClean="0">
                <a:solidFill>
                  <a:schemeClr val="tx2"/>
                </a:solidFill>
                <a:latin typeface="Arial" charset="0"/>
              </a:rPr>
              <a:t>SYNCRONY IN FATE</a:t>
            </a:r>
            <a:endParaRPr lang="en-US" sz="11500" b="1" dirty="0">
              <a:solidFill>
                <a:schemeClr val="tx2"/>
              </a:solidFill>
              <a:effectLst>
                <a:outerShdw blurRad="38100" dist="38100" dir="2700000" algn="tl">
                  <a:srgbClr val="FFFFFF"/>
                </a:outerShdw>
              </a:effectLst>
              <a:latin typeface="Arial" charset="0"/>
              <a:ea typeface="ＭＳ Ｐゴシック" pitchFamily="34" charset="-128"/>
            </a:endParaRPr>
          </a:p>
        </p:txBody>
      </p:sp>
    </p:spTree>
    <p:extLst>
      <p:ext uri="{BB962C8B-B14F-4D97-AF65-F5344CB8AC3E}">
        <p14:creationId xmlns:p14="http://schemas.microsoft.com/office/powerpoint/2010/main" val="2504549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0" y="0"/>
            <a:ext cx="9144000" cy="170080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44" tIns="48972" rIns="97944" bIns="48972"/>
          <a:lstStyle/>
          <a:p>
            <a:pPr algn="ctr">
              <a:defRPr/>
            </a:pPr>
            <a:endParaRPr lang="en-US" sz="1050" b="1" dirty="0" smtClean="0">
              <a:solidFill>
                <a:srgbClr val="FFFF00"/>
              </a:solidFill>
              <a:latin typeface="Arial" charset="0"/>
            </a:endParaRPr>
          </a:p>
          <a:p>
            <a:pPr algn="ctr"/>
            <a:r>
              <a:rPr lang="en-US" sz="3200" b="1" dirty="0" smtClean="0">
                <a:solidFill>
                  <a:srgbClr val="FFFF00"/>
                </a:solidFill>
              </a:rPr>
              <a:t>ASSOCIATION OF HEART DISEASES WITH COPD AND RESTRICTIVE LUNG FUNCTION:</a:t>
            </a:r>
          </a:p>
          <a:p>
            <a:pPr algn="ctr"/>
            <a:r>
              <a:rPr lang="en-US" sz="3200" b="1" dirty="0" smtClean="0">
                <a:solidFill>
                  <a:srgbClr val="FFFF00"/>
                </a:solidFill>
              </a:rPr>
              <a:t>a population study</a:t>
            </a:r>
            <a:endParaRPr lang="en-US" sz="3200" b="1" dirty="0">
              <a:solidFill>
                <a:srgbClr val="FFFF00"/>
              </a:solidFill>
              <a:latin typeface="Arial" charset="0"/>
            </a:endParaRPr>
          </a:p>
        </p:txBody>
      </p:sp>
      <p:sp>
        <p:nvSpPr>
          <p:cNvPr id="2" name="Rettangolo 1"/>
          <p:cNvSpPr/>
          <p:nvPr/>
        </p:nvSpPr>
        <p:spPr>
          <a:xfrm>
            <a:off x="1588" y="2060848"/>
            <a:ext cx="9142412" cy="3539430"/>
          </a:xfrm>
          <a:prstGeom prst="rect">
            <a:avLst/>
          </a:prstGeom>
        </p:spPr>
        <p:txBody>
          <a:bodyPr wrap="square">
            <a:spAutoFit/>
          </a:bodyPr>
          <a:lstStyle/>
          <a:p>
            <a:pPr algn="ctr"/>
            <a:r>
              <a:rPr lang="en-US" sz="3200" b="1" dirty="0">
                <a:solidFill>
                  <a:srgbClr val="FFFFFF"/>
                </a:solidFill>
              </a:rPr>
              <a:t>I</a:t>
            </a:r>
            <a:r>
              <a:rPr lang="en-US" sz="3200" b="1" dirty="0" smtClean="0">
                <a:solidFill>
                  <a:srgbClr val="FFFFFF"/>
                </a:solidFill>
              </a:rPr>
              <a:t>schemic </a:t>
            </a:r>
            <a:r>
              <a:rPr lang="en-US" sz="3200" b="1" dirty="0">
                <a:solidFill>
                  <a:srgbClr val="FFFFFF"/>
                </a:solidFill>
              </a:rPr>
              <a:t>heart </a:t>
            </a:r>
            <a:r>
              <a:rPr lang="en-US" sz="3200" b="1" dirty="0" smtClean="0">
                <a:solidFill>
                  <a:srgbClr val="FFFFFF"/>
                </a:solidFill>
              </a:rPr>
              <a:t>disease </a:t>
            </a:r>
          </a:p>
          <a:p>
            <a:pPr algn="ctr"/>
            <a:r>
              <a:rPr lang="en-US" sz="3200" b="1" dirty="0" smtClean="0">
                <a:solidFill>
                  <a:srgbClr val="FFFFFF"/>
                </a:solidFill>
              </a:rPr>
              <a:t>4</a:t>
            </a:r>
            <a:r>
              <a:rPr lang="en-US" sz="3200" b="1" dirty="0">
                <a:solidFill>
                  <a:srgbClr val="FFFFFF"/>
                </a:solidFill>
              </a:rPr>
              <a:t>% in subjects with normal </a:t>
            </a:r>
            <a:r>
              <a:rPr lang="en-US" sz="3200" b="1" dirty="0" err="1" smtClean="0">
                <a:solidFill>
                  <a:srgbClr val="FFFFFF"/>
                </a:solidFill>
              </a:rPr>
              <a:t>spirometry</a:t>
            </a:r>
            <a:endParaRPr lang="en-US" sz="3200" b="1" dirty="0">
              <a:solidFill>
                <a:srgbClr val="FFFFFF"/>
              </a:solidFill>
            </a:endParaRPr>
          </a:p>
          <a:p>
            <a:pPr algn="ctr"/>
            <a:r>
              <a:rPr lang="en-US" sz="3200" b="1" dirty="0" smtClean="0">
                <a:solidFill>
                  <a:srgbClr val="FFFFFF"/>
                </a:solidFill>
              </a:rPr>
              <a:t>13</a:t>
            </a:r>
            <a:r>
              <a:rPr lang="en-US" sz="3200" b="1" dirty="0">
                <a:solidFill>
                  <a:srgbClr val="FFFFFF"/>
                </a:solidFill>
              </a:rPr>
              <a:t>% in </a:t>
            </a:r>
            <a:r>
              <a:rPr lang="en-US" sz="3200" b="1" dirty="0" smtClean="0">
                <a:solidFill>
                  <a:srgbClr val="FFFFFF"/>
                </a:solidFill>
              </a:rPr>
              <a:t> COPD</a:t>
            </a:r>
          </a:p>
          <a:p>
            <a:pPr algn="ctr"/>
            <a:r>
              <a:rPr lang="en-US" sz="3200" b="1" dirty="0" smtClean="0">
                <a:solidFill>
                  <a:srgbClr val="FFFFFF"/>
                </a:solidFill>
              </a:rPr>
              <a:t>21</a:t>
            </a:r>
            <a:r>
              <a:rPr lang="en-US" sz="3200" b="1" dirty="0">
                <a:solidFill>
                  <a:srgbClr val="FFFFFF"/>
                </a:solidFill>
              </a:rPr>
              <a:t>% in </a:t>
            </a:r>
            <a:r>
              <a:rPr lang="en-US" sz="3200" b="1" dirty="0" smtClean="0">
                <a:solidFill>
                  <a:srgbClr val="FFFFFF"/>
                </a:solidFill>
              </a:rPr>
              <a:t>restrictive </a:t>
            </a:r>
            <a:r>
              <a:rPr lang="en-US" sz="3200" b="1" dirty="0">
                <a:solidFill>
                  <a:srgbClr val="FFFFFF"/>
                </a:solidFill>
              </a:rPr>
              <a:t>lung </a:t>
            </a:r>
            <a:r>
              <a:rPr lang="en-US" sz="3200" b="1" dirty="0" smtClean="0">
                <a:solidFill>
                  <a:srgbClr val="FFFFFF"/>
                </a:solidFill>
              </a:rPr>
              <a:t>function</a:t>
            </a:r>
          </a:p>
          <a:p>
            <a:pPr algn="ctr"/>
            <a:endParaRPr lang="en-US" sz="3200" b="1" dirty="0">
              <a:solidFill>
                <a:srgbClr val="FFFFFF"/>
              </a:solidFill>
            </a:endParaRPr>
          </a:p>
          <a:p>
            <a:pPr algn="ctr"/>
            <a:r>
              <a:rPr lang="en-US" sz="3200" b="1" dirty="0" smtClean="0">
                <a:solidFill>
                  <a:srgbClr val="FFFFFF"/>
                </a:solidFill>
              </a:rPr>
              <a:t>COPD </a:t>
            </a:r>
            <a:r>
              <a:rPr lang="en-US" sz="3200" b="1" dirty="0">
                <a:solidFill>
                  <a:srgbClr val="FFFFFF"/>
                </a:solidFill>
              </a:rPr>
              <a:t>was associated </a:t>
            </a:r>
            <a:r>
              <a:rPr lang="en-US" sz="3200" b="1" dirty="0" smtClean="0">
                <a:solidFill>
                  <a:srgbClr val="FFFFFF"/>
                </a:solidFill>
              </a:rPr>
              <a:t>with ischemic </a:t>
            </a:r>
            <a:r>
              <a:rPr lang="en-US" sz="3200" b="1" dirty="0">
                <a:solidFill>
                  <a:srgbClr val="FFFFFF"/>
                </a:solidFill>
              </a:rPr>
              <a:t>heart disease </a:t>
            </a:r>
            <a:r>
              <a:rPr lang="en-US" sz="3200" b="1" dirty="0" smtClean="0">
                <a:solidFill>
                  <a:srgbClr val="FFFFFF"/>
                </a:solidFill>
              </a:rPr>
              <a:t> and  ischemic </a:t>
            </a:r>
            <a:r>
              <a:rPr lang="en-US" sz="3200" b="1" dirty="0">
                <a:solidFill>
                  <a:srgbClr val="FFFFFF"/>
                </a:solidFill>
              </a:rPr>
              <a:t>heart disease with </a:t>
            </a:r>
            <a:r>
              <a:rPr lang="en-US" sz="3200" b="1" dirty="0" smtClean="0">
                <a:solidFill>
                  <a:srgbClr val="FFFFFF"/>
                </a:solidFill>
              </a:rPr>
              <a:t>COPD</a:t>
            </a:r>
            <a:endParaRPr lang="it-IT" sz="3200" b="1" dirty="0">
              <a:solidFill>
                <a:srgbClr val="FFFFFF"/>
              </a:solidFill>
              <a:effectLst>
                <a:outerShdw blurRad="38100" dist="38100" dir="2700000" algn="tl">
                  <a:srgbClr val="000000">
                    <a:alpha val="43137"/>
                  </a:srgbClr>
                </a:outerShdw>
              </a:effectLst>
              <a:latin typeface="Arial" charset="0"/>
            </a:endParaRPr>
          </a:p>
        </p:txBody>
      </p:sp>
      <p:sp>
        <p:nvSpPr>
          <p:cNvPr id="5" name="Content Placeholder 2"/>
          <p:cNvSpPr>
            <a:spLocks/>
          </p:cNvSpPr>
          <p:nvPr/>
        </p:nvSpPr>
        <p:spPr bwMode="auto">
          <a:xfrm>
            <a:off x="1588" y="6224587"/>
            <a:ext cx="8986837" cy="4222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lstStyle/>
          <a:p>
            <a:pPr marL="533400" indent="-533400" algn="r">
              <a:spcBef>
                <a:spcPct val="20000"/>
              </a:spcBef>
              <a:defRPr/>
            </a:pPr>
            <a:r>
              <a:rPr lang="it-IT" b="1" i="1" dirty="0" smtClean="0">
                <a:solidFill>
                  <a:srgbClr val="00FFFF"/>
                </a:solidFill>
                <a:effectLst>
                  <a:outerShdw blurRad="38100" dist="38100" dir="2700000" algn="tl">
                    <a:srgbClr val="000000">
                      <a:alpha val="43137"/>
                    </a:srgbClr>
                  </a:outerShdw>
                </a:effectLst>
                <a:latin typeface="Arial"/>
              </a:rPr>
              <a:t>Eriksson B et al, </a:t>
            </a:r>
            <a:r>
              <a:rPr lang="it-IT" b="1" i="1" dirty="0" err="1">
                <a:solidFill>
                  <a:srgbClr val="00FFFF"/>
                </a:solidFill>
                <a:latin typeface="Arial"/>
              </a:rPr>
              <a:t>Respiratory</a:t>
            </a:r>
            <a:r>
              <a:rPr lang="it-IT" b="1" i="1" dirty="0">
                <a:solidFill>
                  <a:srgbClr val="00FFFF"/>
                </a:solidFill>
                <a:latin typeface="Arial"/>
              </a:rPr>
              <a:t> Medicine (2013) 107, 98e106</a:t>
            </a:r>
            <a:endParaRPr lang="en-GB" b="1" i="1" dirty="0">
              <a:solidFill>
                <a:srgbClr val="00FFFF"/>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773599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Nastro perforato 2"/>
          <p:cNvSpPr/>
          <p:nvPr/>
        </p:nvSpPr>
        <p:spPr bwMode="auto">
          <a:xfrm>
            <a:off x="3132138" y="44450"/>
            <a:ext cx="4895850" cy="828675"/>
          </a:xfrm>
          <a:prstGeom prst="flowChartPunchedTape">
            <a:avLst/>
          </a:prstGeom>
          <a:gradFill flip="none" rotWithShape="1">
            <a:gsLst>
              <a:gs pos="0">
                <a:schemeClr val="bg1">
                  <a:lumMod val="60000"/>
                  <a:lumOff val="40000"/>
                  <a:shade val="30000"/>
                  <a:satMod val="115000"/>
                </a:schemeClr>
              </a:gs>
              <a:gs pos="50000">
                <a:schemeClr val="bg1">
                  <a:lumMod val="60000"/>
                  <a:lumOff val="40000"/>
                  <a:shade val="67500"/>
                  <a:satMod val="115000"/>
                </a:schemeClr>
              </a:gs>
              <a:gs pos="100000">
                <a:schemeClr val="bg1">
                  <a:lumMod val="60000"/>
                  <a:lumOff val="40000"/>
                  <a:shade val="100000"/>
                  <a:satMod val="115000"/>
                </a:schemeClr>
              </a:gs>
            </a:gsLst>
            <a:lin ang="0" scaled="1"/>
            <a:tileRect/>
          </a:gradFill>
          <a:ln w="9525" cap="flat" cmpd="sng" algn="ctr">
            <a:solidFill>
              <a:srgbClr val="FFFF00"/>
            </a:solidFill>
            <a:prstDash val="solid"/>
            <a:round/>
            <a:headEnd type="none" w="med" len="med"/>
            <a:tailEnd type="none" w="med" len="med"/>
          </a:ln>
          <a:effectLst/>
        </p:spPr>
        <p:txBody>
          <a:bodyPr/>
          <a:lstStyle/>
          <a:p>
            <a:pPr eaLnBrk="0" hangingPunct="0">
              <a:defRPr/>
            </a:pPr>
            <a:endParaRPr lang="it-IT">
              <a:latin typeface="Arial" charset="0"/>
              <a:cs typeface="+mn-cs"/>
            </a:endParaRPr>
          </a:p>
        </p:txBody>
      </p:sp>
      <p:sp>
        <p:nvSpPr>
          <p:cNvPr id="199682" name="Rectangle 2"/>
          <p:cNvSpPr>
            <a:spLocks noChangeArrowheads="1"/>
          </p:cNvSpPr>
          <p:nvPr/>
        </p:nvSpPr>
        <p:spPr bwMode="auto">
          <a:xfrm>
            <a:off x="261938" y="255588"/>
            <a:ext cx="8713787" cy="792162"/>
          </a:xfrm>
          <a:prstGeom prst="rect">
            <a:avLst/>
          </a:prstGeom>
          <a:noFill/>
          <a:ln w="9525">
            <a:noFill/>
            <a:miter lim="800000"/>
            <a:headEnd/>
            <a:tailEnd/>
          </a:ln>
          <a:effectLst/>
        </p:spPr>
        <p:txBody>
          <a:bodyPr lIns="97944" tIns="48972" rIns="97944" bIns="48972" anchor="ctr"/>
          <a:lstStyle/>
          <a:p>
            <a:pPr algn="ctr">
              <a:defRPr/>
            </a:pPr>
            <a:r>
              <a:rPr lang="it-IT" sz="2800" dirty="0">
                <a:solidFill>
                  <a:srgbClr val="C1EEFF"/>
                </a:solidFill>
                <a:effectLst>
                  <a:outerShdw blurRad="38100" dist="38100" dir="2700000" algn="tl">
                    <a:srgbClr val="FFFFFF"/>
                  </a:outerShdw>
                </a:effectLst>
                <a:latin typeface="Comic Sans MS" pitchFamily="66" charset="0"/>
                <a:cs typeface="+mn-cs"/>
              </a:rPr>
              <a:t/>
            </a:r>
            <a:br>
              <a:rPr lang="it-IT" sz="2800" dirty="0">
                <a:solidFill>
                  <a:srgbClr val="C1EEFF"/>
                </a:solidFill>
                <a:effectLst>
                  <a:outerShdw blurRad="38100" dist="38100" dir="2700000" algn="tl">
                    <a:srgbClr val="FFFFFF"/>
                  </a:outerShdw>
                </a:effectLst>
                <a:latin typeface="Comic Sans MS" pitchFamily="66" charset="0"/>
                <a:cs typeface="+mn-cs"/>
              </a:rPr>
            </a:br>
            <a:endParaRPr lang="en-GB" sz="2800" dirty="0">
              <a:solidFill>
                <a:srgbClr val="FFFFFF"/>
              </a:solidFill>
              <a:effectLst>
                <a:outerShdw blurRad="38100" dist="38100" dir="2700000" algn="tl">
                  <a:srgbClr val="4E5B6F"/>
                </a:outerShdw>
              </a:effectLst>
              <a:latin typeface="Comic Sans MS" pitchFamily="66" charset="0"/>
              <a:cs typeface="+mn-cs"/>
            </a:endParaRPr>
          </a:p>
        </p:txBody>
      </p:sp>
      <p:sp>
        <p:nvSpPr>
          <p:cNvPr id="2" name="CasellaDiTesto 1"/>
          <p:cNvSpPr txBox="1"/>
          <p:nvPr/>
        </p:nvSpPr>
        <p:spPr>
          <a:xfrm>
            <a:off x="284163" y="1225689"/>
            <a:ext cx="8859837" cy="5632311"/>
          </a:xfrm>
          <a:prstGeom prst="rect">
            <a:avLst/>
          </a:prstGeom>
          <a:noFill/>
        </p:spPr>
        <p:txBody>
          <a:bodyPr>
            <a:spAutoFit/>
          </a:bodyPr>
          <a:lstStyle/>
          <a:p>
            <a:pPr marL="342900" indent="-342900" algn="ctr">
              <a:lnSpc>
                <a:spcPct val="150000"/>
              </a:lnSpc>
              <a:buClr>
                <a:srgbClr val="FFFF00"/>
              </a:buClr>
              <a:buFont typeface="Wingdings" pitchFamily="2" charset="2"/>
              <a:buChar char="ü"/>
              <a:defRPr/>
            </a:pPr>
            <a:r>
              <a:rPr lang="it-IT" sz="2000" b="1" dirty="0" smtClean="0">
                <a:solidFill>
                  <a:srgbClr val="FFFFFF"/>
                </a:solidFill>
                <a:effectLst>
                  <a:outerShdw blurRad="38100" dist="38100" dir="2700000" algn="tl">
                    <a:srgbClr val="000000"/>
                  </a:outerShdw>
                </a:effectLst>
                <a:latin typeface="Comic Sans MS" pitchFamily="66" charset="0"/>
              </a:rPr>
              <a:t>COPD </a:t>
            </a:r>
            <a:r>
              <a:rPr lang="it-IT" sz="2000" b="1" dirty="0">
                <a:solidFill>
                  <a:srgbClr val="FFFFFF"/>
                </a:solidFill>
                <a:effectLst>
                  <a:outerShdw blurRad="38100" dist="38100" dir="2700000" algn="tl">
                    <a:srgbClr val="000000"/>
                  </a:outerShdw>
                </a:effectLst>
                <a:latin typeface="Comic Sans MS" pitchFamily="66" charset="0"/>
              </a:rPr>
              <a:t>IS ALMOST INVARIABLY </a:t>
            </a:r>
            <a:r>
              <a:rPr lang="it-IT" sz="2000" b="1" dirty="0" smtClean="0">
                <a:solidFill>
                  <a:srgbClr val="FFFFFF"/>
                </a:solidFill>
                <a:effectLst>
                  <a:outerShdw blurRad="38100" dist="38100" dir="2700000" algn="tl">
                    <a:srgbClr val="000000"/>
                  </a:outerShdw>
                </a:effectLst>
                <a:latin typeface="Comic Sans MS" pitchFamily="66" charset="0"/>
              </a:rPr>
              <a:t>ASSOCIATED WITH CONCOMITANT CHRONIC DISEASES </a:t>
            </a:r>
            <a:r>
              <a:rPr lang="it-IT" sz="2000" b="1" dirty="0">
                <a:solidFill>
                  <a:srgbClr val="FFFFFF"/>
                </a:solidFill>
                <a:effectLst>
                  <a:outerShdw blurRad="38100" dist="38100" dir="2700000" algn="tl">
                    <a:srgbClr val="000000"/>
                  </a:outerShdw>
                </a:effectLst>
                <a:latin typeface="Comic Sans MS" pitchFamily="66" charset="0"/>
              </a:rPr>
              <a:t>RELATED TO COMMON RISK FACTORS, PARTICULARLY SMOKING AND </a:t>
            </a:r>
            <a:r>
              <a:rPr lang="it-IT" sz="2000" b="1" dirty="0" smtClean="0">
                <a:solidFill>
                  <a:srgbClr val="FFFFFF"/>
                </a:solidFill>
                <a:effectLst>
                  <a:outerShdw blurRad="38100" dist="38100" dir="2700000" algn="tl">
                    <a:srgbClr val="000000"/>
                  </a:outerShdw>
                </a:effectLst>
                <a:latin typeface="Comic Sans MS" pitchFamily="66" charset="0"/>
              </a:rPr>
              <a:t>AGEING</a:t>
            </a:r>
          </a:p>
          <a:p>
            <a:pPr algn="ctr">
              <a:lnSpc>
                <a:spcPct val="150000"/>
              </a:lnSpc>
              <a:buClr>
                <a:srgbClr val="FFFF00"/>
              </a:buClr>
              <a:defRPr/>
            </a:pPr>
            <a:endParaRPr lang="it-IT" sz="2000" b="1" dirty="0">
              <a:solidFill>
                <a:srgbClr val="FFFFFF"/>
              </a:solidFill>
              <a:effectLst>
                <a:outerShdw blurRad="38100" dist="38100" dir="2700000" algn="tl">
                  <a:srgbClr val="000000"/>
                </a:outerShdw>
              </a:effectLst>
              <a:latin typeface="Comic Sans MS" pitchFamily="66" charset="0"/>
            </a:endParaRPr>
          </a:p>
          <a:p>
            <a:pPr marL="342900" indent="-342900" algn="ctr">
              <a:lnSpc>
                <a:spcPct val="150000"/>
              </a:lnSpc>
              <a:buClr>
                <a:srgbClr val="FFFF00"/>
              </a:buClr>
              <a:buFont typeface="Wingdings" pitchFamily="2" charset="2"/>
              <a:buChar char="ü"/>
              <a:defRPr/>
            </a:pPr>
            <a:r>
              <a:rPr lang="it-IT" sz="2000" b="1" dirty="0">
                <a:solidFill>
                  <a:srgbClr val="FFFFFF"/>
                </a:solidFill>
                <a:effectLst>
                  <a:outerShdw blurRad="38100" dist="38100" dir="2700000" algn="tl">
                    <a:srgbClr val="000000"/>
                  </a:outerShdw>
                </a:effectLst>
                <a:latin typeface="Comic Sans MS" pitchFamily="66" charset="0"/>
              </a:rPr>
              <a:t>COPD EXACERBATIONS SHOULD BE RENAMED EXACERBATIONS OF RESPIRATORY SYMPTOMS IN PATIENTS WITH COPD </a:t>
            </a:r>
            <a:endParaRPr lang="it-IT" sz="2000" b="1" dirty="0" smtClean="0">
              <a:solidFill>
                <a:srgbClr val="FFFFFF"/>
              </a:solidFill>
              <a:effectLst>
                <a:outerShdw blurRad="38100" dist="38100" dir="2700000" algn="tl">
                  <a:srgbClr val="000000"/>
                </a:outerShdw>
              </a:effectLst>
              <a:latin typeface="Comic Sans MS" pitchFamily="66" charset="0"/>
            </a:endParaRPr>
          </a:p>
          <a:p>
            <a:pPr marL="342900" indent="-342900" algn="ctr">
              <a:lnSpc>
                <a:spcPct val="150000"/>
              </a:lnSpc>
              <a:buClr>
                <a:srgbClr val="FFFF00"/>
              </a:buClr>
              <a:buFont typeface="Wingdings" pitchFamily="2" charset="2"/>
              <a:buChar char="ü"/>
              <a:defRPr/>
            </a:pPr>
            <a:endParaRPr lang="it-IT" sz="2000" b="1" dirty="0" smtClean="0">
              <a:solidFill>
                <a:srgbClr val="FFFFFF"/>
              </a:solidFill>
              <a:effectLst>
                <a:outerShdw blurRad="38100" dist="38100" dir="2700000" algn="tl">
                  <a:srgbClr val="000000"/>
                </a:outerShdw>
              </a:effectLst>
              <a:latin typeface="Comic Sans MS" pitchFamily="66" charset="0"/>
            </a:endParaRPr>
          </a:p>
          <a:p>
            <a:pPr marL="342900" indent="-342900" algn="ctr">
              <a:lnSpc>
                <a:spcPct val="150000"/>
              </a:lnSpc>
              <a:buClr>
                <a:srgbClr val="FFFF00"/>
              </a:buClr>
              <a:buFont typeface="Wingdings" pitchFamily="2" charset="2"/>
              <a:buChar char="ü"/>
              <a:defRPr/>
            </a:pPr>
            <a:r>
              <a:rPr lang="it-IT" sz="2000" b="1" dirty="0" smtClean="0">
                <a:solidFill>
                  <a:srgbClr val="FFFFFF"/>
                </a:solidFill>
                <a:effectLst>
                  <a:outerShdw blurRad="38100" dist="38100" dir="2700000" algn="tl">
                    <a:srgbClr val="000000"/>
                  </a:outerShdw>
                </a:effectLst>
                <a:latin typeface="Comic Sans MS" pitchFamily="66" charset="0"/>
              </a:rPr>
              <a:t>CONCOMITANT CARDIOVASCULAR  DISEASES, AND PARTICULARLY ISCHEMIC HEART DISEASE AND CHRONIC HEART FAILURE, CARRY IMPORTANT NEGATIVE PROGNOSTIC WEIGHT IN PATIENTS WITH COPD</a:t>
            </a:r>
            <a:endParaRPr lang="en-US" sz="2000" b="1" dirty="0">
              <a:solidFill>
                <a:srgbClr val="FFFFFF"/>
              </a:solidFill>
              <a:latin typeface="Comic Sans MS" pitchFamily="66" charset="0"/>
            </a:endParaRPr>
          </a:p>
        </p:txBody>
      </p:sp>
      <p:sp>
        <p:nvSpPr>
          <p:cNvPr id="235524" name="Rettangolo 2"/>
          <p:cNvSpPr>
            <a:spLocks noChangeArrowheads="1"/>
          </p:cNvSpPr>
          <p:nvPr/>
        </p:nvSpPr>
        <p:spPr bwMode="auto">
          <a:xfrm>
            <a:off x="2627313" y="-171450"/>
            <a:ext cx="5616575" cy="892175"/>
          </a:xfrm>
          <a:prstGeom prst="rect">
            <a:avLst/>
          </a:prstGeom>
          <a:noFill/>
          <a:ln w="9525">
            <a:noFill/>
            <a:miter lim="800000"/>
            <a:headEnd/>
            <a:tailEnd/>
          </a:ln>
        </p:spPr>
        <p:txBody>
          <a:bodyPr>
            <a:spAutoFit/>
          </a:bodyPr>
          <a:lstStyle/>
          <a:p>
            <a:pPr algn="ctr"/>
            <a:endParaRPr lang="it-IT" dirty="0">
              <a:solidFill>
                <a:srgbClr val="FFFF00"/>
              </a:solidFill>
              <a:latin typeface="Comic Sans MS" pitchFamily="66" charset="0"/>
            </a:endParaRPr>
          </a:p>
          <a:p>
            <a:pPr algn="ctr"/>
            <a:r>
              <a:rPr lang="it-IT" dirty="0">
                <a:solidFill>
                  <a:srgbClr val="FFFF00"/>
                </a:solidFill>
                <a:latin typeface="Comic Sans MS" pitchFamily="66" charset="0"/>
              </a:rPr>
              <a:t>. . . . </a:t>
            </a:r>
            <a:r>
              <a:rPr lang="it-IT" sz="2800" b="1" dirty="0" err="1">
                <a:solidFill>
                  <a:srgbClr val="FFFF00"/>
                </a:solidFill>
                <a:latin typeface="Comic Sans MS" pitchFamily="66" charset="0"/>
              </a:rPr>
              <a:t>Main</a:t>
            </a:r>
            <a:r>
              <a:rPr lang="it-IT" sz="2800" b="1" dirty="0">
                <a:solidFill>
                  <a:srgbClr val="FFFF00"/>
                </a:solidFill>
                <a:latin typeface="Comic Sans MS" pitchFamily="66" charset="0"/>
              </a:rPr>
              <a:t> </a:t>
            </a:r>
            <a:r>
              <a:rPr lang="en-US" sz="2800" b="1" dirty="0">
                <a:solidFill>
                  <a:srgbClr val="FFFF00"/>
                </a:solidFill>
                <a:latin typeface="Comic Sans MS" pitchFamily="66" charset="0"/>
              </a:rPr>
              <a:t>Take Home Messages   </a:t>
            </a:r>
          </a:p>
        </p:txBody>
      </p:sp>
      <p:pic>
        <p:nvPicPr>
          <p:cNvPr id="235525" name="Picture 2" descr="C:\Documents and Settings\utente\Impostazioni locali\Temporary Internet Files\Content.IE5\CBPRAILW\MC900434585[1].wmf"/>
          <p:cNvPicPr>
            <a:picLocks noChangeAspect="1" noChangeArrowheads="1"/>
          </p:cNvPicPr>
          <p:nvPr/>
        </p:nvPicPr>
        <p:blipFill>
          <a:blip r:embed="rId3" cstate="print"/>
          <a:srcRect/>
          <a:stretch>
            <a:fillRect/>
          </a:stretch>
        </p:blipFill>
        <p:spPr bwMode="auto">
          <a:xfrm>
            <a:off x="827088" y="33338"/>
            <a:ext cx="2273300" cy="101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0" y="-171400"/>
            <a:ext cx="9144000" cy="17002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44" tIns="48972" rIns="97944" bIns="48972"/>
          <a:lstStyle/>
          <a:p>
            <a:pPr algn="ctr"/>
            <a:r>
              <a:rPr lang="en-US" sz="2800" b="1" dirty="0" smtClean="0">
                <a:solidFill>
                  <a:srgbClr val="FFFF00"/>
                </a:solidFill>
              </a:rPr>
              <a:t>CHRONIC OBSTRUCTIVE PULMONARY DISEASE AS A CARDIOVASCULAR RISK FACTOR. RESULTS OF A CASE–CONTROL STUDY (CONSISTE STUDY)</a:t>
            </a:r>
            <a:endParaRPr lang="en-US" sz="7200" b="1" dirty="0">
              <a:solidFill>
                <a:srgbClr val="FFFF00"/>
              </a:solidFill>
              <a:latin typeface="Arial" charset="0"/>
            </a:endParaRPr>
          </a:p>
        </p:txBody>
      </p:sp>
      <p:sp>
        <p:nvSpPr>
          <p:cNvPr id="2" name="Rettangolo 1"/>
          <p:cNvSpPr/>
          <p:nvPr/>
        </p:nvSpPr>
        <p:spPr>
          <a:xfrm>
            <a:off x="4252" y="1700808"/>
            <a:ext cx="9142412" cy="4524315"/>
          </a:xfrm>
          <a:prstGeom prst="rect">
            <a:avLst/>
          </a:prstGeom>
        </p:spPr>
        <p:txBody>
          <a:bodyPr wrap="square">
            <a:spAutoFit/>
          </a:bodyPr>
          <a:lstStyle/>
          <a:p>
            <a:pPr algn="ctr"/>
            <a:r>
              <a:rPr lang="en-US" sz="3200" b="1" dirty="0" smtClean="0">
                <a:solidFill>
                  <a:srgbClr val="FFFFFF"/>
                </a:solidFill>
              </a:rPr>
              <a:t> As compared to controls, COPD had</a:t>
            </a:r>
          </a:p>
          <a:p>
            <a:pPr algn="ctr"/>
            <a:endParaRPr lang="en-US" sz="3200" b="1" dirty="0" smtClean="0">
              <a:solidFill>
                <a:srgbClr val="FFFFFF"/>
              </a:solidFill>
            </a:endParaRPr>
          </a:p>
          <a:p>
            <a:pPr algn="ctr"/>
            <a:r>
              <a:rPr lang="en-US" sz="3200" b="1" dirty="0" smtClean="0">
                <a:solidFill>
                  <a:srgbClr val="FFFFFF"/>
                </a:solidFill>
              </a:rPr>
              <a:t>&gt; ischemic </a:t>
            </a:r>
            <a:r>
              <a:rPr lang="en-US" sz="3200" b="1" dirty="0">
                <a:solidFill>
                  <a:srgbClr val="FFFFFF"/>
                </a:solidFill>
              </a:rPr>
              <a:t>heart disease </a:t>
            </a:r>
            <a:r>
              <a:rPr lang="en-US" sz="3200" b="1" dirty="0" smtClean="0">
                <a:solidFill>
                  <a:srgbClr val="FFFFFF"/>
                </a:solidFill>
              </a:rPr>
              <a:t> 12.5</a:t>
            </a:r>
            <a:r>
              <a:rPr lang="en-US" sz="3200" b="1" dirty="0">
                <a:solidFill>
                  <a:srgbClr val="FFFFFF"/>
                </a:solidFill>
              </a:rPr>
              <a:t>% </a:t>
            </a:r>
            <a:r>
              <a:rPr lang="en-US" sz="3200" b="1" dirty="0" smtClean="0">
                <a:solidFill>
                  <a:srgbClr val="FFFFFF"/>
                </a:solidFill>
              </a:rPr>
              <a:t>vs </a:t>
            </a:r>
            <a:r>
              <a:rPr lang="en-US" sz="3200" b="1" dirty="0">
                <a:solidFill>
                  <a:srgbClr val="FFFFFF"/>
                </a:solidFill>
              </a:rPr>
              <a:t>4.7</a:t>
            </a:r>
            <a:r>
              <a:rPr lang="en-US" sz="3200" b="1" dirty="0" smtClean="0">
                <a:solidFill>
                  <a:srgbClr val="FFFFFF"/>
                </a:solidFill>
              </a:rPr>
              <a:t>%</a:t>
            </a:r>
          </a:p>
          <a:p>
            <a:pPr algn="ctr"/>
            <a:r>
              <a:rPr lang="en-US" sz="3200" b="1" dirty="0" smtClean="0">
                <a:solidFill>
                  <a:srgbClr val="FFFFFF"/>
                </a:solidFill>
              </a:rPr>
              <a:t>&gt; cerebrovascular </a:t>
            </a:r>
            <a:r>
              <a:rPr lang="en-US" sz="3200" b="1" dirty="0">
                <a:solidFill>
                  <a:srgbClr val="FFFFFF"/>
                </a:solidFill>
              </a:rPr>
              <a:t>disease </a:t>
            </a:r>
            <a:r>
              <a:rPr lang="en-US" sz="3200" b="1" dirty="0" smtClean="0">
                <a:solidFill>
                  <a:srgbClr val="FFFFFF"/>
                </a:solidFill>
              </a:rPr>
              <a:t>10</a:t>
            </a:r>
            <a:r>
              <a:rPr lang="en-US" sz="3200" b="1" dirty="0">
                <a:solidFill>
                  <a:srgbClr val="FFFFFF"/>
                </a:solidFill>
              </a:rPr>
              <a:t>% </a:t>
            </a:r>
            <a:r>
              <a:rPr lang="en-US" sz="3200" b="1" dirty="0" smtClean="0">
                <a:solidFill>
                  <a:srgbClr val="FFFFFF"/>
                </a:solidFill>
              </a:rPr>
              <a:t>vs </a:t>
            </a:r>
            <a:r>
              <a:rPr lang="en-US" sz="3200" b="1" dirty="0">
                <a:solidFill>
                  <a:srgbClr val="FFFFFF"/>
                </a:solidFill>
              </a:rPr>
              <a:t>2</a:t>
            </a:r>
            <a:r>
              <a:rPr lang="en-US" sz="3200" b="1" dirty="0" smtClean="0">
                <a:solidFill>
                  <a:srgbClr val="FFFFFF"/>
                </a:solidFill>
              </a:rPr>
              <a:t>%</a:t>
            </a:r>
          </a:p>
          <a:p>
            <a:pPr algn="ctr"/>
            <a:r>
              <a:rPr lang="en-US" sz="3200" b="1" dirty="0" smtClean="0">
                <a:solidFill>
                  <a:srgbClr val="FFFFFF"/>
                </a:solidFill>
              </a:rPr>
              <a:t>&gt; peripheral </a:t>
            </a:r>
            <a:r>
              <a:rPr lang="en-US" sz="3200" b="1" dirty="0">
                <a:solidFill>
                  <a:srgbClr val="FFFFFF"/>
                </a:solidFill>
              </a:rPr>
              <a:t>vascular disease </a:t>
            </a:r>
            <a:r>
              <a:rPr lang="en-US" sz="3200" b="1" dirty="0" smtClean="0">
                <a:solidFill>
                  <a:srgbClr val="FFFFFF"/>
                </a:solidFill>
              </a:rPr>
              <a:t>16.4</a:t>
            </a:r>
            <a:r>
              <a:rPr lang="en-US" sz="3200" b="1" dirty="0">
                <a:solidFill>
                  <a:srgbClr val="FFFFFF"/>
                </a:solidFill>
              </a:rPr>
              <a:t>% </a:t>
            </a:r>
            <a:r>
              <a:rPr lang="en-US" sz="3200" b="1" dirty="0" smtClean="0">
                <a:solidFill>
                  <a:srgbClr val="FFFFFF"/>
                </a:solidFill>
              </a:rPr>
              <a:t>vs </a:t>
            </a:r>
            <a:r>
              <a:rPr lang="en-US" sz="3200" b="1" dirty="0">
                <a:solidFill>
                  <a:srgbClr val="FFFFFF"/>
                </a:solidFill>
              </a:rPr>
              <a:t>4.1</a:t>
            </a:r>
            <a:r>
              <a:rPr lang="en-US" sz="3200" b="1" dirty="0" smtClean="0">
                <a:solidFill>
                  <a:srgbClr val="FFFFFF"/>
                </a:solidFill>
              </a:rPr>
              <a:t>%</a:t>
            </a:r>
          </a:p>
          <a:p>
            <a:pPr algn="ctr"/>
            <a:endParaRPr lang="en-US" sz="3200" b="1" dirty="0" smtClean="0">
              <a:solidFill>
                <a:srgbClr val="FFFFFF"/>
              </a:solidFill>
            </a:endParaRPr>
          </a:p>
          <a:p>
            <a:pPr algn="ctr"/>
            <a:r>
              <a:rPr lang="en-US" sz="3200" b="1" dirty="0" smtClean="0">
                <a:solidFill>
                  <a:srgbClr val="FFFFFF"/>
                </a:solidFill>
              </a:rPr>
              <a:t>COPD  &gt; cardiovascular </a:t>
            </a:r>
            <a:r>
              <a:rPr lang="en-US" sz="3200" b="1" dirty="0">
                <a:solidFill>
                  <a:srgbClr val="FFFFFF"/>
                </a:solidFill>
              </a:rPr>
              <a:t>disease, </a:t>
            </a:r>
            <a:r>
              <a:rPr lang="en-US" sz="3200" b="1" dirty="0" smtClean="0">
                <a:solidFill>
                  <a:srgbClr val="FFFFFF"/>
                </a:solidFill>
              </a:rPr>
              <a:t>&gt; than expected </a:t>
            </a:r>
            <a:r>
              <a:rPr lang="en-US" sz="3200" b="1" dirty="0">
                <a:solidFill>
                  <a:srgbClr val="FFFFFF"/>
                </a:solidFill>
              </a:rPr>
              <a:t>given </a:t>
            </a:r>
            <a:r>
              <a:rPr lang="en-US" sz="3200" b="1" dirty="0" smtClean="0">
                <a:solidFill>
                  <a:srgbClr val="FFFFFF"/>
                </a:solidFill>
              </a:rPr>
              <a:t>age and </a:t>
            </a:r>
            <a:r>
              <a:rPr lang="en-US" sz="3200" b="1" dirty="0">
                <a:solidFill>
                  <a:srgbClr val="FFFFFF"/>
                </a:solidFill>
              </a:rPr>
              <a:t>classic cardiovascular </a:t>
            </a:r>
            <a:r>
              <a:rPr lang="en-US" sz="3200" b="1" dirty="0" smtClean="0">
                <a:solidFill>
                  <a:srgbClr val="FFFFFF"/>
                </a:solidFill>
              </a:rPr>
              <a:t>risk factors</a:t>
            </a:r>
            <a:endParaRPr lang="it-IT" sz="3200" b="1" dirty="0">
              <a:solidFill>
                <a:srgbClr val="FFFFFF"/>
              </a:solidFill>
              <a:effectLst>
                <a:outerShdw blurRad="38100" dist="38100" dir="2700000" algn="tl">
                  <a:srgbClr val="000000">
                    <a:alpha val="43137"/>
                  </a:srgbClr>
                </a:outerShdw>
              </a:effectLst>
              <a:latin typeface="Arial" charset="0"/>
            </a:endParaRPr>
          </a:p>
        </p:txBody>
      </p:sp>
      <p:sp>
        <p:nvSpPr>
          <p:cNvPr id="5" name="Content Placeholder 2"/>
          <p:cNvSpPr>
            <a:spLocks/>
          </p:cNvSpPr>
          <p:nvPr/>
        </p:nvSpPr>
        <p:spPr bwMode="auto">
          <a:xfrm>
            <a:off x="4252" y="6369139"/>
            <a:ext cx="9142412" cy="4222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lstStyle/>
          <a:p>
            <a:pPr algn="ctr"/>
            <a:r>
              <a:rPr lang="it-IT" i="1" dirty="0" smtClean="0">
                <a:solidFill>
                  <a:srgbClr val="00FFFF"/>
                </a:solidFill>
                <a:effectLst>
                  <a:outerShdw blurRad="38100" dist="38100" dir="2700000" algn="tl">
                    <a:srgbClr val="000000">
                      <a:alpha val="43137"/>
                    </a:srgbClr>
                  </a:outerShdw>
                </a:effectLst>
                <a:latin typeface="Arial"/>
              </a:rPr>
              <a:t>de Lucas-</a:t>
            </a:r>
            <a:r>
              <a:rPr lang="it-IT" i="1" dirty="0" err="1" smtClean="0">
                <a:solidFill>
                  <a:srgbClr val="00FFFF"/>
                </a:solidFill>
                <a:effectLst>
                  <a:outerShdw blurRad="38100" dist="38100" dir="2700000" algn="tl">
                    <a:srgbClr val="000000">
                      <a:alpha val="43137"/>
                    </a:srgbClr>
                  </a:outerShdw>
                </a:effectLst>
                <a:latin typeface="Arial"/>
              </a:rPr>
              <a:t>Ramos</a:t>
            </a:r>
            <a:r>
              <a:rPr lang="it-IT" i="1" dirty="0" smtClean="0">
                <a:solidFill>
                  <a:srgbClr val="00FFFF"/>
                </a:solidFill>
                <a:effectLst>
                  <a:outerShdw blurRad="38100" dist="38100" dir="2700000" algn="tl">
                    <a:srgbClr val="000000">
                      <a:alpha val="43137"/>
                    </a:srgbClr>
                  </a:outerShdw>
                </a:effectLst>
                <a:latin typeface="Arial"/>
              </a:rPr>
              <a:t> et al, </a:t>
            </a:r>
            <a:r>
              <a:rPr lang="en-US" i="1" dirty="0" smtClean="0">
                <a:solidFill>
                  <a:srgbClr val="00FFFF"/>
                </a:solidFill>
                <a:latin typeface="Arial"/>
              </a:rPr>
              <a:t>International </a:t>
            </a:r>
            <a:r>
              <a:rPr lang="en-US" i="1" dirty="0">
                <a:solidFill>
                  <a:srgbClr val="00FFFF"/>
                </a:solidFill>
                <a:latin typeface="Arial"/>
              </a:rPr>
              <a:t>Journal of COPD </a:t>
            </a:r>
            <a:r>
              <a:rPr lang="en-US" i="1" dirty="0" smtClean="0">
                <a:solidFill>
                  <a:srgbClr val="00FFFF"/>
                </a:solidFill>
                <a:latin typeface="Arial"/>
              </a:rPr>
              <a:t>2012; 679</a:t>
            </a:r>
            <a:endParaRPr lang="en-GB" i="1" dirty="0">
              <a:solidFill>
                <a:srgbClr val="00FFFF"/>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773599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0" y="337"/>
            <a:ext cx="9144000" cy="17002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44" tIns="48972" rIns="97944" bIns="48972"/>
          <a:lstStyle/>
          <a:p>
            <a:pPr algn="ctr"/>
            <a:r>
              <a:rPr lang="en-US" sz="3200" b="1" dirty="0" smtClean="0">
                <a:solidFill>
                  <a:srgbClr val="FFFF00"/>
                </a:solidFill>
              </a:rPr>
              <a:t>CORONARY ARTERY DISEASE IS UNDER-DIAGNOSED AND UNDER-TREATED IN ADVANCED LUNG DISEASE</a:t>
            </a:r>
            <a:endParaRPr lang="en-US" sz="8000" b="1" dirty="0">
              <a:solidFill>
                <a:srgbClr val="FFFF00"/>
              </a:solidFill>
              <a:latin typeface="Arial" charset="0"/>
            </a:endParaRPr>
          </a:p>
        </p:txBody>
      </p:sp>
      <p:sp>
        <p:nvSpPr>
          <p:cNvPr id="2" name="Rettangolo 1"/>
          <p:cNvSpPr/>
          <p:nvPr/>
        </p:nvSpPr>
        <p:spPr>
          <a:xfrm>
            <a:off x="22488" y="1844824"/>
            <a:ext cx="9142412" cy="3539430"/>
          </a:xfrm>
          <a:prstGeom prst="rect">
            <a:avLst/>
          </a:prstGeom>
        </p:spPr>
        <p:txBody>
          <a:bodyPr wrap="square">
            <a:spAutoFit/>
          </a:bodyPr>
          <a:lstStyle/>
          <a:p>
            <a:pPr algn="ctr"/>
            <a:r>
              <a:rPr lang="en-US" sz="2800" b="1" dirty="0">
                <a:solidFill>
                  <a:srgbClr val="FFFFFF"/>
                </a:solidFill>
              </a:rPr>
              <a:t>P</a:t>
            </a:r>
            <a:r>
              <a:rPr lang="en-US" sz="2800" b="1" dirty="0" smtClean="0">
                <a:solidFill>
                  <a:srgbClr val="FFFFFF"/>
                </a:solidFill>
              </a:rPr>
              <a:t>atients </a:t>
            </a:r>
            <a:r>
              <a:rPr lang="en-US" sz="2800" b="1" dirty="0">
                <a:solidFill>
                  <a:srgbClr val="FFFFFF"/>
                </a:solidFill>
              </a:rPr>
              <a:t>with either </a:t>
            </a:r>
            <a:r>
              <a:rPr lang="en-US" sz="2800" b="1" dirty="0" smtClean="0">
                <a:solidFill>
                  <a:srgbClr val="FFFFFF"/>
                </a:solidFill>
              </a:rPr>
              <a:t>COPD or ILD </a:t>
            </a:r>
            <a:r>
              <a:rPr lang="en-US" sz="2800" b="1" dirty="0">
                <a:solidFill>
                  <a:srgbClr val="FFFFFF"/>
                </a:solidFill>
              </a:rPr>
              <a:t>evaluated for lung </a:t>
            </a:r>
            <a:r>
              <a:rPr lang="en-US" sz="2800" b="1" dirty="0" smtClean="0">
                <a:solidFill>
                  <a:srgbClr val="FFFFFF"/>
                </a:solidFill>
              </a:rPr>
              <a:t>transplantation</a:t>
            </a:r>
          </a:p>
          <a:p>
            <a:pPr algn="ctr"/>
            <a:endParaRPr lang="en-US" sz="2800" b="1" dirty="0">
              <a:solidFill>
                <a:srgbClr val="FFFFFF"/>
              </a:solidFill>
              <a:effectLst>
                <a:outerShdw blurRad="38100" dist="38100" dir="2700000" algn="tl">
                  <a:srgbClr val="000000">
                    <a:alpha val="43137"/>
                  </a:srgbClr>
                </a:outerShdw>
              </a:effectLst>
              <a:latin typeface="Arial" charset="0"/>
            </a:endParaRPr>
          </a:p>
          <a:p>
            <a:pPr algn="ctr"/>
            <a:r>
              <a:rPr lang="en-US" sz="2800" b="1" dirty="0">
                <a:solidFill>
                  <a:srgbClr val="FFFFFF"/>
                </a:solidFill>
              </a:rPr>
              <a:t>Coronary artery disease is </a:t>
            </a:r>
            <a:r>
              <a:rPr lang="en-US" sz="2800" b="1" dirty="0" smtClean="0">
                <a:solidFill>
                  <a:srgbClr val="FFFFFF"/>
                </a:solidFill>
              </a:rPr>
              <a:t>common and  under-diagnosed</a:t>
            </a:r>
          </a:p>
          <a:p>
            <a:pPr algn="ctr"/>
            <a:endParaRPr lang="en-US" sz="2800" b="1" dirty="0">
              <a:solidFill>
                <a:srgbClr val="FFFFFF"/>
              </a:solidFill>
            </a:endParaRPr>
          </a:p>
          <a:p>
            <a:pPr algn="ctr"/>
            <a:r>
              <a:rPr lang="en-US" sz="2800" b="1" dirty="0" smtClean="0">
                <a:solidFill>
                  <a:srgbClr val="FFFFFF"/>
                </a:solidFill>
              </a:rPr>
              <a:t>Guideline recommended </a:t>
            </a:r>
            <a:r>
              <a:rPr lang="en-US" sz="2800" b="1" dirty="0" err="1" smtClean="0">
                <a:solidFill>
                  <a:srgbClr val="FFFFFF"/>
                </a:solidFill>
              </a:rPr>
              <a:t>cardioprotective</a:t>
            </a:r>
            <a:r>
              <a:rPr lang="en-US" sz="2800" b="1" dirty="0" smtClean="0">
                <a:solidFill>
                  <a:srgbClr val="FFFFFF"/>
                </a:solidFill>
              </a:rPr>
              <a:t> </a:t>
            </a:r>
            <a:r>
              <a:rPr lang="en-US" sz="2800" b="1" dirty="0">
                <a:solidFill>
                  <a:srgbClr val="FFFFFF"/>
                </a:solidFill>
              </a:rPr>
              <a:t>medications are </a:t>
            </a:r>
            <a:r>
              <a:rPr lang="en-US" sz="2800" b="1" dirty="0" err="1">
                <a:solidFill>
                  <a:srgbClr val="FFFFFF"/>
                </a:solidFill>
              </a:rPr>
              <a:t>suboptimally</a:t>
            </a:r>
            <a:r>
              <a:rPr lang="en-US" sz="2800" b="1" dirty="0">
                <a:solidFill>
                  <a:srgbClr val="FFFFFF"/>
                </a:solidFill>
              </a:rPr>
              <a:t> utilized in this </a:t>
            </a:r>
            <a:r>
              <a:rPr lang="en-US" sz="2800" b="1" dirty="0" smtClean="0">
                <a:solidFill>
                  <a:srgbClr val="FFFFFF"/>
                </a:solidFill>
              </a:rPr>
              <a:t>population</a:t>
            </a:r>
            <a:endParaRPr lang="it-IT" sz="2800" b="1" dirty="0">
              <a:solidFill>
                <a:srgbClr val="FFFFFF"/>
              </a:solidFill>
              <a:effectLst>
                <a:outerShdw blurRad="38100" dist="38100" dir="2700000" algn="tl">
                  <a:srgbClr val="000000">
                    <a:alpha val="43137"/>
                  </a:srgbClr>
                </a:outerShdw>
              </a:effectLst>
              <a:latin typeface="Arial" charset="0"/>
            </a:endParaRPr>
          </a:p>
        </p:txBody>
      </p:sp>
      <p:sp>
        <p:nvSpPr>
          <p:cNvPr id="5" name="Content Placeholder 2"/>
          <p:cNvSpPr>
            <a:spLocks/>
          </p:cNvSpPr>
          <p:nvPr/>
        </p:nvSpPr>
        <p:spPr bwMode="auto">
          <a:xfrm>
            <a:off x="1588" y="6224587"/>
            <a:ext cx="8986837" cy="4222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lstStyle/>
          <a:p>
            <a:pPr algn="ctr"/>
            <a:r>
              <a:rPr lang="it-IT" b="1" i="1" dirty="0" smtClean="0">
                <a:solidFill>
                  <a:srgbClr val="00FFFF"/>
                </a:solidFill>
                <a:effectLst>
                  <a:outerShdw blurRad="38100" dist="38100" dir="2700000" algn="tl">
                    <a:srgbClr val="000000">
                      <a:alpha val="43137"/>
                    </a:srgbClr>
                  </a:outerShdw>
                </a:effectLst>
                <a:latin typeface="Arial"/>
              </a:rPr>
              <a:t>Read LM et al, </a:t>
            </a:r>
            <a:r>
              <a:rPr lang="en-US" b="1" i="1" dirty="0" smtClean="0">
                <a:solidFill>
                  <a:srgbClr val="00FFFF"/>
                </a:solidFill>
                <a:latin typeface="Arial"/>
              </a:rPr>
              <a:t>Am  J Med 2012; 125:</a:t>
            </a:r>
            <a:r>
              <a:rPr lang="it-IT" b="1" i="1" dirty="0" smtClean="0">
                <a:solidFill>
                  <a:srgbClr val="00FFFF"/>
                </a:solidFill>
                <a:latin typeface="Arial"/>
              </a:rPr>
              <a:t>1228</a:t>
            </a:r>
            <a:endParaRPr lang="en-GB" b="1" i="1" dirty="0">
              <a:solidFill>
                <a:srgbClr val="00FFFF"/>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773599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0" y="337"/>
            <a:ext cx="9144000" cy="17002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44" tIns="48972" rIns="97944" bIns="48972"/>
          <a:lstStyle/>
          <a:p>
            <a:pPr algn="ctr"/>
            <a:r>
              <a:rPr lang="en-US" sz="3200" b="1" dirty="0" smtClean="0">
                <a:solidFill>
                  <a:srgbClr val="FFFF00"/>
                </a:solidFill>
              </a:rPr>
              <a:t>CORONARY ARTERY DISEASE IS UNDER-DIAGNOSED AND UNDER-TREATED IN ADVANCED LUNG DISEASE</a:t>
            </a:r>
            <a:endParaRPr lang="en-US" sz="8000" b="1" dirty="0">
              <a:solidFill>
                <a:srgbClr val="FFFF00"/>
              </a:solidFill>
              <a:latin typeface="Arial" charset="0"/>
            </a:endParaRPr>
          </a:p>
        </p:txBody>
      </p:sp>
      <p:sp>
        <p:nvSpPr>
          <p:cNvPr id="5" name="Content Placeholder 2"/>
          <p:cNvSpPr>
            <a:spLocks/>
          </p:cNvSpPr>
          <p:nvPr/>
        </p:nvSpPr>
        <p:spPr bwMode="auto">
          <a:xfrm>
            <a:off x="1588" y="6224587"/>
            <a:ext cx="8986837" cy="4222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lstStyle/>
          <a:p>
            <a:pPr algn="ctr"/>
            <a:r>
              <a:rPr lang="it-IT" b="1" i="1" smtClean="0">
                <a:solidFill>
                  <a:srgbClr val="00FFFF"/>
                </a:solidFill>
                <a:effectLst>
                  <a:outerShdw blurRad="38100" dist="38100" dir="2700000" algn="tl">
                    <a:srgbClr val="000000">
                      <a:alpha val="43137"/>
                    </a:srgbClr>
                  </a:outerShdw>
                </a:effectLst>
                <a:latin typeface="Arial"/>
              </a:rPr>
              <a:t>Read RM </a:t>
            </a:r>
            <a:r>
              <a:rPr lang="it-IT" b="1" i="1" dirty="0" smtClean="0">
                <a:solidFill>
                  <a:srgbClr val="00FFFF"/>
                </a:solidFill>
                <a:effectLst>
                  <a:outerShdw blurRad="38100" dist="38100" dir="2700000" algn="tl">
                    <a:srgbClr val="000000">
                      <a:alpha val="43137"/>
                    </a:srgbClr>
                  </a:outerShdw>
                </a:effectLst>
                <a:latin typeface="Arial"/>
              </a:rPr>
              <a:t>et al, </a:t>
            </a:r>
            <a:r>
              <a:rPr lang="en-US" b="1" i="1" dirty="0" smtClean="0">
                <a:solidFill>
                  <a:srgbClr val="00FFFF"/>
                </a:solidFill>
                <a:latin typeface="Arial"/>
              </a:rPr>
              <a:t>Am  J Med 2012; 125:</a:t>
            </a:r>
            <a:r>
              <a:rPr lang="it-IT" b="1" i="1" dirty="0" smtClean="0">
                <a:solidFill>
                  <a:srgbClr val="00FFFF"/>
                </a:solidFill>
                <a:latin typeface="Arial"/>
              </a:rPr>
              <a:t>1228</a:t>
            </a:r>
            <a:endParaRPr lang="en-GB" b="1" i="1" dirty="0">
              <a:solidFill>
                <a:srgbClr val="00FFFF"/>
              </a:solidFill>
              <a:effectLst>
                <a:outerShdw blurRad="38100" dist="38100" dir="2700000" algn="tl">
                  <a:srgbClr val="000000">
                    <a:alpha val="43137"/>
                  </a:srgbClr>
                </a:outerShdw>
              </a:effectLst>
              <a:latin typeface="Aria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060848"/>
            <a:ext cx="8965122" cy="3508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251520" y="5217010"/>
            <a:ext cx="8821106"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2"/>
              </a:solidFill>
            </a:endParaRPr>
          </a:p>
        </p:txBody>
      </p:sp>
      <p:sp>
        <p:nvSpPr>
          <p:cNvPr id="6" name="Rettangolo 5"/>
          <p:cNvSpPr/>
          <p:nvPr/>
        </p:nvSpPr>
        <p:spPr>
          <a:xfrm>
            <a:off x="251520" y="4077072"/>
            <a:ext cx="8821106"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2"/>
              </a:solidFill>
            </a:endParaRPr>
          </a:p>
        </p:txBody>
      </p:sp>
    </p:spTree>
    <p:extLst>
      <p:ext uri="{BB962C8B-B14F-4D97-AF65-F5344CB8AC3E}">
        <p14:creationId xmlns:p14="http://schemas.microsoft.com/office/powerpoint/2010/main" val="16616648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4" name="Rettangolo 3"/>
          <p:cNvSpPr/>
          <p:nvPr/>
        </p:nvSpPr>
        <p:spPr>
          <a:xfrm>
            <a:off x="5683116" y="6477000"/>
            <a:ext cx="2797060" cy="338554"/>
          </a:xfrm>
          <a:prstGeom prst="rect">
            <a:avLst/>
          </a:prstGeom>
        </p:spPr>
        <p:txBody>
          <a:bodyPr wrap="none">
            <a:spAutoFit/>
          </a:bodyPr>
          <a:lstStyle/>
          <a:p>
            <a:pPr defTabSz="457200" fontAlgn="auto">
              <a:spcBef>
                <a:spcPts val="0"/>
              </a:spcBef>
              <a:spcAft>
                <a:spcPts val="0"/>
              </a:spcAft>
            </a:pPr>
            <a:r>
              <a:rPr lang="it-IT" sz="1600" dirty="0" err="1" smtClean="0">
                <a:solidFill>
                  <a:srgbClr val="292934"/>
                </a:solidFill>
                <a:latin typeface="Arial"/>
              </a:rPr>
              <a:t>Chest</a:t>
            </a:r>
            <a:r>
              <a:rPr lang="it-IT" sz="1600" dirty="0" smtClean="0">
                <a:solidFill>
                  <a:srgbClr val="292934"/>
                </a:solidFill>
                <a:latin typeface="Arial"/>
              </a:rPr>
              <a:t> </a:t>
            </a:r>
            <a:r>
              <a:rPr lang="it-IT" sz="1600" dirty="0">
                <a:solidFill>
                  <a:srgbClr val="292934"/>
                </a:solidFill>
                <a:latin typeface="Arial"/>
              </a:rPr>
              <a:t>2012; 141(4):851–</a:t>
            </a:r>
            <a:r>
              <a:rPr lang="it-IT" sz="1600" dirty="0" smtClean="0">
                <a:solidFill>
                  <a:srgbClr val="292934"/>
                </a:solidFill>
                <a:latin typeface="Arial"/>
              </a:rPr>
              <a:t>857</a:t>
            </a:r>
            <a:endParaRPr lang="it-IT" sz="1600" dirty="0">
              <a:solidFill>
                <a:srgbClr val="292934"/>
              </a:solidFill>
              <a:latin typeface="Arial"/>
            </a:endParaRPr>
          </a:p>
        </p:txBody>
      </p:sp>
      <p:pic>
        <p:nvPicPr>
          <p:cNvPr id="7" name="Segnaposto contenuto 6" descr="Schermata 11-2456608 alle 15.24.08.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224" r="3286" b="23358"/>
          <a:stretch/>
        </p:blipFill>
        <p:spPr>
          <a:xfrm>
            <a:off x="1419809" y="2034006"/>
            <a:ext cx="5684417" cy="4486042"/>
          </a:xfrm>
        </p:spPr>
      </p:pic>
      <p:pic>
        <p:nvPicPr>
          <p:cNvPr id="8" name="Immagine 7" descr="Schermata 11-2456608 alle 15.22.34.png"/>
          <p:cNvPicPr>
            <a:picLocks noChangeAspect="1"/>
          </p:cNvPicPr>
          <p:nvPr/>
        </p:nvPicPr>
        <p:blipFill rotWithShape="1">
          <a:blip r:embed="rId4" cstate="print">
            <a:extLst>
              <a:ext uri="{28A0092B-C50C-407E-A947-70E740481C1C}">
                <a14:useLocalDpi xmlns:a14="http://schemas.microsoft.com/office/drawing/2010/main" val="0"/>
              </a:ext>
            </a:extLst>
          </a:blip>
          <a:srcRect t="13676"/>
          <a:stretch/>
        </p:blipFill>
        <p:spPr>
          <a:xfrm>
            <a:off x="0" y="17339"/>
            <a:ext cx="9144000" cy="2173897"/>
          </a:xfrm>
          <a:prstGeom prst="rect">
            <a:avLst/>
          </a:prstGeom>
        </p:spPr>
      </p:pic>
    </p:spTree>
    <p:extLst>
      <p:ext uri="{BB962C8B-B14F-4D97-AF65-F5344CB8AC3E}">
        <p14:creationId xmlns:p14="http://schemas.microsoft.com/office/powerpoint/2010/main" val="14180096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5" name="Segnaposto contenuto 4" descr="Schermata 11-2456608 alle 15.24.24.png"/>
          <p:cNvPicPr>
            <a:picLocks noGrp="1" noChangeAspect="1"/>
          </p:cNvPicPr>
          <p:nvPr>
            <p:ph idx="1"/>
          </p:nvPr>
        </p:nvPicPr>
        <p:blipFill>
          <a:blip r:embed="rId3" cstate="print">
            <a:extLst>
              <a:ext uri="{28A0092B-C50C-407E-A947-70E740481C1C}">
                <a14:useLocalDpi xmlns:a14="http://schemas.microsoft.com/office/drawing/2010/main" val="0"/>
              </a:ext>
            </a:extLst>
          </a:blip>
          <a:srcRect l="-8184" r="-8184"/>
          <a:stretch>
            <a:fillRect/>
          </a:stretch>
        </p:blipFill>
        <p:spPr/>
      </p:pic>
      <p:sp>
        <p:nvSpPr>
          <p:cNvPr id="4" name="Rettangolo 3"/>
          <p:cNvSpPr/>
          <p:nvPr/>
        </p:nvSpPr>
        <p:spPr>
          <a:xfrm>
            <a:off x="5683116" y="6477000"/>
            <a:ext cx="2797060" cy="338554"/>
          </a:xfrm>
          <a:prstGeom prst="rect">
            <a:avLst/>
          </a:prstGeom>
        </p:spPr>
        <p:txBody>
          <a:bodyPr wrap="none">
            <a:spAutoFit/>
          </a:bodyPr>
          <a:lstStyle/>
          <a:p>
            <a:pPr defTabSz="457200" fontAlgn="auto">
              <a:spcBef>
                <a:spcPts val="0"/>
              </a:spcBef>
              <a:spcAft>
                <a:spcPts val="0"/>
              </a:spcAft>
            </a:pPr>
            <a:r>
              <a:rPr lang="it-IT" sz="1600" dirty="0" err="1" smtClean="0">
                <a:solidFill>
                  <a:srgbClr val="292934"/>
                </a:solidFill>
                <a:latin typeface="Arial"/>
              </a:rPr>
              <a:t>Chest</a:t>
            </a:r>
            <a:r>
              <a:rPr lang="it-IT" sz="1600" dirty="0" smtClean="0">
                <a:solidFill>
                  <a:srgbClr val="292934"/>
                </a:solidFill>
                <a:latin typeface="Arial"/>
              </a:rPr>
              <a:t> </a:t>
            </a:r>
            <a:r>
              <a:rPr lang="it-IT" sz="1600" dirty="0">
                <a:solidFill>
                  <a:srgbClr val="292934"/>
                </a:solidFill>
                <a:latin typeface="Arial"/>
              </a:rPr>
              <a:t>2012; 141(4):851–</a:t>
            </a:r>
            <a:r>
              <a:rPr lang="it-IT" sz="1600" dirty="0" smtClean="0">
                <a:solidFill>
                  <a:srgbClr val="292934"/>
                </a:solidFill>
                <a:latin typeface="Arial"/>
              </a:rPr>
              <a:t>857</a:t>
            </a:r>
            <a:endParaRPr lang="it-IT" sz="1600" dirty="0">
              <a:solidFill>
                <a:srgbClr val="292934"/>
              </a:solidFill>
              <a:latin typeface="Arial"/>
            </a:endParaRPr>
          </a:p>
        </p:txBody>
      </p:sp>
      <p:pic>
        <p:nvPicPr>
          <p:cNvPr id="6" name="Immagine 5" descr="Schermata 11-2456608 alle 15.22.34.png"/>
          <p:cNvPicPr>
            <a:picLocks noChangeAspect="1"/>
          </p:cNvPicPr>
          <p:nvPr/>
        </p:nvPicPr>
        <p:blipFill rotWithShape="1">
          <a:blip r:embed="rId4" cstate="print">
            <a:extLst>
              <a:ext uri="{28A0092B-C50C-407E-A947-70E740481C1C}">
                <a14:useLocalDpi xmlns:a14="http://schemas.microsoft.com/office/drawing/2010/main" val="0"/>
              </a:ext>
            </a:extLst>
          </a:blip>
          <a:srcRect t="13676"/>
          <a:stretch/>
        </p:blipFill>
        <p:spPr>
          <a:xfrm>
            <a:off x="129168" y="17340"/>
            <a:ext cx="8907192" cy="2117598"/>
          </a:xfrm>
          <a:prstGeom prst="rect">
            <a:avLst/>
          </a:prstGeom>
        </p:spPr>
      </p:pic>
    </p:spTree>
    <p:extLst>
      <p:ext uri="{BB962C8B-B14F-4D97-AF65-F5344CB8AC3E}">
        <p14:creationId xmlns:p14="http://schemas.microsoft.com/office/powerpoint/2010/main" val="20604506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idx="4294967295"/>
          </p:nvPr>
        </p:nvSpPr>
        <p:spPr/>
        <p:txBody>
          <a:bodyPr/>
          <a:lstStyle/>
          <a:p>
            <a:pPr algn="ctr" eaLnBrk="1" hangingPunct="1"/>
            <a:r>
              <a:rPr lang="en-GB" sz="2000" smtClean="0"/>
              <a:t/>
            </a:r>
            <a:br>
              <a:rPr lang="en-GB" sz="2000" smtClean="0"/>
            </a:br>
            <a:r>
              <a:rPr lang="en-GB" smtClean="0"/>
              <a:t>Summary of prevalence of airflow limitation at the study level  (Evaluable patients)</a:t>
            </a:r>
            <a:endParaRPr lang="en-GB" smtClean="0">
              <a:solidFill>
                <a:schemeClr val="bg1"/>
              </a:solidFill>
            </a:endParaRPr>
          </a:p>
        </p:txBody>
      </p:sp>
      <p:graphicFrame>
        <p:nvGraphicFramePr>
          <p:cNvPr id="10270" name="Group 30"/>
          <p:cNvGraphicFramePr>
            <a:graphicFrameLocks noGrp="1"/>
          </p:cNvGraphicFramePr>
          <p:nvPr>
            <p:extLst>
              <p:ext uri="{D42A27DB-BD31-4B8C-83A1-F6EECF244321}">
                <p14:modId xmlns:p14="http://schemas.microsoft.com/office/powerpoint/2010/main" val="3131716659"/>
              </p:ext>
            </p:extLst>
          </p:nvPr>
        </p:nvGraphicFramePr>
        <p:xfrm>
          <a:off x="1108428" y="1484784"/>
          <a:ext cx="6927145" cy="1660526"/>
        </p:xfrm>
        <a:graphic>
          <a:graphicData uri="http://schemas.openxmlformats.org/drawingml/2006/table">
            <a:tbl>
              <a:tblPr/>
              <a:tblGrid>
                <a:gridCol w="4660426"/>
                <a:gridCol w="2266719"/>
              </a:tblGrid>
              <a:tr h="431798">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GB" sz="1100" b="1" i="0" u="none" strike="noStrike" cap="none" normalizeH="0" baseline="0" dirty="0" smtClean="0">
                          <a:ln>
                            <a:noFill/>
                          </a:ln>
                          <a:solidFill>
                            <a:srgbClr val="005191"/>
                          </a:solidFill>
                          <a:effectLst/>
                          <a:latin typeface="Arial" charset="0"/>
                          <a:cs typeface="Times New Roman" pitchFamily="18" charset="0"/>
                        </a:rPr>
                        <a:t> </a:t>
                      </a:r>
                    </a:p>
                  </a:txBody>
                  <a:tcPr marL="12700" marR="127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GB" sz="1100" b="1" i="0" u="none" strike="noStrike" cap="none" normalizeH="0" baseline="0" smtClean="0">
                          <a:ln>
                            <a:noFill/>
                          </a:ln>
                          <a:solidFill>
                            <a:srgbClr val="005191"/>
                          </a:solidFill>
                          <a:effectLst/>
                          <a:latin typeface="Arial" charset="0"/>
                          <a:cs typeface="Times New Roman" pitchFamily="18" charset="0"/>
                        </a:rPr>
                        <a:t>Total</a:t>
                      </a:r>
                      <a:br>
                        <a:rPr kumimoji="0" lang="en-GB" sz="1100" b="1" i="0" u="none" strike="noStrike" cap="none" normalizeH="0" baseline="0" smtClean="0">
                          <a:ln>
                            <a:noFill/>
                          </a:ln>
                          <a:solidFill>
                            <a:srgbClr val="005191"/>
                          </a:solidFill>
                          <a:effectLst/>
                          <a:latin typeface="Arial" charset="0"/>
                          <a:cs typeface="Times New Roman" pitchFamily="18" charset="0"/>
                        </a:rPr>
                      </a:br>
                      <a:r>
                        <a:rPr kumimoji="0" lang="en-GB" sz="1100" b="1" i="0" u="none" strike="noStrike" cap="none" normalizeH="0" baseline="0" smtClean="0">
                          <a:ln>
                            <a:noFill/>
                          </a:ln>
                          <a:solidFill>
                            <a:srgbClr val="005191"/>
                          </a:solidFill>
                          <a:effectLst/>
                          <a:latin typeface="Arial" charset="0"/>
                          <a:cs typeface="Times New Roman" pitchFamily="18" charset="0"/>
                        </a:rPr>
                        <a:t>(N=2776)</a:t>
                      </a:r>
                    </a:p>
                  </a:txBody>
                  <a:tcPr marL="12700" marR="127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204788">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GB" sz="1100" b="0" i="0" u="none" strike="noStrike" cap="none" normalizeH="0" baseline="0" smtClean="0">
                          <a:ln>
                            <a:noFill/>
                          </a:ln>
                          <a:solidFill>
                            <a:srgbClr val="005191"/>
                          </a:solidFill>
                          <a:effectLst/>
                          <a:latin typeface="Arial" charset="0"/>
                          <a:cs typeface="Times New Roman" pitchFamily="18" charset="0"/>
                        </a:rPr>
                        <a:t>Airflow limitation</a:t>
                      </a:r>
                    </a:p>
                  </a:txBody>
                  <a:tcPr marL="12700" marR="127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GB" sz="1100" b="0" i="0" u="none" strike="noStrike" cap="none" normalizeH="0" baseline="0" smtClean="0">
                          <a:ln>
                            <a:noFill/>
                          </a:ln>
                          <a:solidFill>
                            <a:srgbClr val="005191"/>
                          </a:solidFill>
                          <a:effectLst/>
                          <a:latin typeface="Arial" charset="0"/>
                          <a:cs typeface="Times New Roman" pitchFamily="18" charset="0"/>
                        </a:rPr>
                        <a:t> </a:t>
                      </a:r>
                    </a:p>
                  </a:txBody>
                  <a:tcPr marL="12700" marR="127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r>
              <a:tr h="204788">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GB" sz="1100" b="0" i="0" u="none" strike="noStrike" cap="none" normalizeH="0" baseline="0" smtClean="0">
                          <a:ln>
                            <a:noFill/>
                          </a:ln>
                          <a:solidFill>
                            <a:srgbClr val="005191"/>
                          </a:solidFill>
                          <a:effectLst/>
                          <a:latin typeface="Arial" charset="0"/>
                          <a:cs typeface="Times New Roman" pitchFamily="18" charset="0"/>
                        </a:rPr>
                        <a:t>     n</a:t>
                      </a:r>
                    </a:p>
                  </a:txBody>
                  <a:tcPr marL="12700" marR="127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GB" sz="1100" b="0" i="0" u="none" strike="noStrike" cap="none" normalizeH="0" baseline="0" smtClean="0">
                          <a:ln>
                            <a:noFill/>
                          </a:ln>
                          <a:solidFill>
                            <a:srgbClr val="005191"/>
                          </a:solidFill>
                          <a:effectLst/>
                          <a:latin typeface="Arial" charset="0"/>
                          <a:cs typeface="Times New Roman" pitchFamily="18" charset="0"/>
                        </a:rPr>
                        <a:t>2776</a:t>
                      </a:r>
                    </a:p>
                  </a:txBody>
                  <a:tcPr marL="12700" marR="127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r>
              <a:tr h="204788">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GB" sz="1100" b="0" i="0" u="none" strike="noStrike" cap="none" normalizeH="0" baseline="0" smtClean="0">
                          <a:ln>
                            <a:noFill/>
                          </a:ln>
                          <a:solidFill>
                            <a:srgbClr val="005191"/>
                          </a:solidFill>
                          <a:effectLst/>
                          <a:latin typeface="Arial" charset="0"/>
                          <a:cs typeface="Times New Roman" pitchFamily="18" charset="0"/>
                        </a:rPr>
                        <a:t>     Yes</a:t>
                      </a:r>
                    </a:p>
                  </a:txBody>
                  <a:tcPr marL="12700" marR="127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GB" sz="1100" b="0" i="0" u="none" strike="noStrike" cap="none" normalizeH="0" baseline="0" smtClean="0">
                          <a:ln>
                            <a:noFill/>
                          </a:ln>
                          <a:solidFill>
                            <a:srgbClr val="005191"/>
                          </a:solidFill>
                          <a:effectLst/>
                          <a:latin typeface="Arial" charset="0"/>
                          <a:cs typeface="Times New Roman" pitchFamily="18" charset="0"/>
                        </a:rPr>
                        <a:t>819 (29.5%)</a:t>
                      </a:r>
                    </a:p>
                  </a:txBody>
                  <a:tcPr marL="12700" marR="127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r>
              <a:tr h="204788">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GB" sz="1100" b="0" i="0" u="none" strike="noStrike" cap="none" normalizeH="0" baseline="0" smtClean="0">
                          <a:ln>
                            <a:noFill/>
                          </a:ln>
                          <a:solidFill>
                            <a:srgbClr val="005191"/>
                          </a:solidFill>
                          <a:effectLst/>
                          <a:latin typeface="Arial" charset="0"/>
                          <a:cs typeface="Times New Roman" pitchFamily="18" charset="0"/>
                        </a:rPr>
                        <a:t>     No</a:t>
                      </a:r>
                    </a:p>
                  </a:txBody>
                  <a:tcPr marL="12700" marR="127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GB" sz="1100" b="0" i="0" u="none" strike="noStrike" cap="none" normalizeH="0" baseline="0" smtClean="0">
                          <a:ln>
                            <a:noFill/>
                          </a:ln>
                          <a:solidFill>
                            <a:srgbClr val="005191"/>
                          </a:solidFill>
                          <a:effectLst/>
                          <a:latin typeface="Arial" charset="0"/>
                          <a:cs typeface="Times New Roman" pitchFamily="18" charset="0"/>
                        </a:rPr>
                        <a:t>1957 (70.5%)</a:t>
                      </a:r>
                    </a:p>
                  </a:txBody>
                  <a:tcPr marL="12700" marR="127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r>
              <a:tr h="204788">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GB" sz="1100" b="0" i="0" u="none" strike="noStrike" cap="none" normalizeH="0" baseline="0" dirty="0" smtClean="0">
                          <a:ln>
                            <a:noFill/>
                          </a:ln>
                          <a:solidFill>
                            <a:srgbClr val="005191"/>
                          </a:solidFill>
                          <a:effectLst/>
                          <a:latin typeface="Arial" charset="0"/>
                          <a:cs typeface="Times New Roman" pitchFamily="18" charset="0"/>
                        </a:rPr>
                        <a:t>     95% CI (Yes)</a:t>
                      </a:r>
                    </a:p>
                  </a:txBody>
                  <a:tcPr marL="12700" marR="127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GB" sz="1100" b="0" i="0" u="none" strike="noStrike" cap="none" normalizeH="0" baseline="0" smtClean="0">
                          <a:ln>
                            <a:noFill/>
                          </a:ln>
                          <a:solidFill>
                            <a:srgbClr val="005191"/>
                          </a:solidFill>
                          <a:effectLst/>
                          <a:latin typeface="Arial" charset="0"/>
                          <a:cs typeface="Times New Roman" pitchFamily="18" charset="0"/>
                        </a:rPr>
                        <a:t>[27.8%;31.2%]</a:t>
                      </a:r>
                    </a:p>
                  </a:txBody>
                  <a:tcPr marL="12700" marR="127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r>
              <a:tr h="204788">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GB" sz="1100" b="0" i="0" u="none" strike="noStrike" cap="none" normalizeH="0" baseline="0" dirty="0" smtClean="0">
                          <a:ln>
                            <a:noFill/>
                          </a:ln>
                          <a:solidFill>
                            <a:srgbClr val="005191"/>
                          </a:solidFill>
                          <a:effectLst/>
                          <a:latin typeface="Arial" charset="0"/>
                          <a:cs typeface="Times New Roman" pitchFamily="18" charset="0"/>
                        </a:rPr>
                        <a:t>     Missing data</a:t>
                      </a:r>
                    </a:p>
                  </a:txBody>
                  <a:tcPr marL="12700" marR="127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GB" sz="1100" b="0" i="0" u="none" strike="noStrike" cap="none" normalizeH="0" baseline="0" dirty="0" smtClean="0">
                          <a:ln>
                            <a:noFill/>
                          </a:ln>
                          <a:solidFill>
                            <a:srgbClr val="005191"/>
                          </a:solidFill>
                          <a:effectLst/>
                          <a:latin typeface="Arial" charset="0"/>
                          <a:cs typeface="Times New Roman" pitchFamily="18" charset="0"/>
                        </a:rPr>
                        <a:t>0</a:t>
                      </a:r>
                    </a:p>
                  </a:txBody>
                  <a:tcPr marL="12700" marR="127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r>
            </a:tbl>
          </a:graphicData>
        </a:graphic>
      </p:graphicFrame>
      <p:graphicFrame>
        <p:nvGraphicFramePr>
          <p:cNvPr id="4" name="Group 24"/>
          <p:cNvGraphicFramePr>
            <a:graphicFrameLocks noGrp="1"/>
          </p:cNvGraphicFramePr>
          <p:nvPr>
            <p:extLst>
              <p:ext uri="{D42A27DB-BD31-4B8C-83A1-F6EECF244321}">
                <p14:modId xmlns:p14="http://schemas.microsoft.com/office/powerpoint/2010/main" val="2917669502"/>
              </p:ext>
            </p:extLst>
          </p:nvPr>
        </p:nvGraphicFramePr>
        <p:xfrm>
          <a:off x="1152173" y="3501008"/>
          <a:ext cx="6839656" cy="997967"/>
        </p:xfrm>
        <a:graphic>
          <a:graphicData uri="http://schemas.openxmlformats.org/drawingml/2006/table">
            <a:tbl>
              <a:tblPr/>
              <a:tblGrid>
                <a:gridCol w="4413940"/>
                <a:gridCol w="2425716"/>
              </a:tblGrid>
              <a:tr h="462980">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fr-FR" sz="1100" b="1" i="0" u="none" strike="noStrike" cap="none" normalizeH="0" baseline="0" dirty="0" smtClean="0">
                          <a:ln>
                            <a:noFill/>
                          </a:ln>
                          <a:solidFill>
                            <a:srgbClr val="005191"/>
                          </a:solidFill>
                          <a:effectLst/>
                          <a:latin typeface="Arial" charset="0"/>
                          <a:cs typeface="Times New Roman" pitchFamily="18" charset="0"/>
                        </a:rPr>
                        <a:t> </a:t>
                      </a:r>
                    </a:p>
                  </a:txBody>
                  <a:tcPr marL="12699" marR="126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fr-FR" sz="1100" b="1" i="0" u="none" strike="noStrike" cap="none" normalizeH="0" baseline="0" dirty="0" smtClean="0">
                          <a:ln>
                            <a:noFill/>
                          </a:ln>
                          <a:solidFill>
                            <a:srgbClr val="005191"/>
                          </a:solidFill>
                          <a:effectLst/>
                          <a:latin typeface="Arial" charset="0"/>
                          <a:cs typeface="Times New Roman" pitchFamily="18" charset="0"/>
                        </a:rPr>
                        <a:t>Total</a:t>
                      </a:r>
                      <a:br>
                        <a:rPr kumimoji="0" lang="fr-FR" sz="1100" b="1" i="0" u="none" strike="noStrike" cap="none" normalizeH="0" baseline="0" dirty="0" smtClean="0">
                          <a:ln>
                            <a:noFill/>
                          </a:ln>
                          <a:solidFill>
                            <a:srgbClr val="005191"/>
                          </a:solidFill>
                          <a:effectLst/>
                          <a:latin typeface="Arial" charset="0"/>
                          <a:cs typeface="Times New Roman" pitchFamily="18" charset="0"/>
                        </a:rPr>
                      </a:br>
                      <a:r>
                        <a:rPr kumimoji="0" lang="fr-FR" sz="1100" b="1" i="0" u="none" strike="noStrike" cap="none" normalizeH="0" baseline="0" dirty="0" smtClean="0">
                          <a:ln>
                            <a:noFill/>
                          </a:ln>
                          <a:solidFill>
                            <a:srgbClr val="005191"/>
                          </a:solidFill>
                          <a:effectLst/>
                          <a:latin typeface="Arial" charset="0"/>
                          <a:cs typeface="Times New Roman" pitchFamily="18" charset="0"/>
                        </a:rPr>
                        <a:t>(N=2776)</a:t>
                      </a:r>
                    </a:p>
                  </a:txBody>
                  <a:tcPr marL="12699" marR="126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178329">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fr-FR" sz="1100" b="0" i="0" u="none" strike="noStrike" cap="none" normalizeH="0" baseline="0" smtClean="0">
                          <a:ln>
                            <a:noFill/>
                          </a:ln>
                          <a:solidFill>
                            <a:srgbClr val="005191"/>
                          </a:solidFill>
                          <a:effectLst/>
                          <a:latin typeface="Arial" charset="0"/>
                          <a:cs typeface="Times New Roman" pitchFamily="18" charset="0"/>
                        </a:rPr>
                        <a:t>Post-bronchodilator %FEV1/FVC below the LLN</a:t>
                      </a:r>
                    </a:p>
                  </a:txBody>
                  <a:tcPr marL="12699" marR="126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fr-FR" sz="1100" b="0" i="0" u="none" strike="noStrike" cap="none" normalizeH="0" baseline="0" smtClean="0">
                          <a:ln>
                            <a:noFill/>
                          </a:ln>
                          <a:solidFill>
                            <a:srgbClr val="005191"/>
                          </a:solidFill>
                          <a:effectLst/>
                          <a:latin typeface="Arial" charset="0"/>
                          <a:cs typeface="Times New Roman" pitchFamily="18" charset="0"/>
                        </a:rPr>
                        <a:t> </a:t>
                      </a:r>
                    </a:p>
                  </a:txBody>
                  <a:tcPr marL="12699" marR="126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r>
              <a:tr h="178329">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fr-FR" sz="1100" b="0" i="0" u="none" strike="noStrike" cap="none" normalizeH="0" baseline="0" smtClean="0">
                          <a:ln>
                            <a:noFill/>
                          </a:ln>
                          <a:solidFill>
                            <a:srgbClr val="005191"/>
                          </a:solidFill>
                          <a:effectLst/>
                          <a:latin typeface="Arial" charset="0"/>
                          <a:cs typeface="Times New Roman" pitchFamily="18" charset="0"/>
                        </a:rPr>
                        <a:t>     n</a:t>
                      </a:r>
                    </a:p>
                  </a:txBody>
                  <a:tcPr marL="12699" marR="126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fr-FR" sz="1100" b="0" i="0" u="none" strike="noStrike" cap="none" normalizeH="0" baseline="0" smtClean="0">
                          <a:ln>
                            <a:noFill/>
                          </a:ln>
                          <a:solidFill>
                            <a:srgbClr val="005191"/>
                          </a:solidFill>
                          <a:effectLst/>
                          <a:latin typeface="Arial" charset="0"/>
                          <a:cs typeface="Times New Roman" pitchFamily="18" charset="0"/>
                        </a:rPr>
                        <a:t>2776</a:t>
                      </a:r>
                    </a:p>
                  </a:txBody>
                  <a:tcPr marL="12699" marR="126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r>
              <a:tr h="178329">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fr-FR" sz="1100" b="0" i="0" u="none" strike="noStrike" cap="none" normalizeH="0" baseline="0" smtClean="0">
                          <a:ln>
                            <a:noFill/>
                          </a:ln>
                          <a:solidFill>
                            <a:srgbClr val="005191"/>
                          </a:solidFill>
                          <a:effectLst/>
                          <a:latin typeface="Arial" charset="0"/>
                          <a:cs typeface="Times New Roman" pitchFamily="18" charset="0"/>
                        </a:rPr>
                        <a:t>     Yes [95% CI]</a:t>
                      </a:r>
                    </a:p>
                  </a:txBody>
                  <a:tcPr marL="12699" marR="126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fr-FR" sz="1100" b="0" i="0" u="none" strike="noStrike" cap="none" normalizeH="0" baseline="0" dirty="0" smtClean="0">
                          <a:ln>
                            <a:noFill/>
                          </a:ln>
                          <a:solidFill>
                            <a:srgbClr val="005191"/>
                          </a:solidFill>
                          <a:effectLst/>
                          <a:latin typeface="Arial" charset="0"/>
                          <a:cs typeface="Times New Roman" pitchFamily="18" charset="0"/>
                        </a:rPr>
                        <a:t>395 (14.2%) [13.0%;15.6%]</a:t>
                      </a:r>
                    </a:p>
                  </a:txBody>
                  <a:tcPr marL="12699" marR="126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r>
            </a:tbl>
          </a:graphicData>
        </a:graphic>
      </p:graphicFrame>
      <p:graphicFrame>
        <p:nvGraphicFramePr>
          <p:cNvPr id="6" name="Group 24"/>
          <p:cNvGraphicFramePr>
            <a:graphicFrameLocks noGrp="1"/>
          </p:cNvGraphicFramePr>
          <p:nvPr>
            <p:extLst>
              <p:ext uri="{D42A27DB-BD31-4B8C-83A1-F6EECF244321}">
                <p14:modId xmlns:p14="http://schemas.microsoft.com/office/powerpoint/2010/main" val="2533816720"/>
              </p:ext>
            </p:extLst>
          </p:nvPr>
        </p:nvGraphicFramePr>
        <p:xfrm>
          <a:off x="1044161" y="4869160"/>
          <a:ext cx="6840207" cy="1100362"/>
        </p:xfrm>
        <a:graphic>
          <a:graphicData uri="http://schemas.openxmlformats.org/drawingml/2006/table">
            <a:tbl>
              <a:tblPr/>
              <a:tblGrid>
                <a:gridCol w="3038473"/>
                <a:gridCol w="3801734"/>
              </a:tblGrid>
              <a:tr h="576064">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fr-FR" sz="1100" b="1" i="0" u="none" strike="noStrike" cap="none" normalizeH="0" baseline="0" dirty="0" smtClean="0">
                          <a:ln>
                            <a:noFill/>
                          </a:ln>
                          <a:solidFill>
                            <a:srgbClr val="005191"/>
                          </a:solidFill>
                          <a:effectLst/>
                          <a:latin typeface="Arial" charset="0"/>
                          <a:cs typeface="Times New Roman" pitchFamily="18" charset="0"/>
                        </a:rPr>
                        <a:t> </a:t>
                      </a:r>
                    </a:p>
                  </a:txBody>
                  <a:tcPr marL="12699" marR="126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fr-FR" sz="1100" b="1" i="0" u="none" strike="noStrike" cap="none" normalizeH="0" baseline="0" dirty="0" smtClean="0">
                          <a:ln>
                            <a:noFill/>
                          </a:ln>
                          <a:solidFill>
                            <a:srgbClr val="005191"/>
                          </a:solidFill>
                          <a:effectLst/>
                          <a:latin typeface="Arial" charset="0"/>
                          <a:cs typeface="Times New Roman" pitchFamily="18" charset="0"/>
                        </a:rPr>
                        <a:t>Total</a:t>
                      </a:r>
                      <a:br>
                        <a:rPr kumimoji="0" lang="fr-FR" sz="1100" b="1" i="0" u="none" strike="noStrike" cap="none" normalizeH="0" baseline="0" dirty="0" smtClean="0">
                          <a:ln>
                            <a:noFill/>
                          </a:ln>
                          <a:solidFill>
                            <a:srgbClr val="005191"/>
                          </a:solidFill>
                          <a:effectLst/>
                          <a:latin typeface="Arial" charset="0"/>
                          <a:cs typeface="Times New Roman" pitchFamily="18" charset="0"/>
                        </a:rPr>
                      </a:br>
                      <a:r>
                        <a:rPr kumimoji="0" lang="fr-FR" sz="1100" b="1" i="0" u="none" strike="noStrike" cap="none" normalizeH="0" baseline="0" dirty="0" smtClean="0">
                          <a:ln>
                            <a:noFill/>
                          </a:ln>
                          <a:solidFill>
                            <a:srgbClr val="005191"/>
                          </a:solidFill>
                          <a:effectLst/>
                          <a:latin typeface="Arial" charset="0"/>
                          <a:cs typeface="Times New Roman" pitchFamily="18" charset="0"/>
                        </a:rPr>
                        <a:t>(N=2776)</a:t>
                      </a:r>
                    </a:p>
                  </a:txBody>
                  <a:tcPr marL="12699" marR="126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113084">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fr-FR" sz="1100" b="0" i="0" u="none" strike="noStrike" cap="none" normalizeH="0" baseline="0" dirty="0" err="1" smtClean="0">
                          <a:ln>
                            <a:noFill/>
                          </a:ln>
                          <a:solidFill>
                            <a:srgbClr val="005191"/>
                          </a:solidFill>
                          <a:effectLst/>
                          <a:latin typeface="Arial" charset="0"/>
                          <a:cs typeface="Times New Roman" pitchFamily="18" charset="0"/>
                        </a:rPr>
                        <a:t>Reduced</a:t>
                      </a:r>
                      <a:r>
                        <a:rPr kumimoji="0" lang="fr-FR" sz="1100" b="0" i="0" u="none" strike="noStrike" cap="none" normalizeH="0" baseline="0" dirty="0" smtClean="0">
                          <a:ln>
                            <a:noFill/>
                          </a:ln>
                          <a:solidFill>
                            <a:srgbClr val="005191"/>
                          </a:solidFill>
                          <a:effectLst/>
                          <a:latin typeface="Arial" charset="0"/>
                          <a:cs typeface="Times New Roman" pitchFamily="18" charset="0"/>
                        </a:rPr>
                        <a:t> </a:t>
                      </a:r>
                      <a:r>
                        <a:rPr kumimoji="0" lang="fr-FR" sz="1100" b="0" i="0" u="none" strike="noStrike" cap="none" normalizeH="0" baseline="0" dirty="0" err="1" smtClean="0">
                          <a:ln>
                            <a:noFill/>
                          </a:ln>
                          <a:solidFill>
                            <a:srgbClr val="005191"/>
                          </a:solidFill>
                          <a:effectLst/>
                          <a:latin typeface="Arial" charset="0"/>
                          <a:cs typeface="Times New Roman" pitchFamily="18" charset="0"/>
                        </a:rPr>
                        <a:t>lung</a:t>
                      </a:r>
                      <a:r>
                        <a:rPr kumimoji="0" lang="fr-FR" sz="1100" b="0" i="0" u="none" strike="noStrike" cap="none" normalizeH="0" baseline="0" dirty="0" smtClean="0">
                          <a:ln>
                            <a:noFill/>
                          </a:ln>
                          <a:solidFill>
                            <a:srgbClr val="005191"/>
                          </a:solidFill>
                          <a:effectLst/>
                          <a:latin typeface="Arial" charset="0"/>
                          <a:cs typeface="Times New Roman" pitchFamily="18" charset="0"/>
                        </a:rPr>
                        <a:t> volumes </a:t>
                      </a:r>
                      <a:r>
                        <a:rPr kumimoji="0" lang="fr-FR" sz="1100" b="0" i="0" u="none" strike="noStrike" cap="none" normalizeH="0" baseline="0" dirty="0" err="1" smtClean="0">
                          <a:ln>
                            <a:noFill/>
                          </a:ln>
                          <a:solidFill>
                            <a:srgbClr val="005191"/>
                          </a:solidFill>
                          <a:effectLst/>
                          <a:latin typeface="Arial" charset="0"/>
                          <a:cs typeface="Times New Roman" pitchFamily="18" charset="0"/>
                        </a:rPr>
                        <a:t>with</a:t>
                      </a:r>
                      <a:r>
                        <a:rPr kumimoji="0" lang="fr-FR" sz="1100" b="0" i="0" u="none" strike="noStrike" cap="none" normalizeH="0" baseline="0" dirty="0" smtClean="0">
                          <a:ln>
                            <a:noFill/>
                          </a:ln>
                          <a:solidFill>
                            <a:srgbClr val="005191"/>
                          </a:solidFill>
                          <a:effectLst/>
                          <a:latin typeface="Arial" charset="0"/>
                          <a:cs typeface="Times New Roman" pitchFamily="18" charset="0"/>
                        </a:rPr>
                        <a:t> %FEV1/FVC &gt;  0.7</a:t>
                      </a:r>
                    </a:p>
                  </a:txBody>
                  <a:tcPr marL="12699" marR="126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fr-FR" sz="1100" b="0" i="0" u="none" strike="noStrike" cap="none" normalizeH="0" baseline="0" smtClean="0">
                          <a:ln>
                            <a:noFill/>
                          </a:ln>
                          <a:solidFill>
                            <a:srgbClr val="005191"/>
                          </a:solidFill>
                          <a:effectLst/>
                          <a:latin typeface="Arial" charset="0"/>
                          <a:cs typeface="Times New Roman" pitchFamily="18" charset="0"/>
                        </a:rPr>
                        <a:t> </a:t>
                      </a:r>
                    </a:p>
                  </a:txBody>
                  <a:tcPr marL="12699" marR="126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r>
              <a:tr h="178329">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fr-FR" sz="1100" b="0" i="0" u="none" strike="noStrike" cap="none" normalizeH="0" baseline="0" dirty="0" smtClean="0">
                          <a:ln>
                            <a:noFill/>
                          </a:ln>
                          <a:solidFill>
                            <a:srgbClr val="005191"/>
                          </a:solidFill>
                          <a:effectLst/>
                          <a:latin typeface="Arial" charset="0"/>
                          <a:cs typeface="Times New Roman" pitchFamily="18" charset="0"/>
                        </a:rPr>
                        <a:t>     n</a:t>
                      </a:r>
                    </a:p>
                  </a:txBody>
                  <a:tcPr marL="12699" marR="126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fr-FR" sz="1100" b="0" i="0" u="none" strike="noStrike" cap="none" normalizeH="0" baseline="0" dirty="0" smtClean="0">
                          <a:ln>
                            <a:noFill/>
                          </a:ln>
                          <a:solidFill>
                            <a:srgbClr val="005191"/>
                          </a:solidFill>
                          <a:effectLst/>
                          <a:latin typeface="Arial" charset="0"/>
                          <a:cs typeface="Times New Roman" pitchFamily="18" charset="0"/>
                        </a:rPr>
                        <a:t>2776</a:t>
                      </a:r>
                    </a:p>
                  </a:txBody>
                  <a:tcPr marL="12699" marR="126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7"/>
                    </a:solidFill>
                  </a:tcPr>
                </a:tc>
              </a:tr>
              <a:tr h="178329">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fr-FR" sz="1100" b="0" i="0" u="none" strike="noStrike" cap="none" normalizeH="0" baseline="0" smtClean="0">
                          <a:ln>
                            <a:noFill/>
                          </a:ln>
                          <a:solidFill>
                            <a:srgbClr val="005191"/>
                          </a:solidFill>
                          <a:effectLst/>
                          <a:latin typeface="Arial" charset="0"/>
                          <a:cs typeface="Times New Roman" pitchFamily="18" charset="0"/>
                        </a:rPr>
                        <a:t>     Yes [95% CI]</a:t>
                      </a:r>
                    </a:p>
                  </a:txBody>
                  <a:tcPr marL="12699" marR="126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fr-FR" sz="1100" b="0" i="0" u="none" strike="noStrike" cap="none" normalizeH="0" baseline="0" dirty="0" smtClean="0">
                          <a:ln>
                            <a:noFill/>
                          </a:ln>
                          <a:solidFill>
                            <a:srgbClr val="005191"/>
                          </a:solidFill>
                          <a:effectLst/>
                          <a:latin typeface="Arial" charset="0"/>
                          <a:cs typeface="Times New Roman" pitchFamily="18" charset="0"/>
                        </a:rPr>
                        <a:t>311 (11%) [13.0%;15.6%]</a:t>
                      </a:r>
                    </a:p>
                  </a:txBody>
                  <a:tcPr marL="12699" marR="126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r>
            </a:tbl>
          </a:graphicData>
        </a:graphic>
      </p:graphicFrame>
      <p:sp>
        <p:nvSpPr>
          <p:cNvPr id="7" name="Content Placeholder 2"/>
          <p:cNvSpPr>
            <a:spLocks/>
          </p:cNvSpPr>
          <p:nvPr/>
        </p:nvSpPr>
        <p:spPr bwMode="auto">
          <a:xfrm>
            <a:off x="7660" y="6257289"/>
            <a:ext cx="9136340" cy="600711"/>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lstStyle/>
          <a:p>
            <a:pPr marL="533400" indent="-533400" algn="r">
              <a:spcBef>
                <a:spcPct val="20000"/>
              </a:spcBef>
              <a:defRPr/>
            </a:pPr>
            <a:r>
              <a:rPr lang="it-IT" b="1" i="1" dirty="0" smtClean="0">
                <a:solidFill>
                  <a:srgbClr val="00B0F0"/>
                </a:solidFill>
                <a:effectLst>
                  <a:outerShdw blurRad="38100" dist="38100" dir="2700000" algn="tl">
                    <a:srgbClr val="000000">
                      <a:alpha val="43137"/>
                    </a:srgbClr>
                  </a:outerShdw>
                </a:effectLst>
                <a:latin typeface="Arial" charset="0"/>
              </a:rPr>
              <a:t>Soriano J ……. </a:t>
            </a:r>
            <a:r>
              <a:rPr lang="it-IT" b="1" i="1" dirty="0">
                <a:solidFill>
                  <a:srgbClr val="00B0F0"/>
                </a:solidFill>
                <a:effectLst>
                  <a:outerShdw blurRad="38100" dist="38100" dir="2700000" algn="tl">
                    <a:srgbClr val="000000">
                      <a:alpha val="43137"/>
                    </a:srgbClr>
                  </a:outerShdw>
                </a:effectLst>
                <a:latin typeface="Arial" charset="0"/>
              </a:rPr>
              <a:t>a</a:t>
            </a:r>
            <a:r>
              <a:rPr lang="it-IT" b="1" i="1" dirty="0" smtClean="0">
                <a:solidFill>
                  <a:srgbClr val="00B0F0"/>
                </a:solidFill>
                <a:effectLst>
                  <a:outerShdw blurRad="38100" dist="38100" dir="2700000" algn="tl">
                    <a:srgbClr val="000000">
                      <a:alpha val="43137"/>
                    </a:srgbClr>
                  </a:outerShdw>
                </a:effectLst>
                <a:latin typeface="Arial" charset="0"/>
              </a:rPr>
              <a:t>nd Fabbri LM, 2013 in </a:t>
            </a:r>
            <a:r>
              <a:rPr lang="it-IT" b="1" i="1" dirty="0" err="1" smtClean="0">
                <a:solidFill>
                  <a:srgbClr val="00B0F0"/>
                </a:solidFill>
                <a:effectLst>
                  <a:outerShdw blurRad="38100" dist="38100" dir="2700000" algn="tl">
                    <a:srgbClr val="000000">
                      <a:alpha val="43137"/>
                    </a:srgbClr>
                  </a:outerShdw>
                </a:effectLst>
                <a:latin typeface="Arial" charset="0"/>
              </a:rPr>
              <a:t>preparation</a:t>
            </a:r>
            <a:r>
              <a:rPr lang="it-IT" b="1" i="1" dirty="0" smtClean="0">
                <a:solidFill>
                  <a:srgbClr val="00B0F0"/>
                </a:solidFill>
                <a:effectLst>
                  <a:outerShdw blurRad="38100" dist="38100" dir="2700000" algn="tl">
                    <a:srgbClr val="000000">
                      <a:alpha val="43137"/>
                    </a:srgbClr>
                  </a:outerShdw>
                </a:effectLst>
                <a:latin typeface="Arial" charset="0"/>
              </a:rPr>
              <a:t> </a:t>
            </a:r>
            <a:endParaRPr lang="en-GB" b="1" i="1" dirty="0">
              <a:solidFill>
                <a:srgbClr val="00B0F0"/>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0" y="337"/>
            <a:ext cx="9144000" cy="141243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44" tIns="48972" rIns="97944" bIns="48972"/>
          <a:lstStyle/>
          <a:p>
            <a:pPr algn="ctr">
              <a:defRPr/>
            </a:pPr>
            <a:endParaRPr lang="en-US" sz="900" b="1" dirty="0">
              <a:solidFill>
                <a:srgbClr val="FFFF00"/>
              </a:solidFill>
              <a:latin typeface="Arial" charset="0"/>
            </a:endParaRPr>
          </a:p>
          <a:p>
            <a:pPr algn="ctr">
              <a:defRPr/>
            </a:pPr>
            <a:r>
              <a:rPr lang="en-US" b="1" dirty="0" smtClean="0">
                <a:solidFill>
                  <a:srgbClr val="FFFF00"/>
                </a:solidFill>
                <a:latin typeface="Arial" charset="0"/>
              </a:rPr>
              <a:t>HIGH PREVALENCE AND UNDERDIAGNOSIS OF LUNG FUNCTION ABNORMALITIES IN PATIENTS WITH ISHEMIC HEART DISEASE</a:t>
            </a:r>
            <a:endParaRPr lang="en-US" b="1" dirty="0">
              <a:solidFill>
                <a:srgbClr val="FFFF00"/>
              </a:solidFill>
              <a:latin typeface="Arial" charset="0"/>
            </a:endParaRPr>
          </a:p>
        </p:txBody>
      </p:sp>
      <p:sp>
        <p:nvSpPr>
          <p:cNvPr id="5" name="Content Placeholder 2"/>
          <p:cNvSpPr>
            <a:spLocks/>
          </p:cNvSpPr>
          <p:nvPr/>
        </p:nvSpPr>
        <p:spPr bwMode="auto">
          <a:xfrm>
            <a:off x="1588" y="6306981"/>
            <a:ext cx="8986837" cy="4222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lstStyle/>
          <a:p>
            <a:pPr marL="533400" indent="-533400" algn="r">
              <a:spcBef>
                <a:spcPct val="20000"/>
              </a:spcBef>
              <a:defRPr/>
            </a:pPr>
            <a:r>
              <a:rPr lang="it-IT" b="1" i="1" dirty="0" smtClean="0">
                <a:solidFill>
                  <a:srgbClr val="00B0F0"/>
                </a:solidFill>
                <a:effectLst>
                  <a:outerShdw blurRad="38100" dist="38100" dir="2700000" algn="tl">
                    <a:srgbClr val="000000">
                      <a:alpha val="43137"/>
                    </a:srgbClr>
                  </a:outerShdw>
                </a:effectLst>
                <a:latin typeface="Arial" charset="0"/>
              </a:rPr>
              <a:t>Soriano J ……. </a:t>
            </a:r>
            <a:r>
              <a:rPr lang="it-IT" b="1" i="1" dirty="0">
                <a:solidFill>
                  <a:srgbClr val="00B0F0"/>
                </a:solidFill>
                <a:effectLst>
                  <a:outerShdw blurRad="38100" dist="38100" dir="2700000" algn="tl">
                    <a:srgbClr val="000000">
                      <a:alpha val="43137"/>
                    </a:srgbClr>
                  </a:outerShdw>
                </a:effectLst>
                <a:latin typeface="Arial" charset="0"/>
              </a:rPr>
              <a:t>a</a:t>
            </a:r>
            <a:r>
              <a:rPr lang="it-IT" b="1" i="1" dirty="0" smtClean="0">
                <a:solidFill>
                  <a:srgbClr val="00B0F0"/>
                </a:solidFill>
                <a:effectLst>
                  <a:outerShdw blurRad="38100" dist="38100" dir="2700000" algn="tl">
                    <a:srgbClr val="000000">
                      <a:alpha val="43137"/>
                    </a:srgbClr>
                  </a:outerShdw>
                </a:effectLst>
                <a:latin typeface="Arial" charset="0"/>
              </a:rPr>
              <a:t>nd Fabbri LM, 2013 in </a:t>
            </a:r>
            <a:r>
              <a:rPr lang="it-IT" b="1" i="1" dirty="0" err="1" smtClean="0">
                <a:solidFill>
                  <a:srgbClr val="00B0F0"/>
                </a:solidFill>
                <a:effectLst>
                  <a:outerShdw blurRad="38100" dist="38100" dir="2700000" algn="tl">
                    <a:srgbClr val="000000">
                      <a:alpha val="43137"/>
                    </a:srgbClr>
                  </a:outerShdw>
                </a:effectLst>
                <a:latin typeface="Arial" charset="0"/>
              </a:rPr>
              <a:t>preparation</a:t>
            </a:r>
            <a:r>
              <a:rPr lang="it-IT" b="1" i="1" dirty="0" smtClean="0">
                <a:solidFill>
                  <a:srgbClr val="00B0F0"/>
                </a:solidFill>
                <a:effectLst>
                  <a:outerShdw blurRad="38100" dist="38100" dir="2700000" algn="tl">
                    <a:srgbClr val="000000">
                      <a:alpha val="43137"/>
                    </a:srgbClr>
                  </a:outerShdw>
                </a:effectLst>
                <a:latin typeface="Arial" charset="0"/>
              </a:rPr>
              <a:t> </a:t>
            </a:r>
            <a:endParaRPr lang="en-GB" b="1" i="1" dirty="0">
              <a:solidFill>
                <a:srgbClr val="00B0F0"/>
              </a:solidFill>
              <a:effectLst>
                <a:outerShdw blurRad="38100" dist="38100" dir="2700000" algn="tl">
                  <a:srgbClr val="000000">
                    <a:alpha val="43137"/>
                  </a:srgbClr>
                </a:outerShdw>
              </a:effectLst>
              <a:latin typeface="Arial" charset="0"/>
            </a:endParaRPr>
          </a:p>
        </p:txBody>
      </p:sp>
      <p:grpSp>
        <p:nvGrpSpPr>
          <p:cNvPr id="6" name="Group 49"/>
          <p:cNvGrpSpPr/>
          <p:nvPr/>
        </p:nvGrpSpPr>
        <p:grpSpPr>
          <a:xfrm>
            <a:off x="323528" y="1700808"/>
            <a:ext cx="19947259" cy="5046588"/>
            <a:chOff x="323528" y="1700808"/>
            <a:chExt cx="19947259" cy="5046588"/>
          </a:xfrm>
        </p:grpSpPr>
        <p:sp>
          <p:nvSpPr>
            <p:cNvPr id="7" name="Text Box 34"/>
            <p:cNvSpPr txBox="1">
              <a:spLocks noChangeArrowheads="1"/>
            </p:cNvSpPr>
            <p:nvPr/>
          </p:nvSpPr>
          <p:spPr bwMode="auto">
            <a:xfrm>
              <a:off x="13869987" y="3266086"/>
              <a:ext cx="6400800" cy="418474"/>
            </a:xfrm>
            <a:prstGeom prst="rect">
              <a:avLst/>
            </a:prstGeom>
            <a:noFill/>
            <a:ln w="9525">
              <a:noFill/>
              <a:miter lim="800000"/>
              <a:headEnd/>
              <a:tailEnd/>
            </a:ln>
          </p:spPr>
          <p:txBody>
            <a:bodyPr wrap="square" lIns="91425" tIns="45713" rIns="91425" bIns="45713">
              <a:spAutoFit/>
            </a:bodyPr>
            <a:lstStyle/>
            <a:p>
              <a:pPr defTabSz="5330825">
                <a:spcBef>
                  <a:spcPts val="0"/>
                </a:spcBef>
                <a:spcAft>
                  <a:spcPts val="600"/>
                </a:spcAft>
              </a:pPr>
              <a:r>
                <a:rPr lang="en-GB" sz="1900" dirty="0" smtClean="0">
                  <a:latin typeface="Calibri" pitchFamily="34" charset="0"/>
                </a:rPr>
                <a:t>Fig 1: Prevalence and Under-diagnosis of Airflow Limitation</a:t>
              </a:r>
              <a:endParaRPr lang="en-US" sz="1900" dirty="0">
                <a:latin typeface="Calibri" pitchFamily="34" charset="0"/>
              </a:endParaRPr>
            </a:p>
          </p:txBody>
        </p:sp>
        <p:grpSp>
          <p:nvGrpSpPr>
            <p:cNvPr id="8" name="Group 30"/>
            <p:cNvGrpSpPr/>
            <p:nvPr/>
          </p:nvGrpSpPr>
          <p:grpSpPr>
            <a:xfrm>
              <a:off x="323528" y="1700808"/>
              <a:ext cx="19947259" cy="5046588"/>
              <a:chOff x="323528" y="1675250"/>
              <a:chExt cx="19947259" cy="4639375"/>
            </a:xfrm>
          </p:grpSpPr>
          <p:graphicFrame>
            <p:nvGraphicFramePr>
              <p:cNvPr id="10" name="Chart 35"/>
              <p:cNvGraphicFramePr/>
              <p:nvPr>
                <p:extLst>
                  <p:ext uri="{D42A27DB-BD31-4B8C-83A1-F6EECF244321}">
                    <p14:modId xmlns:p14="http://schemas.microsoft.com/office/powerpoint/2010/main" val="3415683965"/>
                  </p:ext>
                </p:extLst>
              </p:nvPr>
            </p:nvGraphicFramePr>
            <p:xfrm>
              <a:off x="323528" y="1675250"/>
              <a:ext cx="8496944" cy="4158752"/>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29"/>
              <p:cNvSpPr/>
              <p:nvPr/>
            </p:nvSpPr>
            <p:spPr>
              <a:xfrm>
                <a:off x="13869987" y="3125788"/>
                <a:ext cx="6400800" cy="3188837"/>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p:sp>
          <p:nvSpPr>
            <p:cNvPr id="9" name="TextBox 44"/>
            <p:cNvSpPr txBox="1"/>
            <p:nvPr/>
          </p:nvSpPr>
          <p:spPr>
            <a:xfrm>
              <a:off x="17348398" y="6419555"/>
              <a:ext cx="2769989" cy="276999"/>
            </a:xfrm>
            <a:prstGeom prst="rect">
              <a:avLst/>
            </a:prstGeom>
            <a:noFill/>
          </p:spPr>
          <p:txBody>
            <a:bodyPr wrap="none" rtlCol="0">
              <a:spAutoFit/>
            </a:bodyPr>
            <a:lstStyle/>
            <a:p>
              <a:r>
                <a:rPr lang="en-GB" sz="1200" dirty="0" smtClean="0">
                  <a:latin typeface="+mn-lt"/>
                </a:rPr>
                <a:t>*COPD, chronic bronchitis or emphysema</a:t>
              </a:r>
              <a:endParaRPr lang="en-GB" sz="1200" dirty="0">
                <a:latin typeface="+mn-lt"/>
              </a:endParaRPr>
            </a:p>
          </p:txBody>
        </p:sp>
      </p:grpSp>
    </p:spTree>
    <p:extLst>
      <p:ext uri="{BB962C8B-B14F-4D97-AF65-F5344CB8AC3E}">
        <p14:creationId xmlns:p14="http://schemas.microsoft.com/office/powerpoint/2010/main" val="23482682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0" y="337"/>
            <a:ext cx="9144000" cy="17002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44" tIns="48972" rIns="97944" bIns="48972"/>
          <a:lstStyle/>
          <a:p>
            <a:pPr algn="ctr">
              <a:defRPr/>
            </a:pPr>
            <a:endParaRPr lang="en-US" sz="1050" b="1" dirty="0">
              <a:solidFill>
                <a:srgbClr val="FFFF00"/>
              </a:solidFill>
              <a:latin typeface="Arial" charset="0"/>
            </a:endParaRPr>
          </a:p>
          <a:p>
            <a:pPr algn="ctr">
              <a:defRPr/>
            </a:pPr>
            <a:r>
              <a:rPr lang="en-US" sz="3200" b="1" dirty="0" smtClean="0">
                <a:solidFill>
                  <a:srgbClr val="FFFF00"/>
                </a:solidFill>
                <a:latin typeface="Arial" charset="0"/>
              </a:rPr>
              <a:t>HIGH PREVALENCE AND UNDERDIAGNOSIS OF LUNG FUNCTION ABNORMALITIES IN PATIENTS WITH ISHEMIC HEART DISEASE</a:t>
            </a:r>
            <a:endParaRPr lang="en-US" sz="3200" b="1" dirty="0">
              <a:solidFill>
                <a:srgbClr val="FFFF00"/>
              </a:solidFill>
              <a:latin typeface="Arial" charset="0"/>
            </a:endParaRPr>
          </a:p>
        </p:txBody>
      </p:sp>
      <p:sp>
        <p:nvSpPr>
          <p:cNvPr id="2" name="Rettangolo 1"/>
          <p:cNvSpPr/>
          <p:nvPr/>
        </p:nvSpPr>
        <p:spPr>
          <a:xfrm>
            <a:off x="1588" y="1988840"/>
            <a:ext cx="9142412" cy="3539430"/>
          </a:xfrm>
          <a:prstGeom prst="rect">
            <a:avLst/>
          </a:prstGeom>
        </p:spPr>
        <p:txBody>
          <a:bodyPr wrap="square">
            <a:spAutoFit/>
          </a:bodyPr>
          <a:lstStyle/>
          <a:p>
            <a:pPr algn="ctr">
              <a:defRPr/>
            </a:pPr>
            <a:r>
              <a:rPr lang="en-US" sz="3200" b="1" dirty="0" smtClean="0">
                <a:solidFill>
                  <a:srgbClr val="FFFFFF"/>
                </a:solidFill>
                <a:effectLst>
                  <a:outerShdw blurRad="38100" dist="38100" dir="2700000" algn="tl">
                    <a:srgbClr val="000000">
                      <a:alpha val="43137"/>
                    </a:srgbClr>
                  </a:outerShdw>
                </a:effectLst>
                <a:latin typeface="Arial" charset="0"/>
              </a:rPr>
              <a:t>Patients referring to a specialized cardiology center  with documents ischemic heart disease, there is a very high prevalence (&gt; 40%) of lung function abnormalities:</a:t>
            </a:r>
          </a:p>
          <a:p>
            <a:pPr algn="ctr">
              <a:defRPr/>
            </a:pPr>
            <a:endParaRPr lang="en-US" sz="3200" b="1" dirty="0" smtClean="0">
              <a:solidFill>
                <a:srgbClr val="FFFFFF"/>
              </a:solidFill>
              <a:effectLst>
                <a:outerShdw blurRad="38100" dist="38100" dir="2700000" algn="tl">
                  <a:srgbClr val="000000">
                    <a:alpha val="43137"/>
                  </a:srgbClr>
                </a:outerShdw>
              </a:effectLst>
              <a:latin typeface="Arial" charset="0"/>
            </a:endParaRPr>
          </a:p>
          <a:p>
            <a:pPr algn="ctr">
              <a:defRPr/>
            </a:pPr>
            <a:r>
              <a:rPr lang="en-US" sz="3200" b="1" dirty="0" smtClean="0">
                <a:solidFill>
                  <a:srgbClr val="FFFFFF"/>
                </a:solidFill>
                <a:effectLst>
                  <a:outerShdw blurRad="38100" dist="38100" dir="2700000" algn="tl">
                    <a:srgbClr val="000000">
                      <a:alpha val="43137"/>
                    </a:srgbClr>
                  </a:outerShdw>
                </a:effectLst>
                <a:latin typeface="Arial" charset="0"/>
              </a:rPr>
              <a:t>29% obstructive (COPD)</a:t>
            </a:r>
          </a:p>
          <a:p>
            <a:pPr algn="ctr">
              <a:defRPr/>
            </a:pPr>
            <a:r>
              <a:rPr lang="en-US" sz="3200" b="1" dirty="0" smtClean="0">
                <a:solidFill>
                  <a:srgbClr val="FFFFFF"/>
                </a:solidFill>
                <a:effectLst>
                  <a:outerShdw blurRad="38100" dist="38100" dir="2700000" algn="tl">
                    <a:srgbClr val="000000">
                      <a:alpha val="43137"/>
                    </a:srgbClr>
                  </a:outerShdw>
                </a:effectLst>
                <a:latin typeface="Arial" charset="0"/>
              </a:rPr>
              <a:t>11% restrictive</a:t>
            </a:r>
            <a:endParaRPr lang="it-IT" sz="3200" b="1" dirty="0">
              <a:solidFill>
                <a:srgbClr val="FFFFFF"/>
              </a:solidFill>
              <a:effectLst>
                <a:outerShdw blurRad="38100" dist="38100" dir="2700000" algn="tl">
                  <a:srgbClr val="000000">
                    <a:alpha val="43137"/>
                  </a:srgbClr>
                </a:outerShdw>
              </a:effectLst>
              <a:latin typeface="Arial" charset="0"/>
            </a:endParaRPr>
          </a:p>
        </p:txBody>
      </p:sp>
      <p:sp>
        <p:nvSpPr>
          <p:cNvPr id="5" name="Content Placeholder 2"/>
          <p:cNvSpPr>
            <a:spLocks/>
          </p:cNvSpPr>
          <p:nvPr/>
        </p:nvSpPr>
        <p:spPr bwMode="auto">
          <a:xfrm>
            <a:off x="1588" y="6224587"/>
            <a:ext cx="8986837" cy="4222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lstStyle/>
          <a:p>
            <a:pPr marL="533400" indent="-533400" algn="r">
              <a:spcBef>
                <a:spcPct val="20000"/>
              </a:spcBef>
              <a:defRPr/>
            </a:pPr>
            <a:r>
              <a:rPr lang="it-IT" b="1" i="1" dirty="0" smtClean="0">
                <a:solidFill>
                  <a:srgbClr val="00B0F0"/>
                </a:solidFill>
                <a:effectLst>
                  <a:outerShdw blurRad="38100" dist="38100" dir="2700000" algn="tl">
                    <a:srgbClr val="000000">
                      <a:alpha val="43137"/>
                    </a:srgbClr>
                  </a:outerShdw>
                </a:effectLst>
                <a:latin typeface="Arial" charset="0"/>
              </a:rPr>
              <a:t>Soriano J ……. </a:t>
            </a:r>
            <a:r>
              <a:rPr lang="it-IT" b="1" i="1" dirty="0">
                <a:solidFill>
                  <a:srgbClr val="00B0F0"/>
                </a:solidFill>
                <a:effectLst>
                  <a:outerShdw blurRad="38100" dist="38100" dir="2700000" algn="tl">
                    <a:srgbClr val="000000">
                      <a:alpha val="43137"/>
                    </a:srgbClr>
                  </a:outerShdw>
                </a:effectLst>
                <a:latin typeface="Arial" charset="0"/>
              </a:rPr>
              <a:t>a</a:t>
            </a:r>
            <a:r>
              <a:rPr lang="it-IT" b="1" i="1" dirty="0" smtClean="0">
                <a:solidFill>
                  <a:srgbClr val="00B0F0"/>
                </a:solidFill>
                <a:effectLst>
                  <a:outerShdw blurRad="38100" dist="38100" dir="2700000" algn="tl">
                    <a:srgbClr val="000000">
                      <a:alpha val="43137"/>
                    </a:srgbClr>
                  </a:outerShdw>
                </a:effectLst>
                <a:latin typeface="Arial" charset="0"/>
              </a:rPr>
              <a:t>nd Fabbri LM, 2013 in </a:t>
            </a:r>
            <a:r>
              <a:rPr lang="it-IT" b="1" i="1" dirty="0" err="1" smtClean="0">
                <a:solidFill>
                  <a:srgbClr val="00B0F0"/>
                </a:solidFill>
                <a:effectLst>
                  <a:outerShdw blurRad="38100" dist="38100" dir="2700000" algn="tl">
                    <a:srgbClr val="000000">
                      <a:alpha val="43137"/>
                    </a:srgbClr>
                  </a:outerShdw>
                </a:effectLst>
                <a:latin typeface="Arial" charset="0"/>
              </a:rPr>
              <a:t>preparation</a:t>
            </a:r>
            <a:r>
              <a:rPr lang="it-IT" b="1" i="1" dirty="0" smtClean="0">
                <a:solidFill>
                  <a:srgbClr val="00B0F0"/>
                </a:solidFill>
                <a:effectLst>
                  <a:outerShdw blurRad="38100" dist="38100" dir="2700000" algn="tl">
                    <a:srgbClr val="000000">
                      <a:alpha val="43137"/>
                    </a:srgbClr>
                  </a:outerShdw>
                </a:effectLst>
                <a:latin typeface="Arial" charset="0"/>
              </a:rPr>
              <a:t> </a:t>
            </a:r>
            <a:endParaRPr lang="en-GB" b="1" i="1" dirty="0">
              <a:solidFill>
                <a:srgbClr val="00B0F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4600809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0" y="337"/>
            <a:ext cx="9144000" cy="17002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44" tIns="48972" rIns="97944" bIns="48972"/>
          <a:lstStyle/>
          <a:p>
            <a:pPr algn="ctr">
              <a:defRPr/>
            </a:pPr>
            <a:endParaRPr lang="en-US" sz="1050" b="1" dirty="0">
              <a:solidFill>
                <a:srgbClr val="FFFF00"/>
              </a:solidFill>
              <a:latin typeface="Arial" charset="0"/>
            </a:endParaRPr>
          </a:p>
          <a:p>
            <a:pPr algn="ctr">
              <a:defRPr/>
            </a:pPr>
            <a:r>
              <a:rPr lang="en-US" sz="3200" b="1" dirty="0">
                <a:solidFill>
                  <a:srgbClr val="FFFF00"/>
                </a:solidFill>
                <a:latin typeface="Arial" charset="0"/>
              </a:rPr>
              <a:t>IMPACT OF </a:t>
            </a:r>
            <a:r>
              <a:rPr lang="en-US" sz="3200" b="1" dirty="0" smtClean="0">
                <a:solidFill>
                  <a:srgbClr val="FFFF00"/>
                </a:solidFill>
                <a:latin typeface="Arial" charset="0"/>
              </a:rPr>
              <a:t>COPD ON </a:t>
            </a:r>
            <a:r>
              <a:rPr lang="en-US" sz="3200" b="1" dirty="0">
                <a:solidFill>
                  <a:srgbClr val="FFFF00"/>
                </a:solidFill>
                <a:latin typeface="Arial" charset="0"/>
              </a:rPr>
              <a:t>LONG-TERM OUTCOME AFTER </a:t>
            </a:r>
            <a:r>
              <a:rPr lang="en-US" sz="3200" b="1" dirty="0" smtClean="0">
                <a:solidFill>
                  <a:srgbClr val="FFFF00"/>
                </a:solidFill>
                <a:latin typeface="Arial" charset="0"/>
              </a:rPr>
              <a:t>STEMI RECEIVING </a:t>
            </a:r>
            <a:r>
              <a:rPr lang="en-US" sz="3200" b="1" dirty="0">
                <a:solidFill>
                  <a:srgbClr val="FFFF00"/>
                </a:solidFill>
                <a:latin typeface="Arial" charset="0"/>
              </a:rPr>
              <a:t>PRIMARY PCI</a:t>
            </a:r>
          </a:p>
        </p:txBody>
      </p:sp>
      <p:sp>
        <p:nvSpPr>
          <p:cNvPr id="2" name="Rettangolo 1"/>
          <p:cNvSpPr/>
          <p:nvPr/>
        </p:nvSpPr>
        <p:spPr>
          <a:xfrm>
            <a:off x="1588" y="1988840"/>
            <a:ext cx="9142412" cy="3539430"/>
          </a:xfrm>
          <a:prstGeom prst="rect">
            <a:avLst/>
          </a:prstGeom>
        </p:spPr>
        <p:txBody>
          <a:bodyPr wrap="square">
            <a:spAutoFit/>
          </a:bodyPr>
          <a:lstStyle/>
          <a:p>
            <a:pPr algn="ctr">
              <a:defRPr/>
            </a:pPr>
            <a:r>
              <a:rPr lang="en-US" sz="3200" b="1" dirty="0" smtClean="0">
                <a:solidFill>
                  <a:srgbClr val="FFFFFF"/>
                </a:solidFill>
                <a:effectLst>
                  <a:outerShdw blurRad="38100" dist="38100" dir="2700000" algn="tl">
                    <a:srgbClr val="000000">
                      <a:alpha val="43137"/>
                    </a:srgbClr>
                  </a:outerShdw>
                </a:effectLst>
                <a:latin typeface="Arial" charset="0"/>
              </a:rPr>
              <a:t>As compared </a:t>
            </a:r>
            <a:r>
              <a:rPr lang="en-US" sz="3200" b="1" dirty="0">
                <a:solidFill>
                  <a:srgbClr val="FFFFFF"/>
                </a:solidFill>
                <a:effectLst>
                  <a:outerShdw blurRad="38100" dist="38100" dir="2700000" algn="tl">
                    <a:srgbClr val="000000">
                      <a:alpha val="43137"/>
                    </a:srgbClr>
                  </a:outerShdw>
                </a:effectLst>
                <a:latin typeface="Arial" charset="0"/>
              </a:rPr>
              <a:t>to </a:t>
            </a:r>
            <a:r>
              <a:rPr lang="en-US" sz="3200" b="1" dirty="0" smtClean="0">
                <a:solidFill>
                  <a:srgbClr val="FFFFFF"/>
                </a:solidFill>
                <a:effectLst>
                  <a:outerShdw blurRad="38100" dist="38100" dir="2700000" algn="tl">
                    <a:srgbClr val="000000">
                      <a:alpha val="43137"/>
                    </a:srgbClr>
                  </a:outerShdw>
                </a:effectLst>
                <a:latin typeface="Arial" charset="0"/>
              </a:rPr>
              <a:t>patients without COPD, patients with STEMI </a:t>
            </a:r>
            <a:r>
              <a:rPr lang="en-US" sz="3200" b="1" dirty="0">
                <a:solidFill>
                  <a:srgbClr val="FFFFFF"/>
                </a:solidFill>
                <a:effectLst>
                  <a:outerShdw blurRad="38100" dist="38100" dir="2700000" algn="tl">
                    <a:srgbClr val="000000">
                      <a:alpha val="43137"/>
                    </a:srgbClr>
                  </a:outerShdw>
                </a:effectLst>
                <a:latin typeface="Arial" charset="0"/>
              </a:rPr>
              <a:t>and concomitant COPD </a:t>
            </a:r>
            <a:endParaRPr lang="en-US" sz="3200" b="1" dirty="0" smtClean="0">
              <a:solidFill>
                <a:srgbClr val="FFFFFF"/>
              </a:solidFill>
              <a:effectLst>
                <a:outerShdw blurRad="38100" dist="38100" dir="2700000" algn="tl">
                  <a:srgbClr val="000000">
                    <a:alpha val="43137"/>
                  </a:srgbClr>
                </a:outerShdw>
              </a:effectLst>
              <a:latin typeface="Arial" charset="0"/>
            </a:endParaRPr>
          </a:p>
          <a:p>
            <a:pPr algn="ctr">
              <a:defRPr/>
            </a:pPr>
            <a:endParaRPr lang="en-US" sz="3200" b="1" dirty="0" smtClean="0">
              <a:solidFill>
                <a:srgbClr val="FFFFFF"/>
              </a:solidFill>
              <a:effectLst>
                <a:outerShdw blurRad="38100" dist="38100" dir="2700000" algn="tl">
                  <a:srgbClr val="000000">
                    <a:alpha val="43137"/>
                  </a:srgbClr>
                </a:outerShdw>
              </a:effectLst>
              <a:latin typeface="Arial" charset="0"/>
            </a:endParaRPr>
          </a:p>
          <a:p>
            <a:pPr algn="ctr">
              <a:defRPr/>
            </a:pPr>
            <a:r>
              <a:rPr lang="en-US" sz="3200" b="1" dirty="0" smtClean="0">
                <a:solidFill>
                  <a:srgbClr val="FFFFFF"/>
                </a:solidFill>
                <a:effectLst>
                  <a:outerShdw blurRad="38100" dist="38100" dir="2700000" algn="tl">
                    <a:srgbClr val="000000">
                      <a:alpha val="43137"/>
                    </a:srgbClr>
                  </a:outerShdw>
                </a:effectLst>
                <a:latin typeface="Arial" charset="0"/>
              </a:rPr>
              <a:t>&gt;  </a:t>
            </a:r>
            <a:r>
              <a:rPr lang="en-US" sz="3200" b="1" dirty="0">
                <a:solidFill>
                  <a:srgbClr val="FFFFFF"/>
                </a:solidFill>
                <a:effectLst>
                  <a:outerShdw blurRad="38100" dist="38100" dir="2700000" algn="tl">
                    <a:srgbClr val="000000">
                      <a:alpha val="43137"/>
                    </a:srgbClr>
                  </a:outerShdw>
                </a:effectLst>
                <a:latin typeface="Arial" charset="0"/>
              </a:rPr>
              <a:t>risk for death </a:t>
            </a:r>
            <a:r>
              <a:rPr lang="en-US" sz="3200" b="1" dirty="0" smtClean="0">
                <a:solidFill>
                  <a:srgbClr val="FFFFFF"/>
                </a:solidFill>
                <a:effectLst>
                  <a:outerShdw blurRad="38100" dist="38100" dir="2700000" algn="tl">
                    <a:srgbClr val="000000">
                      <a:alpha val="43137"/>
                    </a:srgbClr>
                  </a:outerShdw>
                </a:effectLst>
                <a:latin typeface="Arial" charset="0"/>
              </a:rPr>
              <a:t>(25% </a:t>
            </a:r>
            <a:r>
              <a:rPr lang="en-US" sz="3200" b="1" dirty="0" err="1" smtClean="0">
                <a:solidFill>
                  <a:srgbClr val="FFFFFF"/>
                </a:solidFill>
                <a:effectLst>
                  <a:outerShdw blurRad="38100" dist="38100" dir="2700000" algn="tl">
                    <a:srgbClr val="000000">
                      <a:alpha val="43137"/>
                    </a:srgbClr>
                  </a:outerShdw>
                </a:effectLst>
                <a:latin typeface="Arial" charset="0"/>
              </a:rPr>
              <a:t>vs</a:t>
            </a:r>
            <a:r>
              <a:rPr lang="en-US" sz="3200" b="1" dirty="0" smtClean="0">
                <a:solidFill>
                  <a:srgbClr val="FFFFFF"/>
                </a:solidFill>
                <a:effectLst>
                  <a:outerShdw blurRad="38100" dist="38100" dir="2700000" algn="tl">
                    <a:srgbClr val="000000">
                      <a:alpha val="43137"/>
                    </a:srgbClr>
                  </a:outerShdw>
                </a:effectLst>
                <a:latin typeface="Arial" charset="0"/>
              </a:rPr>
              <a:t> 16.5%)</a:t>
            </a:r>
            <a:endParaRPr lang="en-US" sz="3200" b="1" dirty="0">
              <a:solidFill>
                <a:srgbClr val="FFFFFF"/>
              </a:solidFill>
              <a:effectLst>
                <a:outerShdw blurRad="38100" dist="38100" dir="2700000" algn="tl">
                  <a:srgbClr val="000000">
                    <a:alpha val="43137"/>
                  </a:srgbClr>
                </a:outerShdw>
              </a:effectLst>
              <a:latin typeface="Arial" charset="0"/>
            </a:endParaRPr>
          </a:p>
          <a:p>
            <a:pPr algn="ctr">
              <a:defRPr/>
            </a:pPr>
            <a:r>
              <a:rPr lang="en-US" sz="3200" b="1" dirty="0" smtClean="0">
                <a:solidFill>
                  <a:srgbClr val="FFFFFF"/>
                </a:solidFill>
                <a:effectLst>
                  <a:outerShdw blurRad="38100" dist="38100" dir="2700000" algn="tl">
                    <a:srgbClr val="000000">
                      <a:alpha val="43137"/>
                    </a:srgbClr>
                  </a:outerShdw>
                </a:effectLst>
                <a:latin typeface="Arial" charset="0"/>
              </a:rPr>
              <a:t>&gt; hospital readmissions</a:t>
            </a:r>
          </a:p>
          <a:p>
            <a:pPr algn="ctr">
              <a:defRPr/>
            </a:pPr>
            <a:r>
              <a:rPr lang="en-US" sz="3200" b="1" dirty="0" smtClean="0">
                <a:solidFill>
                  <a:srgbClr val="FFFFFF"/>
                </a:solidFill>
                <a:effectLst>
                  <a:outerShdw blurRad="38100" dist="38100" dir="2700000" algn="tl">
                    <a:srgbClr val="000000">
                      <a:alpha val="43137"/>
                    </a:srgbClr>
                  </a:outerShdw>
                </a:effectLst>
                <a:latin typeface="Arial" charset="0"/>
              </a:rPr>
              <a:t>&gt; cardiovascular risk </a:t>
            </a:r>
          </a:p>
          <a:p>
            <a:pPr algn="ctr">
              <a:defRPr/>
            </a:pPr>
            <a:r>
              <a:rPr lang="en-US" sz="3200" b="1" dirty="0" smtClean="0">
                <a:solidFill>
                  <a:srgbClr val="FFFFFF"/>
                </a:solidFill>
                <a:effectLst>
                  <a:outerShdw blurRad="38100" dist="38100" dir="2700000" algn="tl">
                    <a:srgbClr val="000000">
                      <a:alpha val="43137"/>
                    </a:srgbClr>
                  </a:outerShdw>
                </a:effectLst>
                <a:latin typeface="Arial" charset="0"/>
              </a:rPr>
              <a:t>    due to </a:t>
            </a:r>
            <a:r>
              <a:rPr lang="en-US" sz="3200" b="1" dirty="0">
                <a:solidFill>
                  <a:srgbClr val="FFFFFF"/>
                </a:solidFill>
                <a:effectLst>
                  <a:outerShdw blurRad="38100" dist="38100" dir="2700000" algn="tl">
                    <a:srgbClr val="000000">
                      <a:alpha val="43137"/>
                    </a:srgbClr>
                  </a:outerShdw>
                </a:effectLst>
                <a:latin typeface="Arial" charset="0"/>
              </a:rPr>
              <a:t>recurrent MI, HF, </a:t>
            </a:r>
            <a:r>
              <a:rPr lang="en-US" sz="3200" b="1" dirty="0" smtClean="0">
                <a:solidFill>
                  <a:srgbClr val="FFFFFF"/>
                </a:solidFill>
                <a:effectLst>
                  <a:outerShdw blurRad="38100" dist="38100" dir="2700000" algn="tl">
                    <a:srgbClr val="000000">
                      <a:alpha val="43137"/>
                    </a:srgbClr>
                  </a:outerShdw>
                </a:effectLst>
                <a:latin typeface="Arial" charset="0"/>
              </a:rPr>
              <a:t>bleedings</a:t>
            </a:r>
            <a:endParaRPr lang="it-IT" sz="3200" b="1" dirty="0">
              <a:solidFill>
                <a:srgbClr val="FFFFFF"/>
              </a:solidFill>
              <a:effectLst>
                <a:outerShdw blurRad="38100" dist="38100" dir="2700000" algn="tl">
                  <a:srgbClr val="000000">
                    <a:alpha val="43137"/>
                  </a:srgbClr>
                </a:outerShdw>
              </a:effectLst>
              <a:latin typeface="Arial" charset="0"/>
            </a:endParaRPr>
          </a:p>
        </p:txBody>
      </p:sp>
      <p:sp>
        <p:nvSpPr>
          <p:cNvPr id="5" name="Content Placeholder 2"/>
          <p:cNvSpPr>
            <a:spLocks/>
          </p:cNvSpPr>
          <p:nvPr/>
        </p:nvSpPr>
        <p:spPr bwMode="auto">
          <a:xfrm>
            <a:off x="1588" y="6224587"/>
            <a:ext cx="8986837" cy="4222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lstStyle/>
          <a:p>
            <a:pPr marL="533400" indent="-533400" algn="r">
              <a:spcBef>
                <a:spcPct val="20000"/>
              </a:spcBef>
              <a:defRPr/>
            </a:pPr>
            <a:r>
              <a:rPr lang="en-US" b="1" i="1" dirty="0">
                <a:solidFill>
                  <a:srgbClr val="00B0F0"/>
                </a:solidFill>
                <a:effectLst>
                  <a:outerShdw blurRad="38100" dist="38100" dir="2700000" algn="tl">
                    <a:srgbClr val="000000">
                      <a:alpha val="43137"/>
                    </a:srgbClr>
                  </a:outerShdw>
                </a:effectLst>
                <a:latin typeface="Arial" charset="0"/>
              </a:rPr>
              <a:t>Campo G., et al. </a:t>
            </a:r>
            <a:r>
              <a:rPr lang="it-IT" b="1" i="1" dirty="0" err="1">
                <a:solidFill>
                  <a:srgbClr val="00B0F0"/>
                </a:solidFill>
              </a:rPr>
              <a:t>Chest</a:t>
            </a:r>
            <a:r>
              <a:rPr lang="it-IT" b="1" i="1" dirty="0">
                <a:solidFill>
                  <a:srgbClr val="00B0F0"/>
                </a:solidFill>
              </a:rPr>
              <a:t>. 2013 Sep;144(3):750-7</a:t>
            </a:r>
            <a:endParaRPr lang="en-GB" b="1" i="1" dirty="0">
              <a:solidFill>
                <a:srgbClr val="00B0F0"/>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0" y="0"/>
            <a:ext cx="9144000" cy="11969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44" tIns="48972" rIns="97944" bIns="48972"/>
          <a:lstStyle/>
          <a:p>
            <a:pPr algn="ctr">
              <a:defRPr/>
            </a:pPr>
            <a:endParaRPr lang="en-US" sz="900" b="1" dirty="0">
              <a:solidFill>
                <a:srgbClr val="FFFF00"/>
              </a:solidFill>
              <a:effectLst>
                <a:outerShdw blurRad="38100" dist="38100" dir="2700000" algn="tl">
                  <a:srgbClr val="FFFFFF"/>
                </a:outerShdw>
              </a:effectLst>
              <a:latin typeface="Arial" charset="0"/>
            </a:endParaRPr>
          </a:p>
          <a:p>
            <a:pPr algn="ctr">
              <a:defRPr/>
            </a:pPr>
            <a:r>
              <a:rPr lang="en-US" b="1" dirty="0">
                <a:solidFill>
                  <a:srgbClr val="FFFF00"/>
                </a:solidFill>
                <a:effectLst>
                  <a:outerShdw blurRad="38100" dist="38100" dir="2700000" algn="tl">
                    <a:srgbClr val="FFFFFF"/>
                  </a:outerShdw>
                </a:effectLst>
                <a:latin typeface="Arial" charset="0"/>
              </a:rPr>
              <a:t>CUMULATIVE INCIDENCE OF ACUTE-CONGESTIVE HEART FAILURE ACCORDING TO PRESENCE OR NOT OF COPD</a:t>
            </a:r>
          </a:p>
        </p:txBody>
      </p:sp>
      <p:pic>
        <p:nvPicPr>
          <p:cNvPr id="779268" name="Picture 2"/>
          <p:cNvPicPr>
            <a:picLocks noChangeAspect="1" noChangeArrowheads="1"/>
          </p:cNvPicPr>
          <p:nvPr/>
        </p:nvPicPr>
        <p:blipFill>
          <a:blip r:embed="rId3" cstate="print"/>
          <a:srcRect/>
          <a:stretch>
            <a:fillRect/>
          </a:stretch>
        </p:blipFill>
        <p:spPr bwMode="auto">
          <a:xfrm>
            <a:off x="428625" y="1557338"/>
            <a:ext cx="8286750" cy="4449762"/>
          </a:xfrm>
          <a:prstGeom prst="rect">
            <a:avLst/>
          </a:prstGeom>
          <a:noFill/>
          <a:ln w="28575">
            <a:noFill/>
            <a:miter lim="800000"/>
            <a:headEnd/>
            <a:tailEnd/>
          </a:ln>
          <a:effectLst/>
        </p:spPr>
      </p:pic>
      <p:sp>
        <p:nvSpPr>
          <p:cNvPr id="5" name="Content Placeholder 2"/>
          <p:cNvSpPr>
            <a:spLocks/>
          </p:cNvSpPr>
          <p:nvPr/>
        </p:nvSpPr>
        <p:spPr bwMode="auto">
          <a:xfrm>
            <a:off x="78581" y="6259512"/>
            <a:ext cx="8986837" cy="4222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lstStyle/>
          <a:p>
            <a:pPr marL="533400" indent="-533400" algn="r">
              <a:spcBef>
                <a:spcPct val="20000"/>
              </a:spcBef>
              <a:defRPr/>
            </a:pPr>
            <a:r>
              <a:rPr lang="en-US" b="1" i="1" dirty="0">
                <a:solidFill>
                  <a:srgbClr val="00B0F0"/>
                </a:solidFill>
                <a:effectLst>
                  <a:outerShdw blurRad="38100" dist="38100" dir="2700000" algn="tl">
                    <a:srgbClr val="000000">
                      <a:alpha val="43137"/>
                    </a:srgbClr>
                  </a:outerShdw>
                </a:effectLst>
                <a:latin typeface="Arial" charset="0"/>
              </a:rPr>
              <a:t>Campo G., et al. </a:t>
            </a:r>
            <a:r>
              <a:rPr lang="it-IT" b="1" i="1" dirty="0" err="1">
                <a:solidFill>
                  <a:srgbClr val="00B0F0"/>
                </a:solidFill>
              </a:rPr>
              <a:t>Chest</a:t>
            </a:r>
            <a:r>
              <a:rPr lang="it-IT" b="1" i="1" dirty="0">
                <a:solidFill>
                  <a:srgbClr val="00B0F0"/>
                </a:solidFill>
              </a:rPr>
              <a:t>. 2013 Sep;144(3):750-7</a:t>
            </a:r>
            <a:endParaRPr lang="en-GB" b="1" i="1" dirty="0">
              <a:solidFill>
                <a:srgbClr val="00B0F0"/>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ChangeArrowheads="1"/>
          </p:cNvSpPr>
          <p:nvPr/>
        </p:nvSpPr>
        <p:spPr bwMode="auto">
          <a:xfrm>
            <a:off x="1447800" y="312738"/>
            <a:ext cx="7239000" cy="1046162"/>
          </a:xfrm>
          <a:prstGeom prst="rect">
            <a:avLst/>
          </a:prstGeom>
          <a:noFill/>
          <a:ln w="9525">
            <a:noFill/>
            <a:miter lim="800000"/>
            <a:headEnd/>
            <a:tailEnd/>
          </a:ln>
        </p:spPr>
        <p:txBody>
          <a:bodyPr>
            <a:spAutoFit/>
          </a:bodyPr>
          <a:lstStyle/>
          <a:p>
            <a:r>
              <a:rPr lang="en-US" sz="1800">
                <a:solidFill>
                  <a:srgbClr val="FFCC00"/>
                </a:solidFill>
                <a:latin typeface="Tahoma" pitchFamily="34" charset="0"/>
                <a:ea typeface="ＭＳ Ｐゴシック" pitchFamily="34" charset="-128"/>
              </a:rPr>
              <a:t>Global Strategy for Diagnosis, Management and Prevention of COPD</a:t>
            </a:r>
          </a:p>
          <a:p>
            <a:r>
              <a:rPr lang="en-US" sz="4400">
                <a:solidFill>
                  <a:srgbClr val="FFCC00"/>
                </a:solidFill>
                <a:latin typeface="Tahoma" pitchFamily="34" charset="0"/>
                <a:ea typeface="ＭＳ Ｐゴシック" pitchFamily="34" charset="-128"/>
              </a:rPr>
              <a:t>Definition of COPD 2011</a:t>
            </a:r>
          </a:p>
        </p:txBody>
      </p:sp>
      <p:sp>
        <p:nvSpPr>
          <p:cNvPr id="237570" name="Rectangle 4"/>
          <p:cNvSpPr>
            <a:spLocks noChangeArrowheads="1"/>
          </p:cNvSpPr>
          <p:nvPr/>
        </p:nvSpPr>
        <p:spPr bwMode="auto">
          <a:xfrm>
            <a:off x="152400" y="1916832"/>
            <a:ext cx="8907463" cy="4431983"/>
          </a:xfrm>
          <a:prstGeom prst="rect">
            <a:avLst/>
          </a:prstGeom>
          <a:noFill/>
          <a:ln w="9525">
            <a:noFill/>
            <a:miter lim="800000"/>
            <a:headEnd/>
            <a:tailEnd/>
          </a:ln>
        </p:spPr>
        <p:txBody>
          <a:bodyPr>
            <a:spAutoFit/>
          </a:bodyPr>
          <a:lstStyle/>
          <a:p>
            <a:pPr algn="ctr">
              <a:spcBef>
                <a:spcPts val="1800"/>
              </a:spcBef>
              <a:buClr>
                <a:srgbClr val="00FF00"/>
              </a:buClr>
              <a:buSzPct val="60000"/>
            </a:pPr>
            <a:r>
              <a:rPr lang="en-US" sz="2800" b="1" dirty="0">
                <a:solidFill>
                  <a:srgbClr val="FFFFFF"/>
                </a:solidFill>
                <a:latin typeface="Tahoma" pitchFamily="34" charset="0"/>
                <a:ea typeface="ＭＳ Ｐゴシック" pitchFamily="34" charset="-128"/>
              </a:rPr>
              <a:t>COPD, a common preventable and treatable disease, is characterized by persistent airflow limitation that is usually progressive and associated with an enhanced chronic inflammatory response in the airways and the lung to noxious particles or </a:t>
            </a:r>
            <a:r>
              <a:rPr lang="en-US" sz="2800" b="1" dirty="0" smtClean="0">
                <a:solidFill>
                  <a:srgbClr val="FFFFFF"/>
                </a:solidFill>
                <a:latin typeface="Tahoma" pitchFamily="34" charset="0"/>
                <a:ea typeface="ＭＳ Ｐゴシック" pitchFamily="34" charset="-128"/>
              </a:rPr>
              <a:t>gases</a:t>
            </a:r>
          </a:p>
          <a:p>
            <a:pPr algn="ctr">
              <a:spcBef>
                <a:spcPts val="1800"/>
              </a:spcBef>
              <a:buClr>
                <a:srgbClr val="00FF00"/>
              </a:buClr>
              <a:buSzPct val="60000"/>
            </a:pPr>
            <a:endParaRPr lang="en-US" sz="2800" b="1" dirty="0">
              <a:solidFill>
                <a:srgbClr val="FFFFFF"/>
              </a:solidFill>
              <a:latin typeface="Tahoma" pitchFamily="34" charset="0"/>
              <a:ea typeface="ＭＳ Ｐゴシック" pitchFamily="34" charset="-128"/>
            </a:endParaRPr>
          </a:p>
          <a:p>
            <a:pPr algn="ctr">
              <a:spcBef>
                <a:spcPts val="1800"/>
              </a:spcBef>
              <a:buClr>
                <a:srgbClr val="00FF00"/>
              </a:buClr>
              <a:buSzPct val="60000"/>
            </a:pPr>
            <a:r>
              <a:rPr lang="en-US" sz="2800" b="1" dirty="0">
                <a:solidFill>
                  <a:srgbClr val="FFFF00"/>
                </a:solidFill>
                <a:latin typeface="Tahoma" pitchFamily="34" charset="0"/>
                <a:ea typeface="ＭＳ Ｐゴシック" pitchFamily="34" charset="-128"/>
              </a:rPr>
              <a:t>Exacerbations and comorbidities contribute to the overall severity in individual patients.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0" y="0"/>
            <a:ext cx="9144000" cy="17002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44" tIns="48972" rIns="97944" bIns="48972"/>
          <a:lstStyle/>
          <a:p>
            <a:pPr algn="ctr">
              <a:defRPr/>
            </a:pPr>
            <a:endParaRPr lang="en-US" sz="1050" b="1" dirty="0">
              <a:solidFill>
                <a:schemeClr val="tx2"/>
              </a:solidFill>
              <a:effectLst>
                <a:outerShdw blurRad="38100" dist="38100" dir="2700000" algn="tl">
                  <a:srgbClr val="FFFFFF"/>
                </a:outerShdw>
              </a:effectLst>
              <a:latin typeface="Arial" charset="0"/>
            </a:endParaRPr>
          </a:p>
          <a:p>
            <a:pPr algn="ctr">
              <a:defRPr/>
            </a:pPr>
            <a:r>
              <a:rPr lang="en-US" sz="3200" b="1" dirty="0">
                <a:solidFill>
                  <a:schemeClr val="tx2"/>
                </a:solidFill>
                <a:effectLst>
                  <a:outerShdw blurRad="38100" dist="38100" dir="2700000" algn="tl">
                    <a:srgbClr val="FFFFFF"/>
                  </a:outerShdw>
                </a:effectLst>
                <a:latin typeface="Arial" charset="0"/>
              </a:rPr>
              <a:t>CHRONIC OBSTRUCTIVE PULMONARY DISEASE AND CEREBRAL </a:t>
            </a:r>
            <a:r>
              <a:rPr lang="en-US" sz="3200" b="1" dirty="0" err="1">
                <a:solidFill>
                  <a:schemeClr val="tx2"/>
                </a:solidFill>
                <a:effectLst>
                  <a:outerShdw blurRad="38100" dist="38100" dir="2700000" algn="tl">
                    <a:srgbClr val="FFFFFF"/>
                  </a:outerShdw>
                </a:effectLst>
                <a:latin typeface="Arial" charset="0"/>
              </a:rPr>
              <a:t>MICROBLEEDS</a:t>
            </a:r>
            <a:r>
              <a:rPr lang="en-US" sz="3200" b="1" dirty="0">
                <a:solidFill>
                  <a:schemeClr val="tx2"/>
                </a:solidFill>
                <a:effectLst>
                  <a:outerShdw blurRad="38100" dist="38100" dir="2700000" algn="tl">
                    <a:srgbClr val="FFFFFF"/>
                  </a:outerShdw>
                </a:effectLst>
                <a:latin typeface="Arial" charset="0"/>
              </a:rPr>
              <a:t>: THE ROTTERDAM STUDY</a:t>
            </a:r>
          </a:p>
        </p:txBody>
      </p:sp>
      <p:sp>
        <p:nvSpPr>
          <p:cNvPr id="23555" name="Content Placeholder 2"/>
          <p:cNvSpPr>
            <a:spLocks/>
          </p:cNvSpPr>
          <p:nvPr/>
        </p:nvSpPr>
        <p:spPr bwMode="auto">
          <a:xfrm>
            <a:off x="-22225" y="6229032"/>
            <a:ext cx="9144000" cy="4222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lstStyle/>
          <a:p>
            <a:pPr marL="533400" indent="-533400" algn="r">
              <a:spcBef>
                <a:spcPct val="20000"/>
              </a:spcBef>
              <a:defRPr/>
            </a:pPr>
            <a:r>
              <a:rPr lang="en-US" b="1" i="1" dirty="0" err="1">
                <a:solidFill>
                  <a:srgbClr val="00FFFF"/>
                </a:solidFill>
                <a:effectLst>
                  <a:outerShdw blurRad="38100" dist="38100" dir="2700000" algn="tl">
                    <a:srgbClr val="000000">
                      <a:alpha val="43137"/>
                    </a:srgbClr>
                  </a:outerShdw>
                </a:effectLst>
                <a:latin typeface="Arial" charset="0"/>
              </a:rPr>
              <a:t>Lahousse</a:t>
            </a:r>
            <a:r>
              <a:rPr lang="en-US" b="1" i="1" dirty="0">
                <a:solidFill>
                  <a:srgbClr val="00FFFF"/>
                </a:solidFill>
                <a:effectLst>
                  <a:outerShdw blurRad="38100" dist="38100" dir="2700000" algn="tl">
                    <a:srgbClr val="000000">
                      <a:alpha val="43137"/>
                    </a:srgbClr>
                  </a:outerShdw>
                </a:effectLst>
                <a:latin typeface="Arial" charset="0"/>
              </a:rPr>
              <a:t>  L et al. AJRCCM,  </a:t>
            </a:r>
            <a:r>
              <a:rPr lang="en-US" b="1" i="1" dirty="0" smtClean="0">
                <a:solidFill>
                  <a:srgbClr val="00FFFF"/>
                </a:solidFill>
                <a:effectLst>
                  <a:outerShdw blurRad="38100" dist="38100" dir="2700000" algn="tl">
                    <a:srgbClr val="000000">
                      <a:alpha val="43137"/>
                    </a:srgbClr>
                  </a:outerShdw>
                </a:effectLst>
                <a:latin typeface="Arial" charset="0"/>
              </a:rPr>
              <a:t>2013</a:t>
            </a:r>
            <a:r>
              <a:rPr lang="it-IT" b="1" i="1" dirty="0">
                <a:solidFill>
                  <a:srgbClr val="00FFFF"/>
                </a:solidFill>
              </a:rPr>
              <a:t> </a:t>
            </a:r>
            <a:r>
              <a:rPr lang="it-IT" b="1" i="1" dirty="0" err="1" smtClean="0">
                <a:solidFill>
                  <a:srgbClr val="00FFFF"/>
                </a:solidFill>
              </a:rPr>
              <a:t>Oct</a:t>
            </a:r>
            <a:r>
              <a:rPr lang="it-IT" b="1" i="1" dirty="0" smtClean="0">
                <a:solidFill>
                  <a:srgbClr val="00FFFF"/>
                </a:solidFill>
              </a:rPr>
              <a:t> </a:t>
            </a:r>
            <a:r>
              <a:rPr lang="it-IT" b="1" i="1" dirty="0">
                <a:solidFill>
                  <a:srgbClr val="00FFFF"/>
                </a:solidFill>
              </a:rPr>
              <a:t>1;188(7):783-8.</a:t>
            </a:r>
            <a:endParaRPr lang="en-GB" b="1" i="1" dirty="0">
              <a:solidFill>
                <a:srgbClr val="00FFFF"/>
              </a:solidFill>
              <a:effectLst>
                <a:outerShdw blurRad="38100" dist="38100" dir="2700000" algn="tl">
                  <a:srgbClr val="000000">
                    <a:alpha val="43137"/>
                  </a:srgbClr>
                </a:outerShdw>
              </a:effectLst>
              <a:latin typeface="Arial" charset="0"/>
            </a:endParaRPr>
          </a:p>
        </p:txBody>
      </p:sp>
      <p:sp>
        <p:nvSpPr>
          <p:cNvPr id="2" name="Rettangolo 1"/>
          <p:cNvSpPr/>
          <p:nvPr/>
        </p:nvSpPr>
        <p:spPr>
          <a:xfrm>
            <a:off x="467518" y="2204864"/>
            <a:ext cx="8208963" cy="3477875"/>
          </a:xfrm>
          <a:prstGeom prst="rect">
            <a:avLst/>
          </a:prstGeom>
        </p:spPr>
        <p:txBody>
          <a:bodyPr>
            <a:spAutoFit/>
          </a:bodyPr>
          <a:lstStyle/>
          <a:p>
            <a:pPr algn="ctr">
              <a:defRPr/>
            </a:pPr>
            <a:r>
              <a:rPr lang="en-US" sz="4400" b="1" dirty="0">
                <a:effectLst>
                  <a:outerShdw blurRad="38100" dist="38100" dir="2700000" algn="tl">
                    <a:srgbClr val="000000">
                      <a:alpha val="43137"/>
                    </a:srgbClr>
                  </a:outerShdw>
                </a:effectLst>
                <a:latin typeface="Arial" charset="0"/>
              </a:rPr>
              <a:t>Our findings are compatible with an increased risk of COPD on the development of cerebral </a:t>
            </a:r>
            <a:r>
              <a:rPr lang="en-US" sz="4400" b="1" dirty="0" err="1">
                <a:effectLst>
                  <a:outerShdw blurRad="38100" dist="38100" dir="2700000" algn="tl">
                    <a:srgbClr val="000000">
                      <a:alpha val="43137"/>
                    </a:srgbClr>
                  </a:outerShdw>
                </a:effectLst>
                <a:latin typeface="Arial" charset="0"/>
              </a:rPr>
              <a:t>microbleeds</a:t>
            </a:r>
            <a:r>
              <a:rPr lang="en-US" sz="4400" b="1" dirty="0">
                <a:effectLst>
                  <a:outerShdw blurRad="38100" dist="38100" dir="2700000" algn="tl">
                    <a:srgbClr val="000000">
                      <a:alpha val="43137"/>
                    </a:srgbClr>
                  </a:outerShdw>
                </a:effectLst>
                <a:latin typeface="Arial" charset="0"/>
              </a:rPr>
              <a:t> in deep or </a:t>
            </a:r>
            <a:r>
              <a:rPr lang="en-US" sz="4400" b="1" dirty="0" err="1">
                <a:effectLst>
                  <a:outerShdw blurRad="38100" dist="38100" dir="2700000" algn="tl">
                    <a:srgbClr val="000000">
                      <a:alpha val="43137"/>
                    </a:srgbClr>
                  </a:outerShdw>
                </a:effectLst>
                <a:latin typeface="Arial" charset="0"/>
              </a:rPr>
              <a:t>infratentorial</a:t>
            </a:r>
            <a:r>
              <a:rPr lang="en-US" sz="4400" b="1" dirty="0">
                <a:effectLst>
                  <a:outerShdw blurRad="38100" dist="38100" dir="2700000" algn="tl">
                    <a:srgbClr val="000000">
                      <a:alpha val="43137"/>
                    </a:srgbClr>
                  </a:outerShdw>
                </a:effectLst>
                <a:latin typeface="Arial" charset="0"/>
              </a:rPr>
              <a:t> </a:t>
            </a:r>
            <a:r>
              <a:rPr lang="en-US" sz="4400" b="1" dirty="0" smtClean="0">
                <a:effectLst>
                  <a:outerShdw blurRad="38100" dist="38100" dir="2700000" algn="tl">
                    <a:srgbClr val="000000">
                      <a:alpha val="43137"/>
                    </a:srgbClr>
                  </a:outerShdw>
                </a:effectLst>
                <a:latin typeface="Arial" charset="0"/>
              </a:rPr>
              <a:t>locations </a:t>
            </a:r>
            <a:endParaRPr lang="it-IT" sz="4400" b="1" dirty="0">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Rectangle 2"/>
          <p:cNvSpPr>
            <a:spLocks noChangeArrowheads="1"/>
          </p:cNvSpPr>
          <p:nvPr/>
        </p:nvSpPr>
        <p:spPr bwMode="auto">
          <a:xfrm>
            <a:off x="0" y="20638"/>
            <a:ext cx="9144000" cy="1176337"/>
          </a:xfrm>
          <a:prstGeom prst="rect">
            <a:avLst/>
          </a:prstGeom>
          <a:solidFill>
            <a:schemeClr val="bg2"/>
          </a:solidFill>
          <a:ln w="9525">
            <a:noFill/>
            <a:miter lim="800000"/>
            <a:headEnd/>
            <a:tailEnd/>
          </a:ln>
        </p:spPr>
        <p:txBody>
          <a:bodyPr lIns="97944" tIns="48972" rIns="97944" bIns="48972"/>
          <a:lstStyle/>
          <a:p>
            <a:pPr algn="ctr"/>
            <a:r>
              <a:rPr lang="en-US" sz="3600" b="1">
                <a:solidFill>
                  <a:srgbClr val="FFFF00"/>
                </a:solidFill>
                <a:latin typeface="Arial" charset="0"/>
              </a:rPr>
              <a:t>IDENTIFYING AND TREATING COPD IN CARDIAC PATIENTS</a:t>
            </a:r>
            <a:endParaRPr lang="it-IT" sz="3600">
              <a:solidFill>
                <a:srgbClr val="FFFF00"/>
              </a:solidFill>
              <a:latin typeface="Arial" charset="0"/>
            </a:endParaRPr>
          </a:p>
        </p:txBody>
      </p:sp>
      <p:sp>
        <p:nvSpPr>
          <p:cNvPr id="23555" name="Content Placeholder 2"/>
          <p:cNvSpPr>
            <a:spLocks/>
          </p:cNvSpPr>
          <p:nvPr/>
        </p:nvSpPr>
        <p:spPr bwMode="auto">
          <a:xfrm>
            <a:off x="22225" y="6224588"/>
            <a:ext cx="8988425" cy="422275"/>
          </a:xfrm>
          <a:prstGeom prst="rect">
            <a:avLst/>
          </a:prstGeom>
          <a:solidFill>
            <a:srgbClr val="000066"/>
          </a:solidFill>
          <a:ln>
            <a:noFill/>
          </a:ln>
          <a:extLst/>
        </p:spPr>
        <p:txBody>
          <a:bodyPr lIns="0"/>
          <a:lstStyle/>
          <a:p>
            <a:pPr marL="533400" indent="-533400" algn="ctr">
              <a:spcBef>
                <a:spcPct val="20000"/>
              </a:spcBef>
              <a:defRPr/>
            </a:pPr>
            <a:r>
              <a:rPr lang="it-IT" sz="2000" b="1" i="1" dirty="0" err="1">
                <a:solidFill>
                  <a:srgbClr val="00FFFF"/>
                </a:solidFill>
                <a:latin typeface="Arial" charset="0"/>
              </a:rPr>
              <a:t>Nozzoli</a:t>
            </a:r>
            <a:r>
              <a:rPr lang="it-IT" sz="2000" b="1" i="1" baseline="30000" dirty="0">
                <a:solidFill>
                  <a:srgbClr val="00FFFF"/>
                </a:solidFill>
                <a:latin typeface="Arial" charset="0"/>
              </a:rPr>
              <a:t> </a:t>
            </a:r>
            <a:r>
              <a:rPr lang="it-IT" sz="2000" b="1" i="1" dirty="0">
                <a:solidFill>
                  <a:srgbClr val="00FFFF"/>
                </a:solidFill>
                <a:latin typeface="Arial" charset="0"/>
              </a:rPr>
              <a:t> C, </a:t>
            </a:r>
            <a:r>
              <a:rPr lang="it-IT" sz="2000" b="1" i="1" dirty="0" err="1">
                <a:solidFill>
                  <a:srgbClr val="00FFFF"/>
                </a:solidFill>
                <a:latin typeface="Arial" charset="0"/>
              </a:rPr>
              <a:t>Beghè</a:t>
            </a:r>
            <a:r>
              <a:rPr lang="it-IT" sz="2000" b="1" i="1" baseline="30000" dirty="0">
                <a:solidFill>
                  <a:srgbClr val="00FFFF"/>
                </a:solidFill>
                <a:latin typeface="Arial" charset="0"/>
              </a:rPr>
              <a:t> </a:t>
            </a:r>
            <a:r>
              <a:rPr lang="it-IT" sz="2000" b="1" i="1" dirty="0">
                <a:solidFill>
                  <a:srgbClr val="00FFFF"/>
                </a:solidFill>
                <a:latin typeface="Arial" charset="0"/>
              </a:rPr>
              <a:t>B, Boschetto</a:t>
            </a:r>
            <a:r>
              <a:rPr lang="it-IT" sz="2000" b="1" i="1" baseline="30000" dirty="0">
                <a:solidFill>
                  <a:srgbClr val="00FFFF"/>
                </a:solidFill>
                <a:latin typeface="Arial" charset="0"/>
              </a:rPr>
              <a:t> </a:t>
            </a:r>
            <a:r>
              <a:rPr lang="it-IT" sz="2000" b="1" i="1" dirty="0">
                <a:solidFill>
                  <a:srgbClr val="00FFFF"/>
                </a:solidFill>
                <a:latin typeface="Arial" charset="0"/>
              </a:rPr>
              <a:t>P, and Fabbri</a:t>
            </a:r>
            <a:r>
              <a:rPr lang="it-IT" sz="2000" b="1" i="1" baseline="30000" dirty="0">
                <a:solidFill>
                  <a:srgbClr val="00FFFF"/>
                </a:solidFill>
                <a:latin typeface="Arial" charset="0"/>
              </a:rPr>
              <a:t> </a:t>
            </a:r>
            <a:r>
              <a:rPr lang="en-US" sz="2000" b="1" i="1" dirty="0">
                <a:solidFill>
                  <a:srgbClr val="00FFFF"/>
                </a:solidFill>
                <a:effectLst>
                  <a:outerShdw blurRad="38100" dist="38100" dir="2700000" algn="tl">
                    <a:srgbClr val="FFFFFF"/>
                  </a:outerShdw>
                </a:effectLst>
                <a:latin typeface="Arial" charset="0"/>
              </a:rPr>
              <a:t> </a:t>
            </a:r>
            <a:r>
              <a:rPr lang="en-US" sz="2000" b="1" i="1" dirty="0">
                <a:solidFill>
                  <a:srgbClr val="00FFFF"/>
                </a:solidFill>
                <a:effectLst>
                  <a:outerShdw blurRad="38100" dist="38100" dir="2700000" algn="tl">
                    <a:srgbClr val="000000">
                      <a:alpha val="43137"/>
                    </a:srgbClr>
                  </a:outerShdw>
                </a:effectLst>
                <a:latin typeface="Arial" charset="0"/>
              </a:rPr>
              <a:t>LM. Chest </a:t>
            </a:r>
            <a:r>
              <a:rPr lang="it-IT" sz="2000" b="1" i="1" dirty="0">
                <a:solidFill>
                  <a:srgbClr val="00FFFF"/>
                </a:solidFill>
              </a:rPr>
              <a:t>Sep;144(3):723-6</a:t>
            </a:r>
            <a:endParaRPr lang="en-GB" sz="2000" b="1" i="1" dirty="0">
              <a:solidFill>
                <a:srgbClr val="00FFFF"/>
              </a:solidFill>
              <a:effectLst>
                <a:outerShdw blurRad="38100" dist="38100" dir="2700000" algn="tl">
                  <a:srgbClr val="000000">
                    <a:alpha val="43137"/>
                  </a:srgbClr>
                </a:outerShdw>
              </a:effectLst>
              <a:latin typeface="Arial" charset="0"/>
            </a:endParaRPr>
          </a:p>
        </p:txBody>
      </p:sp>
      <p:sp>
        <p:nvSpPr>
          <p:cNvPr id="2" name="Rettangolo 1"/>
          <p:cNvSpPr/>
          <p:nvPr/>
        </p:nvSpPr>
        <p:spPr>
          <a:xfrm>
            <a:off x="292100" y="1772816"/>
            <a:ext cx="8712200" cy="3785652"/>
          </a:xfrm>
          <a:prstGeom prst="rect">
            <a:avLst/>
          </a:prstGeom>
        </p:spPr>
        <p:txBody>
          <a:bodyPr>
            <a:spAutoFit/>
          </a:bodyPr>
          <a:lstStyle/>
          <a:p>
            <a:pPr algn="ctr">
              <a:defRPr/>
            </a:pPr>
            <a:r>
              <a:rPr lang="en-US" sz="4000" b="1" dirty="0">
                <a:solidFill>
                  <a:srgbClr val="FFFFFF"/>
                </a:solidFill>
                <a:latin typeface="Arial" charset="0"/>
              </a:rPr>
              <a:t>Patients with STEMI </a:t>
            </a:r>
            <a:r>
              <a:rPr lang="en-US" sz="4000" b="1" dirty="0" smtClean="0">
                <a:solidFill>
                  <a:srgbClr val="FFFFFF"/>
                </a:solidFill>
                <a:latin typeface="Arial" charset="0"/>
              </a:rPr>
              <a:t>(</a:t>
            </a:r>
            <a:r>
              <a:rPr lang="en-US" sz="4000" b="1" i="1" dirty="0" smtClean="0">
                <a:solidFill>
                  <a:srgbClr val="FFFF00"/>
                </a:solidFill>
                <a:latin typeface="Arial" charset="0"/>
              </a:rPr>
              <a:t>and I would say any type of chronic CVD, </a:t>
            </a:r>
            <a:r>
              <a:rPr lang="en-US" sz="4000" b="1" i="1" dirty="0" err="1" smtClean="0">
                <a:solidFill>
                  <a:srgbClr val="FFFF00"/>
                </a:solidFill>
                <a:latin typeface="Arial" charset="0"/>
              </a:rPr>
              <a:t>ndr</a:t>
            </a:r>
            <a:r>
              <a:rPr lang="en-US" sz="4000" b="1" dirty="0" smtClean="0">
                <a:solidFill>
                  <a:srgbClr val="FFFFFF"/>
                </a:solidFill>
                <a:latin typeface="Arial" charset="0"/>
              </a:rPr>
              <a:t>) must </a:t>
            </a:r>
            <a:r>
              <a:rPr lang="en-US" sz="4000" b="1" dirty="0">
                <a:solidFill>
                  <a:srgbClr val="FFFFFF"/>
                </a:solidFill>
                <a:latin typeface="Arial" charset="0"/>
              </a:rPr>
              <a:t>be properly </a:t>
            </a:r>
            <a:r>
              <a:rPr lang="en-US" sz="4000" b="1" dirty="0" smtClean="0">
                <a:solidFill>
                  <a:srgbClr val="FFFFFF"/>
                </a:solidFill>
                <a:latin typeface="Arial" charset="0"/>
              </a:rPr>
              <a:t>investigated and possibly treated for concomitant diseases, particularly COPD and vice versa.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 y="1569517"/>
            <a:ext cx="9144000" cy="4893647"/>
          </a:xfrm>
          <a:prstGeom prst="rect">
            <a:avLst/>
          </a:prstGeom>
          <a:noFill/>
        </p:spPr>
        <p:txBody>
          <a:bodyPr wrap="square">
            <a:spAutoFit/>
          </a:bodyPr>
          <a:lstStyle/>
          <a:p>
            <a:pPr marL="342900" indent="-342900" algn="ctr">
              <a:lnSpc>
                <a:spcPct val="150000"/>
              </a:lnSpc>
              <a:buClr>
                <a:srgbClr val="FFFF00"/>
              </a:buClr>
              <a:buFont typeface="Wingdings" pitchFamily="2" charset="2"/>
              <a:buChar char="ü"/>
              <a:defRPr/>
            </a:pPr>
            <a:r>
              <a:rPr lang="it-IT" sz="2600" b="1" dirty="0" smtClean="0">
                <a:solidFill>
                  <a:srgbClr val="FFFFFF"/>
                </a:solidFill>
                <a:effectLst>
                  <a:outerShdw blurRad="38100" dist="38100" dir="2700000" algn="tl">
                    <a:srgbClr val="000000"/>
                  </a:outerShdw>
                </a:effectLst>
                <a:latin typeface="Comic Sans MS" pitchFamily="66" charset="0"/>
              </a:rPr>
              <a:t>MULTIMORBIDITY</a:t>
            </a:r>
          </a:p>
          <a:p>
            <a:pPr marL="342900" indent="-342900" algn="ctr">
              <a:lnSpc>
                <a:spcPct val="150000"/>
              </a:lnSpc>
              <a:buClr>
                <a:srgbClr val="FFFF00"/>
              </a:buClr>
              <a:buFont typeface="Wingdings" pitchFamily="2" charset="2"/>
              <a:buChar char="ü"/>
              <a:defRPr/>
            </a:pPr>
            <a:endParaRPr lang="it-IT" sz="2600" b="1" dirty="0" smtClean="0">
              <a:solidFill>
                <a:srgbClr val="FFFFFF"/>
              </a:solidFill>
              <a:effectLst>
                <a:outerShdw blurRad="38100" dist="38100" dir="2700000" algn="tl">
                  <a:srgbClr val="000000"/>
                </a:outerShdw>
              </a:effectLst>
              <a:latin typeface="Comic Sans MS" pitchFamily="66" charset="0"/>
            </a:endParaRPr>
          </a:p>
          <a:p>
            <a:pPr marL="342900" indent="-342900" algn="ctr">
              <a:lnSpc>
                <a:spcPct val="150000"/>
              </a:lnSpc>
              <a:buClr>
                <a:srgbClr val="FFFF00"/>
              </a:buClr>
              <a:buFont typeface="Wingdings" pitchFamily="2" charset="2"/>
              <a:buChar char="ü"/>
              <a:defRPr/>
            </a:pPr>
            <a:r>
              <a:rPr lang="it-IT" sz="2600" b="1" dirty="0" smtClean="0">
                <a:solidFill>
                  <a:srgbClr val="FFFFFF"/>
                </a:solidFill>
                <a:effectLst>
                  <a:outerShdw blurRad="38100" dist="38100" dir="2700000" algn="tl">
                    <a:srgbClr val="000000"/>
                  </a:outerShdw>
                </a:effectLst>
                <a:latin typeface="Comic Sans MS" pitchFamily="66" charset="0"/>
              </a:rPr>
              <a:t>HISCHAEMIC HEART DISEASE AND COPD</a:t>
            </a:r>
          </a:p>
          <a:p>
            <a:pPr marL="342900" indent="-342900" algn="ctr">
              <a:lnSpc>
                <a:spcPct val="150000"/>
              </a:lnSpc>
              <a:buClr>
                <a:srgbClr val="FFFF00"/>
              </a:buClr>
              <a:buFont typeface="Wingdings" pitchFamily="2" charset="2"/>
              <a:buChar char="ü"/>
              <a:defRPr/>
            </a:pPr>
            <a:endParaRPr lang="it-IT" sz="2600" b="1" dirty="0" smtClean="0">
              <a:solidFill>
                <a:schemeClr val="tx2"/>
              </a:solidFill>
              <a:effectLst>
                <a:outerShdw blurRad="38100" dist="38100" dir="2700000" algn="tl">
                  <a:srgbClr val="000000"/>
                </a:outerShdw>
              </a:effectLst>
              <a:latin typeface="Comic Sans MS" pitchFamily="66" charset="0"/>
            </a:endParaRPr>
          </a:p>
          <a:p>
            <a:pPr marL="342900" indent="-342900" algn="ctr">
              <a:lnSpc>
                <a:spcPct val="150000"/>
              </a:lnSpc>
              <a:buClr>
                <a:srgbClr val="FFFF00"/>
              </a:buClr>
              <a:buFont typeface="Wingdings" pitchFamily="2" charset="2"/>
              <a:buChar char="ü"/>
              <a:defRPr/>
            </a:pPr>
            <a:r>
              <a:rPr lang="it-IT" sz="2600" b="1" dirty="0" smtClean="0">
                <a:solidFill>
                  <a:schemeClr val="tx2"/>
                </a:solidFill>
                <a:effectLst>
                  <a:outerShdw blurRad="38100" dist="38100" dir="2700000" algn="tl">
                    <a:srgbClr val="000000"/>
                  </a:outerShdw>
                </a:effectLst>
                <a:latin typeface="Comic Sans MS" pitchFamily="66" charset="0"/>
              </a:rPr>
              <a:t>CHRONIC HEART FAILURE AND COPD</a:t>
            </a:r>
          </a:p>
          <a:p>
            <a:pPr marL="342900" indent="-342900" algn="ctr">
              <a:lnSpc>
                <a:spcPct val="150000"/>
              </a:lnSpc>
              <a:buClr>
                <a:srgbClr val="FFFF00"/>
              </a:buClr>
              <a:buFont typeface="Wingdings" pitchFamily="2" charset="2"/>
              <a:buChar char="ü"/>
              <a:defRPr/>
            </a:pPr>
            <a:endParaRPr lang="it-IT" sz="2600" b="1" dirty="0" smtClean="0">
              <a:solidFill>
                <a:srgbClr val="FFFFFF"/>
              </a:solidFill>
              <a:effectLst>
                <a:outerShdw blurRad="38100" dist="38100" dir="2700000" algn="tl">
                  <a:srgbClr val="000000"/>
                </a:outerShdw>
              </a:effectLst>
              <a:latin typeface="Comic Sans MS" pitchFamily="66" charset="0"/>
            </a:endParaRPr>
          </a:p>
          <a:p>
            <a:pPr marL="342900" indent="-342900" algn="ctr">
              <a:lnSpc>
                <a:spcPct val="150000"/>
              </a:lnSpc>
              <a:buClr>
                <a:srgbClr val="FFFF00"/>
              </a:buClr>
              <a:buFont typeface="Wingdings" pitchFamily="2" charset="2"/>
              <a:buChar char="ü"/>
              <a:defRPr/>
            </a:pPr>
            <a:r>
              <a:rPr lang="it-IT" sz="2600" b="1" dirty="0" smtClean="0">
                <a:solidFill>
                  <a:srgbClr val="FFFFFF"/>
                </a:solidFill>
                <a:effectLst>
                  <a:outerShdw blurRad="38100" dist="38100" dir="2700000" algn="tl">
                    <a:srgbClr val="000000"/>
                  </a:outerShdw>
                </a:effectLst>
                <a:latin typeface="Comic Sans MS" pitchFamily="66" charset="0"/>
              </a:rPr>
              <a:t>COMPLEXITY OF ACUTE RESPIRATORY SYMPTOMS IN PATIENTS WITH COPD </a:t>
            </a:r>
            <a:endParaRPr lang="en-US" sz="2600" b="1" dirty="0">
              <a:solidFill>
                <a:srgbClr val="FFFFFF"/>
              </a:solidFill>
              <a:latin typeface="Comic Sans MS" pitchFamily="66" charset="0"/>
            </a:endParaRPr>
          </a:p>
        </p:txBody>
      </p:sp>
      <p:sp>
        <p:nvSpPr>
          <p:cNvPr id="5" name="Rectangle 2"/>
          <p:cNvSpPr>
            <a:spLocks noChangeArrowheads="1"/>
          </p:cNvSpPr>
          <p:nvPr/>
        </p:nvSpPr>
        <p:spPr bwMode="auto">
          <a:xfrm>
            <a:off x="-1" y="-1"/>
            <a:ext cx="9144001" cy="1412777"/>
          </a:xfrm>
          <a:prstGeom prst="rect">
            <a:avLst/>
          </a:prstGeom>
          <a:solidFill>
            <a:schemeClr val="bg2"/>
          </a:solidFill>
          <a:ln>
            <a:noFill/>
          </a:ln>
          <a:extLst/>
        </p:spPr>
        <p:txBody>
          <a:bodyPr lIns="97944" tIns="48972" rIns="97944" bIns="48972"/>
          <a:lstStyle/>
          <a:p>
            <a:pPr algn="ctr">
              <a:defRPr/>
            </a:pPr>
            <a:r>
              <a:rPr lang="it-IT" sz="4400" b="1" dirty="0" smtClean="0">
                <a:solidFill>
                  <a:schemeClr val="tx2"/>
                </a:solidFill>
                <a:latin typeface="Arial" charset="0"/>
              </a:rPr>
              <a:t>THE LUNG AND THE HEART:</a:t>
            </a:r>
            <a:br>
              <a:rPr lang="it-IT" sz="4400" b="1" dirty="0" smtClean="0">
                <a:solidFill>
                  <a:schemeClr val="tx2"/>
                </a:solidFill>
                <a:latin typeface="Arial" charset="0"/>
              </a:rPr>
            </a:br>
            <a:r>
              <a:rPr lang="it-IT" sz="4400" b="1" dirty="0" smtClean="0">
                <a:solidFill>
                  <a:schemeClr val="tx2"/>
                </a:solidFill>
                <a:latin typeface="Arial" charset="0"/>
              </a:rPr>
              <a:t>SYNCRONY IN FATE</a:t>
            </a:r>
            <a:endParaRPr lang="en-US" sz="11500" b="1" dirty="0">
              <a:solidFill>
                <a:schemeClr val="tx2"/>
              </a:solidFill>
              <a:effectLst>
                <a:outerShdw blurRad="38100" dist="38100" dir="2700000" algn="tl">
                  <a:srgbClr val="FFFFFF"/>
                </a:outerShdw>
              </a:effectLst>
              <a:latin typeface="Arial" charset="0"/>
              <a:ea typeface="ＭＳ Ｐゴシック" pitchFamily="34" charset="-128"/>
            </a:endParaRPr>
          </a:p>
        </p:txBody>
      </p:sp>
    </p:spTree>
    <p:extLst>
      <p:ext uri="{BB962C8B-B14F-4D97-AF65-F5344CB8AC3E}">
        <p14:creationId xmlns:p14="http://schemas.microsoft.com/office/powerpoint/2010/main" val="25045494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66"/>
        </a:solidFill>
        <a:effectLst/>
      </p:bgPr>
    </p:bg>
    <p:spTree>
      <p:nvGrpSpPr>
        <p:cNvPr id="1" name=""/>
        <p:cNvGrpSpPr/>
        <p:nvPr/>
      </p:nvGrpSpPr>
      <p:grpSpPr>
        <a:xfrm>
          <a:off x="0" y="0"/>
          <a:ext cx="0" cy="0"/>
          <a:chOff x="0" y="0"/>
          <a:chExt cx="0" cy="0"/>
        </a:xfrm>
      </p:grpSpPr>
      <p:sp>
        <p:nvSpPr>
          <p:cNvPr id="2710530" name="Rectangle 2"/>
          <p:cNvSpPr>
            <a:spLocks noGrp="1" noChangeArrowheads="1"/>
          </p:cNvSpPr>
          <p:nvPr>
            <p:ph type="title" idx="4294967295"/>
          </p:nvPr>
        </p:nvSpPr>
        <p:spPr/>
        <p:txBody>
          <a:bodyPr/>
          <a:lstStyle/>
          <a:p>
            <a:pPr>
              <a:defRPr/>
            </a:pPr>
            <a:r>
              <a:rPr lang="en-GB" sz="3600">
                <a:effectLst>
                  <a:outerShdw blurRad="38100" dist="38100" dir="2700000" algn="tl">
                    <a:srgbClr val="000000"/>
                  </a:outerShdw>
                </a:effectLst>
              </a:rPr>
              <a:t>Prevalence of heart failure in </a:t>
            </a:r>
            <a:r>
              <a:rPr lang="en-GB" sz="3600" i="1">
                <a:effectLst>
                  <a:outerShdw blurRad="38100" dist="38100" dir="2700000" algn="tl">
                    <a:srgbClr val="000000"/>
                  </a:outerShdw>
                </a:effectLst>
              </a:rPr>
              <a:t>stable</a:t>
            </a:r>
            <a:r>
              <a:rPr lang="en-GB" sz="3600">
                <a:effectLst>
                  <a:outerShdw blurRad="38100" dist="38100" dir="2700000" algn="tl">
                    <a:srgbClr val="000000"/>
                  </a:outerShdw>
                </a:effectLst>
              </a:rPr>
              <a:t> ‘COPD’ (aged 65 years or over)</a:t>
            </a:r>
            <a:br>
              <a:rPr lang="en-GB" sz="3600">
                <a:effectLst>
                  <a:outerShdw blurRad="38100" dist="38100" dir="2700000" algn="tl">
                    <a:srgbClr val="000000"/>
                  </a:outerShdw>
                </a:effectLst>
              </a:rPr>
            </a:br>
            <a:r>
              <a:rPr lang="en-GB" sz="3600">
                <a:effectLst>
                  <a:outerShdw blurRad="38100" dist="38100" dir="2700000" algn="tl">
                    <a:srgbClr val="000000"/>
                  </a:outerShdw>
                </a:effectLst>
              </a:rPr>
              <a:t> </a:t>
            </a:r>
            <a:r>
              <a:rPr lang="nl-NL" sz="1800" b="0" i="1">
                <a:effectLst>
                  <a:outerShdw blurRad="38100" dist="38100" dir="2700000" algn="tl">
                    <a:srgbClr val="000000"/>
                  </a:outerShdw>
                </a:effectLst>
              </a:rPr>
              <a:t>Rutten FH et al, Eur Heart J 2005;26:1887-94</a:t>
            </a:r>
            <a:endParaRPr lang="en-GB" sz="1800" b="0" i="1">
              <a:effectLst>
                <a:outerShdw blurRad="38100" dist="38100" dir="2700000" algn="tl">
                  <a:srgbClr val="000000"/>
                </a:outerShdw>
              </a:effectLst>
            </a:endParaRPr>
          </a:p>
        </p:txBody>
      </p:sp>
      <p:graphicFrame>
        <p:nvGraphicFramePr>
          <p:cNvPr id="2" name="Diagramma 1"/>
          <p:cNvGraphicFramePr/>
          <p:nvPr/>
        </p:nvGraphicFramePr>
        <p:xfrm>
          <a:off x="323528" y="2204864"/>
          <a:ext cx="5256584" cy="4032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1300" name="Picture 15"/>
          <p:cNvPicPr>
            <a:picLocks noGrp="1" noChangeAspect="1" noChangeArrowheads="1"/>
          </p:cNvPicPr>
          <p:nvPr>
            <p:ph sz="quarter" idx="4294967295"/>
          </p:nvPr>
        </p:nvPicPr>
        <p:blipFill>
          <a:blip r:embed="rId8" cstate="print"/>
          <a:srcRect/>
          <a:stretch>
            <a:fillRect/>
          </a:stretch>
        </p:blipFill>
        <p:spPr>
          <a:xfrm>
            <a:off x="6084888" y="3068638"/>
            <a:ext cx="2928937" cy="2151062"/>
          </a:xfrm>
          <a:solidFill>
            <a:schemeClr val="accent1"/>
          </a:solidFill>
          <a:ln>
            <a:solidFill>
              <a:srgbClr val="FFFF99"/>
            </a:solidFill>
          </a:ln>
        </p:spPr>
      </p:pic>
      <p:sp>
        <p:nvSpPr>
          <p:cNvPr id="311301" name="Rectangle 16"/>
          <p:cNvSpPr>
            <a:spLocks noChangeArrowheads="1"/>
          </p:cNvSpPr>
          <p:nvPr/>
        </p:nvSpPr>
        <p:spPr bwMode="auto">
          <a:xfrm>
            <a:off x="3292475" y="6237288"/>
            <a:ext cx="5851525" cy="620712"/>
          </a:xfrm>
          <a:prstGeom prst="rect">
            <a:avLst/>
          </a:prstGeom>
          <a:noFill/>
          <a:ln w="9525">
            <a:noFill/>
            <a:miter lim="800000"/>
            <a:headEnd/>
            <a:tailEnd/>
          </a:ln>
        </p:spPr>
        <p:txBody>
          <a:bodyPr wrap="none" lIns="91429" tIns="45714" rIns="91429" bIns="45714" anchor="ctr"/>
          <a:lstStyle/>
          <a:p>
            <a:pPr algn="r" eaLnBrk="0" hangingPunct="0"/>
            <a:r>
              <a:rPr lang="nl-NL" sz="2000" b="1" i="1">
                <a:solidFill>
                  <a:srgbClr val="3399FF"/>
                </a:solidFill>
                <a:latin typeface="Arial" charset="0"/>
              </a:rPr>
              <a:t>Rutten FH et al, Eur Heart J 2005;26:1887-94</a:t>
            </a:r>
            <a:endParaRPr lang="it-IT" sz="2000" b="1" i="1">
              <a:solidFill>
                <a:srgbClr val="3399FF"/>
              </a:solidFill>
              <a:latin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Grp="1"/>
          </p:cNvSpPr>
          <p:nvPr>
            <p:ph type="title" idx="4294967295"/>
          </p:nvPr>
        </p:nvSpPr>
        <p:spPr>
          <a:xfrm>
            <a:off x="914400" y="512763"/>
            <a:ext cx="7772400" cy="539750"/>
          </a:xfrm>
        </p:spPr>
        <p:txBody>
          <a:bodyPr/>
          <a:lstStyle/>
          <a:p>
            <a:pPr>
              <a:defRPr/>
            </a:pPr>
            <a:r>
              <a:rPr lang="en-CA" sz="3600" b="1" dirty="0" smtClean="0">
                <a:solidFill>
                  <a:srgbClr val="00FFFF"/>
                </a:solidFill>
                <a:effectLst>
                  <a:outerShdw blurRad="38100" dist="38100" dir="2700000" algn="tl">
                    <a:srgbClr val="000000"/>
                  </a:outerShdw>
                </a:effectLst>
                <a:latin typeface="Comic Sans MS" pitchFamily="66" charset="0"/>
              </a:rPr>
              <a:t>COPD </a:t>
            </a:r>
            <a:r>
              <a:rPr lang="en-CA" sz="3600" b="1" dirty="0" smtClean="0">
                <a:effectLst>
                  <a:outerShdw blurRad="38100" dist="38100" dir="2700000" algn="tl">
                    <a:srgbClr val="000000"/>
                  </a:outerShdw>
                </a:effectLst>
                <a:latin typeface="Comic Sans MS" pitchFamily="66" charset="0"/>
              </a:rPr>
              <a:t>  </a:t>
            </a:r>
            <a:r>
              <a:rPr lang="en-CA" sz="3600" i="1" dirty="0" smtClean="0">
                <a:solidFill>
                  <a:schemeClr val="tx1"/>
                </a:solidFill>
                <a:effectLst>
                  <a:outerShdw blurRad="38100" dist="38100" dir="2700000" algn="tl">
                    <a:srgbClr val="000000"/>
                  </a:outerShdw>
                </a:effectLst>
                <a:latin typeface="Comic Sans MS" pitchFamily="66" charset="0"/>
              </a:rPr>
              <a:t>vs.</a:t>
            </a:r>
            <a:r>
              <a:rPr lang="en-CA" sz="3600" b="1" i="1" dirty="0" smtClean="0">
                <a:effectLst>
                  <a:outerShdw blurRad="38100" dist="38100" dir="2700000" algn="tl">
                    <a:srgbClr val="000000"/>
                  </a:outerShdw>
                </a:effectLst>
                <a:latin typeface="Comic Sans MS" pitchFamily="66" charset="0"/>
              </a:rPr>
              <a:t>   </a:t>
            </a:r>
            <a:r>
              <a:rPr lang="en-CA" sz="3600" b="1" dirty="0" smtClean="0">
                <a:solidFill>
                  <a:srgbClr val="FF0000"/>
                </a:solidFill>
                <a:effectLst>
                  <a:outerShdw blurRad="38100" dist="38100" dir="2700000" algn="tl">
                    <a:srgbClr val="000000"/>
                  </a:outerShdw>
                </a:effectLst>
                <a:latin typeface="Comic Sans MS" pitchFamily="66" charset="0"/>
              </a:rPr>
              <a:t>CHF</a:t>
            </a:r>
          </a:p>
        </p:txBody>
      </p:sp>
      <p:sp>
        <p:nvSpPr>
          <p:cNvPr id="295938" name="Rectangle 3"/>
          <p:cNvSpPr>
            <a:spLocks noGrp="1"/>
          </p:cNvSpPr>
          <p:nvPr>
            <p:ph type="body" idx="4294967295"/>
          </p:nvPr>
        </p:nvSpPr>
        <p:spPr>
          <a:xfrm>
            <a:off x="323850" y="1341438"/>
            <a:ext cx="8569325" cy="1223962"/>
          </a:xfrm>
        </p:spPr>
        <p:txBody>
          <a:bodyPr/>
          <a:lstStyle/>
          <a:p>
            <a:pPr>
              <a:lnSpc>
                <a:spcPct val="135000"/>
              </a:lnSpc>
              <a:defRPr/>
            </a:pPr>
            <a:r>
              <a:rPr lang="en-CA" sz="2800" dirty="0" smtClean="0">
                <a:effectLst>
                  <a:outerShdw blurRad="38100" dist="38100" dir="2700000" algn="tl">
                    <a:srgbClr val="000000"/>
                  </a:outerShdw>
                </a:effectLst>
                <a:latin typeface="Comic Sans MS" pitchFamily="66" charset="0"/>
              </a:rPr>
              <a:t>Up to 1\3 of elderly  pts. with  </a:t>
            </a:r>
            <a:r>
              <a:rPr lang="en-CA" sz="2800" dirty="0" smtClean="0">
                <a:solidFill>
                  <a:srgbClr val="FF0000"/>
                </a:solidFill>
                <a:effectLst>
                  <a:outerShdw blurRad="38100" dist="38100" dir="2700000" algn="tl">
                    <a:srgbClr val="000000"/>
                  </a:outerShdw>
                </a:effectLst>
                <a:latin typeface="Comic Sans MS" pitchFamily="66" charset="0"/>
              </a:rPr>
              <a:t>CHF</a:t>
            </a:r>
            <a:r>
              <a:rPr lang="en-CA" sz="2800" dirty="0" smtClean="0">
                <a:effectLst>
                  <a:outerShdw blurRad="38100" dist="38100" dir="2700000" algn="tl">
                    <a:srgbClr val="000000"/>
                  </a:outerShdw>
                </a:effectLst>
                <a:latin typeface="Comic Sans MS" pitchFamily="66" charset="0"/>
              </a:rPr>
              <a:t> have </a:t>
            </a:r>
            <a:r>
              <a:rPr lang="en-CA" sz="2800" dirty="0" smtClean="0">
                <a:solidFill>
                  <a:srgbClr val="00FFFF"/>
                </a:solidFill>
                <a:effectLst>
                  <a:outerShdw blurRad="38100" dist="38100" dir="2700000" algn="tl">
                    <a:srgbClr val="000000"/>
                  </a:outerShdw>
                </a:effectLst>
                <a:latin typeface="Comic Sans MS" pitchFamily="66" charset="0"/>
              </a:rPr>
              <a:t>COPD</a:t>
            </a:r>
          </a:p>
          <a:p>
            <a:pPr>
              <a:lnSpc>
                <a:spcPct val="135000"/>
              </a:lnSpc>
              <a:defRPr/>
            </a:pPr>
            <a:r>
              <a:rPr lang="en-CA" sz="2800" dirty="0" smtClean="0">
                <a:effectLst>
                  <a:outerShdw blurRad="38100" dist="38100" dir="2700000" algn="tl">
                    <a:srgbClr val="000000"/>
                  </a:outerShdw>
                </a:effectLst>
                <a:latin typeface="Comic Sans MS" pitchFamily="66" charset="0"/>
              </a:rPr>
              <a:t>Up to 1\5 of elderly  pts. with </a:t>
            </a:r>
            <a:r>
              <a:rPr lang="en-CA" sz="2800" dirty="0" smtClean="0">
                <a:solidFill>
                  <a:srgbClr val="00FFFF"/>
                </a:solidFill>
                <a:effectLst>
                  <a:outerShdw blurRad="38100" dist="38100" dir="2700000" algn="tl">
                    <a:srgbClr val="000000"/>
                  </a:outerShdw>
                </a:effectLst>
                <a:latin typeface="Comic Sans MS" pitchFamily="66" charset="0"/>
              </a:rPr>
              <a:t>COPD</a:t>
            </a:r>
            <a:r>
              <a:rPr lang="en-CA" sz="2800" dirty="0" smtClean="0">
                <a:effectLst>
                  <a:outerShdw blurRad="38100" dist="38100" dir="2700000" algn="tl">
                    <a:srgbClr val="000000"/>
                  </a:outerShdw>
                </a:effectLst>
                <a:latin typeface="Comic Sans MS" pitchFamily="66" charset="0"/>
              </a:rPr>
              <a:t> have </a:t>
            </a:r>
            <a:r>
              <a:rPr lang="en-CA" sz="2800" dirty="0" smtClean="0">
                <a:solidFill>
                  <a:srgbClr val="FF0000"/>
                </a:solidFill>
                <a:effectLst>
                  <a:outerShdw blurRad="38100" dist="38100" dir="2700000" algn="tl">
                    <a:srgbClr val="000000"/>
                  </a:outerShdw>
                </a:effectLst>
                <a:latin typeface="Comic Sans MS" pitchFamily="66" charset="0"/>
              </a:rPr>
              <a:t>CHF</a:t>
            </a:r>
          </a:p>
          <a:p>
            <a:pPr>
              <a:buFont typeface="Wingdings" pitchFamily="2" charset="2"/>
              <a:buNone/>
              <a:defRPr/>
            </a:pPr>
            <a:endParaRPr lang="en-CA" sz="2800" dirty="0" smtClean="0">
              <a:effectLst>
                <a:outerShdw blurRad="38100" dist="38100" dir="2700000" algn="tl">
                  <a:srgbClr val="000000"/>
                </a:outerShdw>
              </a:effectLst>
              <a:latin typeface="Comic Sans MS" pitchFamily="66" charset="0"/>
            </a:endParaRPr>
          </a:p>
        </p:txBody>
      </p:sp>
      <p:sp>
        <p:nvSpPr>
          <p:cNvPr id="270340" name="Oval 4"/>
          <p:cNvSpPr>
            <a:spLocks noChangeArrowheads="1"/>
          </p:cNvSpPr>
          <p:nvPr/>
        </p:nvSpPr>
        <p:spPr bwMode="auto">
          <a:xfrm>
            <a:off x="107950" y="2924175"/>
            <a:ext cx="2624138" cy="2073275"/>
          </a:xfrm>
          <a:prstGeom prst="ellipse">
            <a:avLst/>
          </a:prstGeom>
          <a:gradFill rotWithShape="0">
            <a:gsLst>
              <a:gs pos="0">
                <a:schemeClr val="tx1">
                  <a:gamma/>
                  <a:shade val="46275"/>
                  <a:invGamma/>
                </a:schemeClr>
              </a:gs>
              <a:gs pos="50000">
                <a:schemeClr val="tx1"/>
              </a:gs>
              <a:gs pos="100000">
                <a:schemeClr val="tx1">
                  <a:gamma/>
                  <a:shade val="46275"/>
                  <a:invGamma/>
                </a:schemeClr>
              </a:gs>
            </a:gsLst>
            <a:lin ang="5400000" scaled="1"/>
          </a:gradFill>
          <a:ln w="9525">
            <a:solidFill>
              <a:srgbClr val="FF0000"/>
            </a:solidFill>
            <a:round/>
            <a:headEnd/>
            <a:tailEnd/>
          </a:ln>
        </p:spPr>
        <p:txBody>
          <a:bodyPr wrap="none" anchor="ctr"/>
          <a:lstStyle/>
          <a:p>
            <a:pPr>
              <a:defRPr/>
            </a:pPr>
            <a:endParaRPr lang="en-CA">
              <a:solidFill>
                <a:srgbClr val="FFFFFF"/>
              </a:solidFill>
              <a:effectLst>
                <a:outerShdw blurRad="38100" dist="38100" dir="2700000" algn="tl">
                  <a:srgbClr val="C0C0C0"/>
                </a:outerShdw>
              </a:effectLst>
              <a:latin typeface="Comic Sans MS" pitchFamily="66" charset="0"/>
              <a:cs typeface="+mn-cs"/>
            </a:endParaRPr>
          </a:p>
        </p:txBody>
      </p:sp>
      <p:sp>
        <p:nvSpPr>
          <p:cNvPr id="270341" name="Oval 5"/>
          <p:cNvSpPr>
            <a:spLocks noChangeArrowheads="1"/>
          </p:cNvSpPr>
          <p:nvPr/>
        </p:nvSpPr>
        <p:spPr bwMode="auto">
          <a:xfrm>
            <a:off x="1692275" y="3716338"/>
            <a:ext cx="2368550" cy="1914525"/>
          </a:xfrm>
          <a:prstGeom prst="ellipse">
            <a:avLst/>
          </a:prstGeom>
          <a:gradFill rotWithShape="1">
            <a:gsLst>
              <a:gs pos="0">
                <a:schemeClr val="tx1">
                  <a:gamma/>
                  <a:shade val="46275"/>
                  <a:invGamma/>
                </a:schemeClr>
              </a:gs>
              <a:gs pos="50000">
                <a:schemeClr val="tx1"/>
              </a:gs>
              <a:gs pos="100000">
                <a:schemeClr val="tx1">
                  <a:gamma/>
                  <a:shade val="46275"/>
                  <a:invGamma/>
                </a:schemeClr>
              </a:gs>
            </a:gsLst>
            <a:lin ang="5400000" scaled="1"/>
          </a:gradFill>
          <a:ln w="9525">
            <a:solidFill>
              <a:srgbClr val="FF0000"/>
            </a:solidFill>
            <a:round/>
            <a:headEnd/>
            <a:tailEnd/>
          </a:ln>
        </p:spPr>
        <p:txBody>
          <a:bodyPr wrap="none" anchor="ctr"/>
          <a:lstStyle/>
          <a:p>
            <a:pPr>
              <a:defRPr/>
            </a:pPr>
            <a:endParaRPr lang="en-CA">
              <a:solidFill>
                <a:srgbClr val="FFFFFF"/>
              </a:solidFill>
              <a:effectLst>
                <a:outerShdw blurRad="38100" dist="38100" dir="2700000" algn="tl">
                  <a:srgbClr val="C0C0C0"/>
                </a:outerShdw>
              </a:effectLst>
              <a:latin typeface="Comic Sans MS" pitchFamily="66" charset="0"/>
              <a:cs typeface="+mn-cs"/>
            </a:endParaRPr>
          </a:p>
        </p:txBody>
      </p:sp>
      <p:sp>
        <p:nvSpPr>
          <p:cNvPr id="270344" name="Text Box 8"/>
          <p:cNvSpPr txBox="1">
            <a:spLocks noChangeArrowheads="1"/>
          </p:cNvSpPr>
          <p:nvPr/>
        </p:nvSpPr>
        <p:spPr bwMode="auto">
          <a:xfrm>
            <a:off x="601663" y="3336925"/>
            <a:ext cx="184150" cy="457200"/>
          </a:xfrm>
          <a:prstGeom prst="rect">
            <a:avLst/>
          </a:prstGeom>
          <a:noFill/>
          <a:ln w="9525">
            <a:noFill/>
            <a:miter lim="800000"/>
            <a:headEnd/>
            <a:tailEnd/>
          </a:ln>
          <a:effectLst/>
        </p:spPr>
        <p:txBody>
          <a:bodyPr wrap="none">
            <a:spAutoFit/>
          </a:bodyPr>
          <a:lstStyle/>
          <a:p>
            <a:pPr>
              <a:defRPr/>
            </a:pPr>
            <a:endParaRPr lang="en-CA">
              <a:solidFill>
                <a:srgbClr val="FFFFFF"/>
              </a:solidFill>
              <a:effectLst>
                <a:outerShdw blurRad="38100" dist="38100" dir="2700000" algn="tl">
                  <a:srgbClr val="000000"/>
                </a:outerShdw>
              </a:effectLst>
              <a:latin typeface="Comic Sans MS" pitchFamily="66" charset="0"/>
              <a:cs typeface="+mn-cs"/>
            </a:endParaRPr>
          </a:p>
        </p:txBody>
      </p:sp>
      <p:sp>
        <p:nvSpPr>
          <p:cNvPr id="270346" name="Rectangle 10"/>
          <p:cNvSpPr>
            <a:spLocks noChangeArrowheads="1"/>
          </p:cNvSpPr>
          <p:nvPr/>
        </p:nvSpPr>
        <p:spPr bwMode="auto">
          <a:xfrm>
            <a:off x="611188" y="3213100"/>
            <a:ext cx="1855787" cy="581025"/>
          </a:xfrm>
          <a:prstGeom prst="rect">
            <a:avLst/>
          </a:prstGeom>
          <a:noFill/>
          <a:ln w="9525">
            <a:noFill/>
            <a:miter lim="800000"/>
            <a:headEnd/>
            <a:tailEnd/>
          </a:ln>
          <a:effectLst/>
        </p:spPr>
        <p:txBody>
          <a:bodyPr>
            <a:spAutoFit/>
          </a:bodyPr>
          <a:lstStyle/>
          <a:p>
            <a:pPr algn="ctr">
              <a:defRPr/>
            </a:pPr>
            <a:r>
              <a:rPr lang="en-CA" sz="1600">
                <a:solidFill>
                  <a:srgbClr val="000099"/>
                </a:solidFill>
                <a:effectLst>
                  <a:outerShdw blurRad="38100" dist="38100" dir="2700000" algn="tl">
                    <a:srgbClr val="000000"/>
                  </a:outerShdw>
                </a:effectLst>
                <a:latin typeface="Comic Sans MS" pitchFamily="66" charset="0"/>
                <a:cs typeface="+mn-cs"/>
              </a:rPr>
              <a:t>14 million Americans have</a:t>
            </a:r>
            <a:r>
              <a:rPr lang="en-CA" sz="1400">
                <a:solidFill>
                  <a:srgbClr val="000099"/>
                </a:solidFill>
                <a:effectLst>
                  <a:outerShdw blurRad="38100" dist="38100" dir="2700000" algn="tl">
                    <a:srgbClr val="000000"/>
                  </a:outerShdw>
                </a:effectLst>
                <a:latin typeface="Comic Sans MS" pitchFamily="66" charset="0"/>
                <a:cs typeface="+mn-cs"/>
              </a:rPr>
              <a:t> </a:t>
            </a:r>
          </a:p>
        </p:txBody>
      </p:sp>
      <p:sp>
        <p:nvSpPr>
          <p:cNvPr id="270347" name="Text Box 11"/>
          <p:cNvSpPr txBox="1">
            <a:spLocks noChangeArrowheads="1"/>
          </p:cNvSpPr>
          <p:nvPr/>
        </p:nvSpPr>
        <p:spPr bwMode="auto">
          <a:xfrm>
            <a:off x="292100" y="4057650"/>
            <a:ext cx="1287463" cy="457200"/>
          </a:xfrm>
          <a:prstGeom prst="rect">
            <a:avLst/>
          </a:prstGeom>
          <a:noFill/>
          <a:ln w="9525">
            <a:noFill/>
            <a:miter lim="800000"/>
            <a:headEnd/>
            <a:tailEnd/>
          </a:ln>
          <a:effectLst/>
        </p:spPr>
        <p:txBody>
          <a:bodyPr>
            <a:spAutoFit/>
          </a:bodyPr>
          <a:lstStyle/>
          <a:p>
            <a:pPr>
              <a:defRPr/>
            </a:pPr>
            <a:r>
              <a:rPr lang="en-CA">
                <a:solidFill>
                  <a:srgbClr val="00FFFF"/>
                </a:solidFill>
                <a:effectLst>
                  <a:outerShdw blurRad="38100" dist="38100" dir="2700000" algn="tl">
                    <a:srgbClr val="000000"/>
                  </a:outerShdw>
                </a:effectLst>
                <a:latin typeface="Comic Sans MS" pitchFamily="66" charset="0"/>
                <a:cs typeface="+mn-cs"/>
              </a:rPr>
              <a:t>COPD</a:t>
            </a:r>
          </a:p>
        </p:txBody>
      </p:sp>
      <p:sp>
        <p:nvSpPr>
          <p:cNvPr id="270350" name="Text Box 14"/>
          <p:cNvSpPr txBox="1">
            <a:spLocks noChangeArrowheads="1"/>
          </p:cNvSpPr>
          <p:nvPr/>
        </p:nvSpPr>
        <p:spPr bwMode="auto">
          <a:xfrm>
            <a:off x="2154238" y="4154488"/>
            <a:ext cx="1536700" cy="581025"/>
          </a:xfrm>
          <a:prstGeom prst="rect">
            <a:avLst/>
          </a:prstGeom>
          <a:noFill/>
          <a:ln w="9525">
            <a:noFill/>
            <a:miter lim="800000"/>
            <a:headEnd/>
            <a:tailEnd/>
          </a:ln>
          <a:effectLst/>
        </p:spPr>
        <p:txBody>
          <a:bodyPr>
            <a:spAutoFit/>
          </a:bodyPr>
          <a:lstStyle/>
          <a:p>
            <a:pPr algn="ctr">
              <a:defRPr/>
            </a:pPr>
            <a:r>
              <a:rPr lang="en-CA" sz="1600">
                <a:solidFill>
                  <a:srgbClr val="000099"/>
                </a:solidFill>
                <a:effectLst>
                  <a:outerShdw blurRad="38100" dist="38100" dir="2700000" algn="tl">
                    <a:srgbClr val="000000"/>
                  </a:outerShdw>
                </a:effectLst>
                <a:latin typeface="Comic Sans MS" pitchFamily="66" charset="0"/>
                <a:cs typeface="+mn-cs"/>
              </a:rPr>
              <a:t>and </a:t>
            </a:r>
          </a:p>
          <a:p>
            <a:pPr algn="ctr">
              <a:defRPr/>
            </a:pPr>
            <a:r>
              <a:rPr lang="en-CA" sz="1600">
                <a:solidFill>
                  <a:srgbClr val="000099"/>
                </a:solidFill>
                <a:effectLst>
                  <a:outerShdw blurRad="38100" dist="38100" dir="2700000" algn="tl">
                    <a:srgbClr val="000000"/>
                  </a:outerShdw>
                </a:effectLst>
                <a:latin typeface="Comic Sans MS" pitchFamily="66" charset="0"/>
                <a:cs typeface="+mn-cs"/>
              </a:rPr>
              <a:t>5 million have</a:t>
            </a:r>
          </a:p>
        </p:txBody>
      </p:sp>
      <p:sp>
        <p:nvSpPr>
          <p:cNvPr id="270352" name="Text Box 16"/>
          <p:cNvSpPr txBox="1">
            <a:spLocks noChangeArrowheads="1"/>
          </p:cNvSpPr>
          <p:nvPr/>
        </p:nvSpPr>
        <p:spPr bwMode="auto">
          <a:xfrm>
            <a:off x="2540000" y="4849813"/>
            <a:ext cx="960438" cy="457200"/>
          </a:xfrm>
          <a:prstGeom prst="rect">
            <a:avLst/>
          </a:prstGeom>
          <a:noFill/>
          <a:ln w="9525">
            <a:noFill/>
            <a:miter lim="800000"/>
            <a:headEnd/>
            <a:tailEnd/>
          </a:ln>
          <a:effectLst/>
        </p:spPr>
        <p:txBody>
          <a:bodyPr>
            <a:spAutoFit/>
          </a:bodyPr>
          <a:lstStyle/>
          <a:p>
            <a:pPr>
              <a:defRPr/>
            </a:pPr>
            <a:r>
              <a:rPr lang="en-CA">
                <a:solidFill>
                  <a:srgbClr val="FF0000"/>
                </a:solidFill>
                <a:effectLst>
                  <a:outerShdw blurRad="38100" dist="38100" dir="2700000" algn="tl">
                    <a:srgbClr val="000000"/>
                  </a:outerShdw>
                </a:effectLst>
                <a:latin typeface="Comic Sans MS" pitchFamily="66" charset="0"/>
                <a:cs typeface="+mn-cs"/>
              </a:rPr>
              <a:t>CHF</a:t>
            </a:r>
          </a:p>
        </p:txBody>
      </p:sp>
      <p:sp>
        <p:nvSpPr>
          <p:cNvPr id="270353" name="Rectangle 17"/>
          <p:cNvSpPr>
            <a:spLocks noChangeArrowheads="1"/>
          </p:cNvSpPr>
          <p:nvPr/>
        </p:nvSpPr>
        <p:spPr bwMode="auto">
          <a:xfrm>
            <a:off x="0" y="6308725"/>
            <a:ext cx="8955088" cy="461665"/>
          </a:xfrm>
          <a:prstGeom prst="rect">
            <a:avLst/>
          </a:prstGeom>
          <a:noFill/>
          <a:ln w="9525">
            <a:noFill/>
            <a:miter lim="800000"/>
            <a:headEnd/>
            <a:tailEnd/>
          </a:ln>
          <a:effectLst/>
        </p:spPr>
        <p:txBody>
          <a:bodyPr wrap="square">
            <a:spAutoFit/>
          </a:bodyPr>
          <a:lstStyle/>
          <a:p>
            <a:pPr algn="ctr">
              <a:spcBef>
                <a:spcPct val="50000"/>
              </a:spcBef>
              <a:defRPr/>
            </a:pPr>
            <a:r>
              <a:rPr lang="en-CA" b="1" i="1">
                <a:solidFill>
                  <a:srgbClr val="00FFFF"/>
                </a:solidFill>
                <a:effectLst>
                  <a:outerShdw blurRad="38100" dist="38100" dir="2700000" algn="tl">
                    <a:srgbClr val="000000"/>
                  </a:outerShdw>
                </a:effectLst>
                <a:latin typeface="Comic Sans MS" pitchFamily="66" charset="0"/>
                <a:cs typeface="+mn-cs"/>
              </a:rPr>
              <a:t>M. Padeletti-LeJemtel et al  Int.  J Cardiology,  2008</a:t>
            </a:r>
          </a:p>
        </p:txBody>
      </p:sp>
      <p:sp>
        <p:nvSpPr>
          <p:cNvPr id="291852" name="Text Box 12"/>
          <p:cNvSpPr txBox="1">
            <a:spLocks noChangeArrowheads="1"/>
          </p:cNvSpPr>
          <p:nvPr/>
        </p:nvSpPr>
        <p:spPr bwMode="auto">
          <a:xfrm>
            <a:off x="4572000" y="2924175"/>
            <a:ext cx="4572000" cy="2835275"/>
          </a:xfrm>
          <a:prstGeom prst="rect">
            <a:avLst/>
          </a:prstGeom>
          <a:noFill/>
          <a:ln w="9525">
            <a:noFill/>
            <a:miter lim="800000"/>
            <a:headEnd/>
            <a:tailEnd/>
          </a:ln>
          <a:effectLst/>
        </p:spPr>
        <p:txBody>
          <a:bodyPr>
            <a:spAutoFit/>
          </a:bodyPr>
          <a:lstStyle/>
          <a:p>
            <a:pPr>
              <a:defRPr/>
            </a:pPr>
            <a:r>
              <a:rPr lang="en-CA" sz="2000" dirty="0">
                <a:solidFill>
                  <a:srgbClr val="FFFFFF"/>
                </a:solidFill>
                <a:effectLst>
                  <a:outerShdw blurRad="38100" dist="38100" dir="2700000" algn="tl">
                    <a:srgbClr val="000000"/>
                  </a:outerShdw>
                </a:effectLst>
                <a:latin typeface="Comic Sans MS" pitchFamily="66" charset="0"/>
                <a:cs typeface="+mn-cs"/>
              </a:rPr>
              <a:t>The risk ratio of developing HF in COPD </a:t>
            </a:r>
            <a:r>
              <a:rPr lang="en-CA" sz="2000" dirty="0" err="1">
                <a:solidFill>
                  <a:srgbClr val="FFFFFF"/>
                </a:solidFill>
                <a:effectLst>
                  <a:outerShdw blurRad="38100" dist="38100" dir="2700000" algn="tl">
                    <a:srgbClr val="000000"/>
                  </a:outerShdw>
                </a:effectLst>
                <a:latin typeface="Comic Sans MS" pitchFamily="66" charset="0"/>
                <a:cs typeface="+mn-cs"/>
              </a:rPr>
              <a:t>pts</a:t>
            </a:r>
            <a:r>
              <a:rPr lang="en-CA" sz="2000" dirty="0">
                <a:solidFill>
                  <a:srgbClr val="FFFFFF"/>
                </a:solidFill>
                <a:effectLst>
                  <a:outerShdw blurRad="38100" dist="38100" dir="2700000" algn="tl">
                    <a:srgbClr val="000000"/>
                  </a:outerShdw>
                </a:effectLst>
                <a:latin typeface="Comic Sans MS" pitchFamily="66" charset="0"/>
                <a:cs typeface="+mn-cs"/>
              </a:rPr>
              <a:t> is 4.5</a:t>
            </a:r>
          </a:p>
          <a:p>
            <a:pPr>
              <a:defRPr/>
            </a:pPr>
            <a:endParaRPr lang="en-CA" sz="2000" dirty="0">
              <a:solidFill>
                <a:srgbClr val="FFFFFF"/>
              </a:solidFill>
              <a:effectLst>
                <a:outerShdw blurRad="38100" dist="38100" dir="2700000" algn="tl">
                  <a:srgbClr val="000000"/>
                </a:outerShdw>
              </a:effectLst>
              <a:latin typeface="Comic Sans MS" pitchFamily="66" charset="0"/>
              <a:cs typeface="+mn-cs"/>
            </a:endParaRPr>
          </a:p>
          <a:p>
            <a:pPr>
              <a:defRPr/>
            </a:pPr>
            <a:r>
              <a:rPr lang="en-CA" sz="2000" dirty="0">
                <a:solidFill>
                  <a:srgbClr val="FFFFFF"/>
                </a:solidFill>
                <a:effectLst>
                  <a:outerShdw blurRad="38100" dist="38100" dir="2700000" algn="tl">
                    <a:srgbClr val="000000"/>
                  </a:outerShdw>
                </a:effectLst>
                <a:latin typeface="Comic Sans MS" pitchFamily="66" charset="0"/>
                <a:cs typeface="+mn-cs"/>
              </a:rPr>
              <a:t>The rate-adjusted hospital </a:t>
            </a:r>
            <a:r>
              <a:rPr lang="en-CA" sz="2000" dirty="0">
                <a:solidFill>
                  <a:srgbClr val="FFFF00"/>
                </a:solidFill>
                <a:effectLst>
                  <a:outerShdw blurRad="38100" dist="38100" dir="2700000" algn="tl">
                    <a:srgbClr val="000000"/>
                  </a:outerShdw>
                </a:effectLst>
                <a:latin typeface="Comic Sans MS" pitchFamily="66" charset="0"/>
                <a:cs typeface="+mn-cs"/>
              </a:rPr>
              <a:t>prevalence of CHF </a:t>
            </a:r>
            <a:r>
              <a:rPr lang="en-CA" sz="2000" dirty="0">
                <a:solidFill>
                  <a:srgbClr val="FFFFFF"/>
                </a:solidFill>
                <a:effectLst>
                  <a:outerShdw blurRad="38100" dist="38100" dir="2700000" algn="tl">
                    <a:srgbClr val="000000"/>
                  </a:outerShdw>
                </a:effectLst>
                <a:latin typeface="Comic Sans MS" pitchFamily="66" charset="0"/>
                <a:cs typeface="+mn-cs"/>
              </a:rPr>
              <a:t>is </a:t>
            </a:r>
            <a:r>
              <a:rPr lang="en-CA" sz="2000" dirty="0">
                <a:solidFill>
                  <a:srgbClr val="FFFF00"/>
                </a:solidFill>
                <a:effectLst>
                  <a:outerShdw blurRad="38100" dist="38100" dir="2700000" algn="tl">
                    <a:srgbClr val="000000"/>
                  </a:outerShdw>
                </a:effectLst>
                <a:latin typeface="Comic Sans MS" pitchFamily="66" charset="0"/>
                <a:cs typeface="+mn-cs"/>
              </a:rPr>
              <a:t>3 times greater </a:t>
            </a:r>
            <a:r>
              <a:rPr lang="en-CA" sz="2000" dirty="0">
                <a:solidFill>
                  <a:srgbClr val="FFFFFF"/>
                </a:solidFill>
                <a:effectLst>
                  <a:outerShdw blurRad="38100" dist="38100" dir="2700000" algn="tl">
                    <a:srgbClr val="000000"/>
                  </a:outerShdw>
                </a:effectLst>
                <a:latin typeface="Comic Sans MS" pitchFamily="66" charset="0"/>
                <a:cs typeface="+mn-cs"/>
              </a:rPr>
              <a:t>among pts. </a:t>
            </a:r>
            <a:r>
              <a:rPr lang="en-CA" sz="2000" dirty="0">
                <a:solidFill>
                  <a:srgbClr val="FFFF00"/>
                </a:solidFill>
                <a:effectLst>
                  <a:outerShdw blurRad="38100" dist="38100" dir="2700000" algn="tl">
                    <a:srgbClr val="000000"/>
                  </a:outerShdw>
                </a:effectLst>
                <a:latin typeface="Comic Sans MS" pitchFamily="66" charset="0"/>
                <a:cs typeface="+mn-cs"/>
              </a:rPr>
              <a:t>discharged with a diagnosis of COPD</a:t>
            </a:r>
            <a:r>
              <a:rPr lang="en-CA" sz="2000" dirty="0">
                <a:solidFill>
                  <a:srgbClr val="FFFFFF"/>
                </a:solidFill>
                <a:effectLst>
                  <a:outerShdw blurRad="38100" dist="38100" dir="2700000" algn="tl">
                    <a:srgbClr val="000000"/>
                  </a:outerShdw>
                </a:effectLst>
                <a:latin typeface="Comic Sans MS" pitchFamily="66" charset="0"/>
                <a:cs typeface="+mn-cs"/>
              </a:rPr>
              <a:t> compared with patients discharged without mention of COPD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39750" y="188913"/>
            <a:ext cx="8064500" cy="954087"/>
          </a:xfrm>
          <a:prstGeom prst="rect">
            <a:avLst/>
          </a:prstGeom>
        </p:spPr>
        <p:txBody>
          <a:bodyPr>
            <a:spAutoFit/>
          </a:bodyPr>
          <a:lstStyle/>
          <a:p>
            <a:pPr algn="ctr">
              <a:defRPr/>
            </a:pPr>
            <a:r>
              <a:rPr lang="en-US" sz="2800" b="1" dirty="0">
                <a:solidFill>
                  <a:srgbClr val="FFFF00"/>
                </a:solidFill>
                <a:effectLst>
                  <a:outerShdw blurRad="38100" dist="38100" dir="2700000" algn="tl">
                    <a:srgbClr val="000000">
                      <a:alpha val="43137"/>
                    </a:srgbClr>
                  </a:outerShdw>
                </a:effectLst>
                <a:latin typeface="Comic Sans MS" pitchFamily="66" charset="0"/>
                <a:cs typeface="+mn-cs"/>
              </a:rPr>
              <a:t>ERS ANNUAL CONGRESS</a:t>
            </a:r>
          </a:p>
          <a:p>
            <a:pPr algn="ctr">
              <a:defRPr/>
            </a:pPr>
            <a:r>
              <a:rPr lang="en-US" sz="2800" b="1" dirty="0">
                <a:solidFill>
                  <a:srgbClr val="FFFF00"/>
                </a:solidFill>
                <a:effectLst>
                  <a:outerShdw blurRad="38100" dist="38100" dir="2700000" algn="tl">
                    <a:srgbClr val="000000">
                      <a:alpha val="43137"/>
                    </a:srgbClr>
                  </a:outerShdw>
                </a:effectLst>
                <a:latin typeface="Comic Sans MS" pitchFamily="66" charset="0"/>
                <a:cs typeface="+mn-cs"/>
              </a:rPr>
              <a:t>BARCELONA, Spain 7 – 11 September</a:t>
            </a:r>
          </a:p>
        </p:txBody>
      </p:sp>
      <p:pic>
        <p:nvPicPr>
          <p:cNvPr id="944131" name="Picture 414"/>
          <p:cNvPicPr>
            <a:picLocks noChangeAspect="1" noChangeArrowheads="1"/>
          </p:cNvPicPr>
          <p:nvPr/>
        </p:nvPicPr>
        <p:blipFill>
          <a:blip r:embed="rId3" cstate="print"/>
          <a:srcRect/>
          <a:stretch>
            <a:fillRect/>
          </a:stretch>
        </p:blipFill>
        <p:spPr bwMode="auto">
          <a:xfrm>
            <a:off x="-15875" y="1196975"/>
            <a:ext cx="9144000" cy="12700"/>
          </a:xfrm>
          <a:prstGeom prst="rect">
            <a:avLst/>
          </a:prstGeom>
          <a:noFill/>
          <a:ln w="9525">
            <a:noFill/>
            <a:miter lim="800000"/>
            <a:headEnd/>
            <a:tailEnd/>
          </a:ln>
        </p:spPr>
      </p:pic>
      <p:sp>
        <p:nvSpPr>
          <p:cNvPr id="5" name="Rettangolo 4"/>
          <p:cNvSpPr/>
          <p:nvPr/>
        </p:nvSpPr>
        <p:spPr>
          <a:xfrm>
            <a:off x="-17463" y="1196975"/>
            <a:ext cx="9134476" cy="4092575"/>
          </a:xfrm>
          <a:prstGeom prst="rect">
            <a:avLst/>
          </a:prstGeom>
        </p:spPr>
        <p:txBody>
          <a:bodyPr>
            <a:spAutoFit/>
          </a:bodyPr>
          <a:lstStyle/>
          <a:p>
            <a:pPr algn="ctr">
              <a:defRPr/>
            </a:pPr>
            <a:endParaRPr lang="it-IT" sz="4400" b="1" dirty="0">
              <a:solidFill>
                <a:srgbClr val="FFFFFF"/>
              </a:solidFill>
              <a:effectLst>
                <a:outerShdw blurRad="38100" dist="38100" dir="2700000" algn="tl">
                  <a:srgbClr val="000000">
                    <a:alpha val="43137"/>
                  </a:srgbClr>
                </a:outerShdw>
              </a:effectLst>
              <a:latin typeface="Comic Sans MS" pitchFamily="66" charset="0"/>
              <a:cs typeface="+mn-cs"/>
            </a:endParaRPr>
          </a:p>
          <a:p>
            <a:pPr algn="ctr">
              <a:defRPr/>
            </a:pPr>
            <a:r>
              <a:rPr lang="it-IT" sz="4400" b="1" dirty="0">
                <a:solidFill>
                  <a:srgbClr val="FFFFFF"/>
                </a:solidFill>
                <a:effectLst>
                  <a:outerShdw blurRad="38100" dist="38100" dir="2700000" algn="tl">
                    <a:srgbClr val="000000">
                      <a:alpha val="43137"/>
                    </a:srgbClr>
                  </a:outerShdw>
                </a:effectLst>
                <a:latin typeface="Comic Sans MS" pitchFamily="66" charset="0"/>
                <a:cs typeface="+mn-cs"/>
              </a:rPr>
              <a:t>The utility of echocardiography in elderly </a:t>
            </a:r>
            <a:r>
              <a:rPr lang="en-US" sz="4400" b="1" dirty="0">
                <a:solidFill>
                  <a:srgbClr val="FFFFFF"/>
                </a:solidFill>
                <a:effectLst>
                  <a:outerShdw blurRad="38100" dist="38100" dir="2700000" algn="tl">
                    <a:srgbClr val="000000">
                      <a:alpha val="43137"/>
                    </a:srgbClr>
                  </a:outerShdw>
                </a:effectLst>
                <a:latin typeface="Comic Sans MS" pitchFamily="66" charset="0"/>
                <a:cs typeface="+mn-cs"/>
              </a:rPr>
              <a:t>smokers</a:t>
            </a:r>
            <a:r>
              <a:rPr lang="it-IT" sz="4400" b="1" dirty="0">
                <a:solidFill>
                  <a:srgbClr val="FFFFFF"/>
                </a:solidFill>
                <a:effectLst>
                  <a:outerShdw blurRad="38100" dist="38100" dir="2700000" algn="tl">
                    <a:srgbClr val="000000">
                      <a:alpha val="43137"/>
                    </a:srgbClr>
                  </a:outerShdw>
                </a:effectLst>
                <a:latin typeface="Comic Sans MS" pitchFamily="66" charset="0"/>
                <a:cs typeface="+mn-cs"/>
              </a:rPr>
              <a:t> with COPD and of spirometry in elderly smokers with CHF  </a:t>
            </a:r>
          </a:p>
          <a:p>
            <a:pPr>
              <a:defRPr/>
            </a:pPr>
            <a:endParaRPr lang="it-IT" sz="4000" dirty="0">
              <a:solidFill>
                <a:srgbClr val="FFFFFF"/>
              </a:solidFill>
              <a:effectLst>
                <a:outerShdw blurRad="38100" dist="38100" dir="2700000" algn="tl">
                  <a:srgbClr val="000000">
                    <a:alpha val="43137"/>
                  </a:srgbClr>
                </a:outerShdw>
              </a:effectLst>
              <a:latin typeface="Comic Sans MS" pitchFamily="66" charset="0"/>
              <a:cs typeface="+mn-cs"/>
            </a:endParaRPr>
          </a:p>
        </p:txBody>
      </p:sp>
      <p:pic>
        <p:nvPicPr>
          <p:cNvPr id="944133" name="Picture 8"/>
          <p:cNvPicPr>
            <a:picLocks noChangeAspect="1" noChangeArrowheads="1"/>
          </p:cNvPicPr>
          <p:nvPr/>
        </p:nvPicPr>
        <p:blipFill>
          <a:blip r:embed="rId4" cstate="print"/>
          <a:srcRect/>
          <a:stretch>
            <a:fillRect/>
          </a:stretch>
        </p:blipFill>
        <p:spPr bwMode="auto">
          <a:xfrm>
            <a:off x="7954963" y="5770563"/>
            <a:ext cx="1114425" cy="1066800"/>
          </a:xfrm>
          <a:prstGeom prst="rect">
            <a:avLst/>
          </a:prstGeom>
          <a:noFill/>
          <a:ln w="9525">
            <a:noFill/>
            <a:miter lim="800000"/>
            <a:headEnd/>
            <a:tailEnd/>
          </a:ln>
        </p:spPr>
      </p:pic>
      <p:pic>
        <p:nvPicPr>
          <p:cNvPr id="944134" name="Picture 8"/>
          <p:cNvPicPr>
            <a:picLocks noChangeAspect="1" noChangeArrowheads="1"/>
          </p:cNvPicPr>
          <p:nvPr/>
        </p:nvPicPr>
        <p:blipFill>
          <a:blip r:embed="rId4" cstate="print"/>
          <a:srcRect/>
          <a:stretch>
            <a:fillRect/>
          </a:stretch>
        </p:blipFill>
        <p:spPr bwMode="auto">
          <a:xfrm>
            <a:off x="9525" y="5762625"/>
            <a:ext cx="1114425" cy="1066800"/>
          </a:xfrm>
          <a:prstGeom prst="rect">
            <a:avLst/>
          </a:prstGeom>
          <a:noFill/>
          <a:ln w="9525">
            <a:noFill/>
            <a:miter lim="800000"/>
            <a:headEnd/>
            <a:tailEnd/>
          </a:ln>
        </p:spPr>
      </p:pic>
      <p:sp>
        <p:nvSpPr>
          <p:cNvPr id="6" name="Rettangolo 5"/>
          <p:cNvSpPr/>
          <p:nvPr/>
        </p:nvSpPr>
        <p:spPr>
          <a:xfrm>
            <a:off x="1123950" y="5888038"/>
            <a:ext cx="6831013" cy="708025"/>
          </a:xfrm>
          <a:prstGeom prst="rect">
            <a:avLst/>
          </a:prstGeom>
        </p:spPr>
        <p:txBody>
          <a:bodyPr>
            <a:spAutoFit/>
          </a:bodyPr>
          <a:lstStyle/>
          <a:p>
            <a:pPr algn="ctr">
              <a:defRPr/>
            </a:pPr>
            <a:r>
              <a:rPr lang="en-US" sz="2000" dirty="0">
                <a:solidFill>
                  <a:srgbClr val="00FFFF"/>
                </a:solidFill>
                <a:latin typeface="Comic Sans MS" pitchFamily="66" charset="0"/>
                <a:cs typeface="+mn-cs"/>
              </a:rPr>
              <a:t>Department</a:t>
            </a:r>
            <a:r>
              <a:rPr lang="it-IT" sz="2000" dirty="0">
                <a:solidFill>
                  <a:srgbClr val="00FFFF"/>
                </a:solidFill>
                <a:latin typeface="Comic Sans MS" pitchFamily="66" charset="0"/>
                <a:cs typeface="+mn-cs"/>
              </a:rPr>
              <a:t> of Respiratory Diseases</a:t>
            </a:r>
          </a:p>
          <a:p>
            <a:pPr algn="ctr">
              <a:defRPr/>
            </a:pPr>
            <a:r>
              <a:rPr lang="it-IT" sz="2000" dirty="0">
                <a:solidFill>
                  <a:srgbClr val="00FFFF"/>
                </a:solidFill>
                <a:latin typeface="Comic Sans MS" pitchFamily="66" charset="0"/>
                <a:cs typeface="+mn-cs"/>
              </a:rPr>
              <a:t>University of Modena &amp; Reggio Emilia, Italy</a:t>
            </a:r>
          </a:p>
        </p:txBody>
      </p:sp>
      <p:sp>
        <p:nvSpPr>
          <p:cNvPr id="8" name="CasellaDiTesto 7"/>
          <p:cNvSpPr txBox="1"/>
          <p:nvPr/>
        </p:nvSpPr>
        <p:spPr>
          <a:xfrm>
            <a:off x="-74613" y="5229225"/>
            <a:ext cx="9144001" cy="369332"/>
          </a:xfrm>
          <a:prstGeom prst="rect">
            <a:avLst/>
          </a:prstGeom>
          <a:noFill/>
        </p:spPr>
        <p:txBody>
          <a:bodyPr>
            <a:spAutoFit/>
          </a:bodyPr>
          <a:lstStyle/>
          <a:p>
            <a:pPr algn="r" eaLnBrk="0" hangingPunct="0"/>
            <a:r>
              <a:rPr lang="it-IT" sz="1800" b="1" i="1" dirty="0" smtClean="0">
                <a:solidFill>
                  <a:srgbClr val="00FFFF"/>
                </a:solidFill>
                <a:latin typeface="Arial" panose="020B0604020202020204" pitchFamily="34" charset="0"/>
                <a:cs typeface="Arial" panose="020B0604020202020204" pitchFamily="34" charset="0"/>
              </a:rPr>
              <a:t>Beghe B, …… Fabbri LM, and Boschetto P, </a:t>
            </a:r>
            <a:r>
              <a:rPr lang="it-IT" sz="1800" b="1" i="1" dirty="0" err="1">
                <a:solidFill>
                  <a:srgbClr val="00FFFF"/>
                </a:solidFill>
                <a:latin typeface="Arial" panose="020B0604020202020204" pitchFamily="34" charset="0"/>
                <a:cs typeface="Arial" panose="020B0604020202020204" pitchFamily="34" charset="0"/>
              </a:rPr>
              <a:t>PLoS</a:t>
            </a:r>
            <a:r>
              <a:rPr lang="it-IT" sz="1800" b="1" i="1" dirty="0">
                <a:solidFill>
                  <a:srgbClr val="00FFFF"/>
                </a:solidFill>
                <a:latin typeface="Arial" panose="020B0604020202020204" pitchFamily="34" charset="0"/>
                <a:cs typeface="Arial" panose="020B0604020202020204" pitchFamily="34" charset="0"/>
              </a:rPr>
              <a:t> </a:t>
            </a:r>
            <a:r>
              <a:rPr lang="it-IT" sz="1800" b="1" i="1" dirty="0" err="1">
                <a:solidFill>
                  <a:srgbClr val="00FFFF"/>
                </a:solidFill>
                <a:latin typeface="Arial" panose="020B0604020202020204" pitchFamily="34" charset="0"/>
                <a:cs typeface="Arial" panose="020B0604020202020204" pitchFamily="34" charset="0"/>
              </a:rPr>
              <a:t>One</a:t>
            </a:r>
            <a:r>
              <a:rPr lang="it-IT" sz="1800" b="1" i="1" dirty="0">
                <a:solidFill>
                  <a:srgbClr val="00FFFF"/>
                </a:solidFill>
                <a:latin typeface="Arial" panose="020B0604020202020204" pitchFamily="34" charset="0"/>
                <a:cs typeface="Arial" panose="020B0604020202020204" pitchFamily="34" charset="0"/>
              </a:rPr>
              <a:t> 2013 </a:t>
            </a:r>
            <a:r>
              <a:rPr lang="it-IT" sz="1800" b="1" i="1" dirty="0" err="1">
                <a:solidFill>
                  <a:srgbClr val="00FFFF"/>
                </a:solidFill>
                <a:latin typeface="Arial" panose="020B0604020202020204" pitchFamily="34" charset="0"/>
                <a:cs typeface="Arial" panose="020B0604020202020204" pitchFamily="34" charset="0"/>
              </a:rPr>
              <a:t>Nov</a:t>
            </a:r>
            <a:r>
              <a:rPr lang="it-IT" sz="1800" b="1" i="1" dirty="0">
                <a:solidFill>
                  <a:srgbClr val="00FFFF"/>
                </a:solidFill>
                <a:latin typeface="Arial" panose="020B0604020202020204" pitchFamily="34" charset="0"/>
                <a:cs typeface="Arial" panose="020B0604020202020204" pitchFamily="34" charset="0"/>
              </a:rPr>
              <a:t> 11;8(11):e80166.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6178" name="Object 9"/>
          <p:cNvGraphicFramePr>
            <a:graphicFrameLocks noChangeAspect="1"/>
          </p:cNvGraphicFramePr>
          <p:nvPr/>
        </p:nvGraphicFramePr>
        <p:xfrm>
          <a:off x="-149225" y="2251075"/>
          <a:ext cx="4397375" cy="3170238"/>
        </p:xfrm>
        <a:graphic>
          <a:graphicData uri="http://schemas.openxmlformats.org/presentationml/2006/ole">
            <mc:AlternateContent xmlns:mc="http://schemas.openxmlformats.org/markup-compatibility/2006">
              <mc:Choice xmlns:v="urn:schemas-microsoft-com:vml" Requires="v">
                <p:oleObj spid="_x0000_s789596" r:id="rId5" imgW="4401693" imgH="3170195" progId="Excel.Chart.8">
                  <p:embed/>
                </p:oleObj>
              </mc:Choice>
              <mc:Fallback>
                <p:oleObj r:id="rId5" imgW="4401693" imgH="3170195" progId="Excel.Chart.8">
                  <p:embed/>
                  <p:pic>
                    <p:nvPicPr>
                      <p:cNvPr id="0" name="Picture 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25" y="2251075"/>
                        <a:ext cx="4397375" cy="317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CasellaDiTesto 1"/>
          <p:cNvSpPr txBox="1"/>
          <p:nvPr/>
        </p:nvSpPr>
        <p:spPr>
          <a:xfrm>
            <a:off x="820738" y="1395413"/>
            <a:ext cx="2982912" cy="523875"/>
          </a:xfrm>
          <a:prstGeom prst="rect">
            <a:avLst/>
          </a:prstGeom>
          <a:noFill/>
        </p:spPr>
        <p:txBody>
          <a:bodyPr>
            <a:spAutoFit/>
          </a:bodyPr>
          <a:lstStyle/>
          <a:p>
            <a:pPr>
              <a:defRPr/>
            </a:pPr>
            <a:r>
              <a:rPr lang="it-IT" sz="2800" b="1" dirty="0">
                <a:solidFill>
                  <a:srgbClr val="FFFF00"/>
                </a:solidFill>
                <a:latin typeface="Comic Sans MS" pitchFamily="66" charset="0"/>
                <a:cs typeface="+mn-cs"/>
              </a:rPr>
              <a:t>COPD patients</a:t>
            </a:r>
          </a:p>
        </p:txBody>
      </p:sp>
      <p:sp>
        <p:nvSpPr>
          <p:cNvPr id="3" name="CasellaDiTesto 2"/>
          <p:cNvSpPr txBox="1"/>
          <p:nvPr/>
        </p:nvSpPr>
        <p:spPr>
          <a:xfrm>
            <a:off x="5284788" y="1455738"/>
            <a:ext cx="2809875" cy="523875"/>
          </a:xfrm>
          <a:prstGeom prst="rect">
            <a:avLst/>
          </a:prstGeom>
          <a:noFill/>
        </p:spPr>
        <p:txBody>
          <a:bodyPr>
            <a:spAutoFit/>
          </a:bodyPr>
          <a:lstStyle/>
          <a:p>
            <a:pPr>
              <a:defRPr/>
            </a:pPr>
            <a:r>
              <a:rPr lang="it-IT" sz="2800" b="1" dirty="0">
                <a:solidFill>
                  <a:srgbClr val="FFFF00"/>
                </a:solidFill>
                <a:latin typeface="Comic Sans MS" pitchFamily="66" charset="0"/>
                <a:cs typeface="+mn-cs"/>
              </a:rPr>
              <a:t>CHF patients</a:t>
            </a:r>
          </a:p>
        </p:txBody>
      </p:sp>
      <p:sp>
        <p:nvSpPr>
          <p:cNvPr id="4" name="CasellaDiTesto 3"/>
          <p:cNvSpPr txBox="1"/>
          <p:nvPr/>
        </p:nvSpPr>
        <p:spPr>
          <a:xfrm>
            <a:off x="606425" y="3225800"/>
            <a:ext cx="2886075" cy="923925"/>
          </a:xfrm>
          <a:prstGeom prst="rect">
            <a:avLst/>
          </a:prstGeom>
          <a:noFill/>
        </p:spPr>
        <p:txBody>
          <a:bodyPr>
            <a:spAutoFit/>
          </a:bodyPr>
          <a:lstStyle/>
          <a:p>
            <a:pPr algn="ctr">
              <a:defRPr/>
            </a:pPr>
            <a:r>
              <a:rPr lang="it-IT" sz="1800" dirty="0">
                <a:solidFill>
                  <a:srgbClr val="000099">
                    <a:lumMod val="75000"/>
                  </a:srgbClr>
                </a:solidFill>
                <a:latin typeface="Comic Sans MS" pitchFamily="66" charset="0"/>
                <a:cs typeface="+mn-cs"/>
              </a:rPr>
              <a:t>Left </a:t>
            </a:r>
            <a:r>
              <a:rPr lang="en-US" sz="1800" dirty="0">
                <a:solidFill>
                  <a:srgbClr val="000099">
                    <a:lumMod val="75000"/>
                  </a:srgbClr>
                </a:solidFill>
                <a:latin typeface="Comic Sans MS" pitchFamily="66" charset="0"/>
                <a:cs typeface="+mn-cs"/>
              </a:rPr>
              <a:t>ventricular</a:t>
            </a:r>
            <a:r>
              <a:rPr lang="it-IT" sz="1800" dirty="0">
                <a:solidFill>
                  <a:srgbClr val="000099">
                    <a:lumMod val="75000"/>
                  </a:srgbClr>
                </a:solidFill>
                <a:latin typeface="Comic Sans MS" pitchFamily="66" charset="0"/>
                <a:cs typeface="+mn-cs"/>
              </a:rPr>
              <a:t> dysfunction </a:t>
            </a:r>
          </a:p>
          <a:p>
            <a:pPr algn="ctr">
              <a:defRPr/>
            </a:pPr>
            <a:r>
              <a:rPr lang="it-IT" sz="1800" dirty="0">
                <a:solidFill>
                  <a:srgbClr val="000099">
                    <a:lumMod val="75000"/>
                  </a:srgbClr>
                </a:solidFill>
                <a:latin typeface="Comic Sans MS" pitchFamily="66" charset="0"/>
                <a:cs typeface="+mn-cs"/>
              </a:rPr>
              <a:t>0%</a:t>
            </a:r>
          </a:p>
        </p:txBody>
      </p:sp>
      <p:sp>
        <p:nvSpPr>
          <p:cNvPr id="8" name="Rettangolo 7"/>
          <p:cNvSpPr/>
          <p:nvPr/>
        </p:nvSpPr>
        <p:spPr>
          <a:xfrm>
            <a:off x="3357563" y="231775"/>
            <a:ext cx="1936750" cy="706438"/>
          </a:xfrm>
          <a:prstGeom prst="rect">
            <a:avLst/>
          </a:prstGeom>
        </p:spPr>
        <p:txBody>
          <a:bodyPr wrap="none">
            <a:spAutoFit/>
          </a:bodyPr>
          <a:lstStyle/>
          <a:p>
            <a:pPr algn="ctr">
              <a:defRPr/>
            </a:pPr>
            <a:r>
              <a:rPr lang="en-US" sz="4000" dirty="0">
                <a:solidFill>
                  <a:srgbClr val="FFFF00"/>
                </a:solidFill>
                <a:latin typeface="Comic Sans MS" pitchFamily="66" charset="0"/>
                <a:cs typeface="+mn-cs"/>
              </a:rPr>
              <a:t>Results</a:t>
            </a:r>
          </a:p>
        </p:txBody>
      </p:sp>
      <p:graphicFrame>
        <p:nvGraphicFramePr>
          <p:cNvPr id="946183" name="Object 9"/>
          <p:cNvGraphicFramePr>
            <a:graphicFrameLocks noChangeAspect="1"/>
          </p:cNvGraphicFramePr>
          <p:nvPr/>
        </p:nvGraphicFramePr>
        <p:xfrm>
          <a:off x="3911600" y="1928813"/>
          <a:ext cx="5246688" cy="3629025"/>
        </p:xfrm>
        <a:graphic>
          <a:graphicData uri="http://schemas.openxmlformats.org/presentationml/2006/ole">
            <mc:AlternateContent xmlns:mc="http://schemas.openxmlformats.org/markup-compatibility/2006">
              <mc:Choice xmlns:v="urn:schemas-microsoft-com:vml" Requires="v">
                <p:oleObj spid="_x0000_s789597" r:id="rId8" imgW="5243014" imgH="3633531" progId="Excel.Chart.8">
                  <p:embed/>
                </p:oleObj>
              </mc:Choice>
              <mc:Fallback>
                <p:oleObj r:id="rId8" imgW="5243014" imgH="3633531" progId="Excel.Chart.8">
                  <p:embed/>
                  <p:pic>
                    <p:nvPicPr>
                      <p:cNvPr id="0" name="Picture 8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1600" y="1928813"/>
                        <a:ext cx="5246688" cy="3629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asellaDiTesto 6"/>
          <p:cNvSpPr txBox="1"/>
          <p:nvPr/>
        </p:nvSpPr>
        <p:spPr>
          <a:xfrm>
            <a:off x="6826250" y="2505075"/>
            <a:ext cx="2260600" cy="647700"/>
          </a:xfrm>
          <a:prstGeom prst="rect">
            <a:avLst/>
          </a:prstGeom>
          <a:noFill/>
        </p:spPr>
        <p:txBody>
          <a:bodyPr wrap="none">
            <a:spAutoFit/>
          </a:bodyPr>
          <a:lstStyle/>
          <a:p>
            <a:pPr algn="ctr">
              <a:defRPr/>
            </a:pPr>
            <a:r>
              <a:rPr lang="it-IT" sz="1800" dirty="0">
                <a:solidFill>
                  <a:srgbClr val="FFFFFF"/>
                </a:solidFill>
                <a:effectLst>
                  <a:outerShdw blurRad="38100" dist="38100" dir="2700000" algn="tl">
                    <a:srgbClr val="000000">
                      <a:alpha val="43137"/>
                    </a:srgbClr>
                  </a:outerShdw>
                </a:effectLst>
                <a:latin typeface="Comic Sans MS" pitchFamily="66" charset="0"/>
                <a:cs typeface="+mn-cs"/>
              </a:rPr>
              <a:t> Airflow limitation*</a:t>
            </a:r>
          </a:p>
          <a:p>
            <a:pPr algn="ctr">
              <a:defRPr/>
            </a:pPr>
            <a:r>
              <a:rPr lang="it-IT" sz="1800" dirty="0">
                <a:solidFill>
                  <a:srgbClr val="FFFFFF"/>
                </a:solidFill>
                <a:effectLst>
                  <a:outerShdw blurRad="38100" dist="38100" dir="2700000" algn="tl">
                    <a:srgbClr val="000000">
                      <a:alpha val="43137"/>
                    </a:srgbClr>
                  </a:outerShdw>
                </a:effectLst>
                <a:latin typeface="Comic Sans MS" pitchFamily="66" charset="0"/>
                <a:cs typeface="+mn-cs"/>
              </a:rPr>
              <a:t>34%</a:t>
            </a:r>
          </a:p>
        </p:txBody>
      </p:sp>
      <p:sp>
        <p:nvSpPr>
          <p:cNvPr id="11" name="Rettangolo 10"/>
          <p:cNvSpPr/>
          <p:nvPr/>
        </p:nvSpPr>
        <p:spPr>
          <a:xfrm>
            <a:off x="4067175" y="3297238"/>
            <a:ext cx="3222625" cy="923925"/>
          </a:xfrm>
          <a:prstGeom prst="rect">
            <a:avLst/>
          </a:prstGeom>
        </p:spPr>
        <p:txBody>
          <a:bodyPr>
            <a:spAutoFit/>
          </a:bodyPr>
          <a:lstStyle/>
          <a:p>
            <a:pPr algn="ctr">
              <a:defRPr/>
            </a:pPr>
            <a:r>
              <a:rPr lang="en-US" sz="1800" dirty="0">
                <a:solidFill>
                  <a:srgbClr val="000099">
                    <a:lumMod val="75000"/>
                  </a:srgbClr>
                </a:solidFill>
                <a:latin typeface="Comic Sans MS" pitchFamily="66" charset="0"/>
                <a:cs typeface="+mn-cs"/>
              </a:rPr>
              <a:t>NO </a:t>
            </a:r>
          </a:p>
          <a:p>
            <a:pPr algn="ctr">
              <a:defRPr/>
            </a:pPr>
            <a:r>
              <a:rPr lang="en-US" sz="1800" dirty="0">
                <a:solidFill>
                  <a:srgbClr val="000099">
                    <a:lumMod val="75000"/>
                  </a:srgbClr>
                </a:solidFill>
                <a:latin typeface="Comic Sans MS" pitchFamily="66" charset="0"/>
                <a:cs typeface="+mn-cs"/>
              </a:rPr>
              <a:t>Airflow limitation</a:t>
            </a:r>
          </a:p>
          <a:p>
            <a:pPr algn="ctr">
              <a:defRPr/>
            </a:pPr>
            <a:r>
              <a:rPr lang="en-US" sz="1800" dirty="0">
                <a:solidFill>
                  <a:srgbClr val="000099">
                    <a:lumMod val="75000"/>
                  </a:srgbClr>
                </a:solidFill>
                <a:latin typeface="Comic Sans MS" pitchFamily="66" charset="0"/>
                <a:cs typeface="+mn-cs"/>
              </a:rPr>
              <a:t>66%</a:t>
            </a:r>
          </a:p>
        </p:txBody>
      </p:sp>
      <p:sp>
        <p:nvSpPr>
          <p:cNvPr id="5" name="CasellaDiTesto 4"/>
          <p:cNvSpPr txBox="1"/>
          <p:nvPr/>
        </p:nvSpPr>
        <p:spPr>
          <a:xfrm>
            <a:off x="188913" y="4724400"/>
            <a:ext cx="8877300" cy="461963"/>
          </a:xfrm>
          <a:prstGeom prst="rect">
            <a:avLst/>
          </a:prstGeom>
          <a:noFill/>
        </p:spPr>
        <p:txBody>
          <a:bodyPr wrap="none">
            <a:spAutoFit/>
          </a:bodyPr>
          <a:lstStyle/>
          <a:p>
            <a:pPr>
              <a:defRPr/>
            </a:pPr>
            <a:r>
              <a:rPr lang="it-IT" dirty="0">
                <a:solidFill>
                  <a:srgbClr val="FFFF00"/>
                </a:solidFill>
                <a:latin typeface="Comic Sans MS" pitchFamily="66" charset="0"/>
                <a:cs typeface="+mn-cs"/>
              </a:rPr>
              <a:t>*</a:t>
            </a:r>
            <a:r>
              <a:rPr lang="it-IT" dirty="0">
                <a:solidFill>
                  <a:srgbClr val="FFFFFF"/>
                </a:solidFill>
                <a:latin typeface="Comic Sans MS" pitchFamily="66" charset="0"/>
                <a:cs typeface="+mn-cs"/>
              </a:rPr>
              <a:t> </a:t>
            </a:r>
            <a:r>
              <a:rPr lang="en-US" dirty="0">
                <a:solidFill>
                  <a:srgbClr val="FFFFFF"/>
                </a:solidFill>
                <a:latin typeface="Comic Sans MS" pitchFamily="66" charset="0"/>
                <a:cs typeface="+mn-cs"/>
              </a:rPr>
              <a:t>Only 6 out of 42 patients were aware and properly treated</a:t>
            </a:r>
          </a:p>
        </p:txBody>
      </p:sp>
      <p:sp>
        <p:nvSpPr>
          <p:cNvPr id="13" name="CasellaDiTesto 12"/>
          <p:cNvSpPr txBox="1"/>
          <p:nvPr/>
        </p:nvSpPr>
        <p:spPr>
          <a:xfrm>
            <a:off x="-57151" y="6165304"/>
            <a:ext cx="9144001" cy="369332"/>
          </a:xfrm>
          <a:prstGeom prst="rect">
            <a:avLst/>
          </a:prstGeom>
          <a:noFill/>
        </p:spPr>
        <p:txBody>
          <a:bodyPr>
            <a:spAutoFit/>
          </a:bodyPr>
          <a:lstStyle/>
          <a:p>
            <a:pPr algn="r" eaLnBrk="0" hangingPunct="0"/>
            <a:r>
              <a:rPr lang="it-IT" sz="1800" b="1" i="1" dirty="0" smtClean="0">
                <a:solidFill>
                  <a:srgbClr val="00FFFF"/>
                </a:solidFill>
                <a:latin typeface="Arial" panose="020B0604020202020204" pitchFamily="34" charset="0"/>
                <a:cs typeface="Arial" panose="020B0604020202020204" pitchFamily="34" charset="0"/>
              </a:rPr>
              <a:t>Beghe B, …… Fabbri LM, and Boschetto P, </a:t>
            </a:r>
            <a:r>
              <a:rPr lang="it-IT" sz="1800" b="1" i="1" dirty="0" err="1">
                <a:solidFill>
                  <a:srgbClr val="00FFFF"/>
                </a:solidFill>
                <a:latin typeface="Arial" panose="020B0604020202020204" pitchFamily="34" charset="0"/>
                <a:cs typeface="Arial" panose="020B0604020202020204" pitchFamily="34" charset="0"/>
              </a:rPr>
              <a:t>PLoS</a:t>
            </a:r>
            <a:r>
              <a:rPr lang="it-IT" sz="1800" b="1" i="1" dirty="0">
                <a:solidFill>
                  <a:srgbClr val="00FFFF"/>
                </a:solidFill>
                <a:latin typeface="Arial" panose="020B0604020202020204" pitchFamily="34" charset="0"/>
                <a:cs typeface="Arial" panose="020B0604020202020204" pitchFamily="34" charset="0"/>
              </a:rPr>
              <a:t> </a:t>
            </a:r>
            <a:r>
              <a:rPr lang="it-IT" sz="1800" b="1" i="1" dirty="0" err="1">
                <a:solidFill>
                  <a:srgbClr val="00FFFF"/>
                </a:solidFill>
                <a:latin typeface="Arial" panose="020B0604020202020204" pitchFamily="34" charset="0"/>
                <a:cs typeface="Arial" panose="020B0604020202020204" pitchFamily="34" charset="0"/>
              </a:rPr>
              <a:t>One</a:t>
            </a:r>
            <a:r>
              <a:rPr lang="it-IT" sz="1800" b="1" i="1" dirty="0">
                <a:solidFill>
                  <a:srgbClr val="00FFFF"/>
                </a:solidFill>
                <a:latin typeface="Arial" panose="020B0604020202020204" pitchFamily="34" charset="0"/>
                <a:cs typeface="Arial" panose="020B0604020202020204" pitchFamily="34" charset="0"/>
              </a:rPr>
              <a:t> 2013 </a:t>
            </a:r>
            <a:r>
              <a:rPr lang="it-IT" sz="1800" b="1" i="1" dirty="0" err="1">
                <a:solidFill>
                  <a:srgbClr val="00FFFF"/>
                </a:solidFill>
                <a:latin typeface="Arial" panose="020B0604020202020204" pitchFamily="34" charset="0"/>
                <a:cs typeface="Arial" panose="020B0604020202020204" pitchFamily="34" charset="0"/>
              </a:rPr>
              <a:t>Nov</a:t>
            </a:r>
            <a:r>
              <a:rPr lang="it-IT" sz="1800" b="1" i="1" dirty="0">
                <a:solidFill>
                  <a:srgbClr val="00FFFF"/>
                </a:solidFill>
                <a:latin typeface="Arial" panose="020B0604020202020204" pitchFamily="34" charset="0"/>
                <a:cs typeface="Arial" panose="020B0604020202020204" pitchFamily="34" charset="0"/>
              </a:rPr>
              <a:t> 11;8(11):e80166.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7202" name="Object 9"/>
          <p:cNvGraphicFramePr>
            <a:graphicFrameLocks noChangeAspect="1"/>
          </p:cNvGraphicFramePr>
          <p:nvPr/>
        </p:nvGraphicFramePr>
        <p:xfrm>
          <a:off x="1406525" y="1554163"/>
          <a:ext cx="6096000" cy="4241800"/>
        </p:xfrm>
        <a:graphic>
          <a:graphicData uri="http://schemas.openxmlformats.org/presentationml/2006/ole">
            <mc:AlternateContent xmlns:mc="http://schemas.openxmlformats.org/markup-compatibility/2006">
              <mc:Choice xmlns:v="urn:schemas-microsoft-com:vml" Requires="v">
                <p:oleObj spid="_x0000_s790575" r:id="rId5" imgW="6096528" imgH="4243184" progId="Excel.Chart.8">
                  <p:embed/>
                </p:oleObj>
              </mc:Choice>
              <mc:Fallback>
                <p:oleObj r:id="rId5" imgW="6096528" imgH="4243184" progId="Excel.Chart.8">
                  <p:embed/>
                  <p:pic>
                    <p:nvPicPr>
                      <p:cNvPr id="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6525" y="1554163"/>
                        <a:ext cx="6096000" cy="424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asellaDiTesto 2"/>
          <p:cNvSpPr txBox="1"/>
          <p:nvPr/>
        </p:nvSpPr>
        <p:spPr>
          <a:xfrm>
            <a:off x="6013450" y="2516188"/>
            <a:ext cx="1141413" cy="400050"/>
          </a:xfrm>
          <a:prstGeom prst="rect">
            <a:avLst/>
          </a:prstGeom>
          <a:noFill/>
        </p:spPr>
        <p:txBody>
          <a:bodyPr wrap="none">
            <a:spAutoFit/>
          </a:bodyPr>
          <a:lstStyle/>
          <a:p>
            <a:pPr>
              <a:defRPr/>
            </a:pPr>
            <a:r>
              <a:rPr lang="it-IT" sz="2000" b="1" dirty="0">
                <a:solidFill>
                  <a:srgbClr val="FFFFFF"/>
                </a:solidFill>
                <a:effectLst>
                  <a:outerShdw blurRad="38100" dist="38100" dir="2700000" algn="tl">
                    <a:srgbClr val="000000">
                      <a:alpha val="43137"/>
                    </a:srgbClr>
                  </a:outerShdw>
                </a:effectLst>
                <a:latin typeface="Comic Sans MS" pitchFamily="66" charset="0"/>
                <a:cs typeface="+mn-cs"/>
              </a:rPr>
              <a:t>GOLD I</a:t>
            </a:r>
          </a:p>
        </p:txBody>
      </p:sp>
      <p:sp>
        <p:nvSpPr>
          <p:cNvPr id="4" name="CasellaDiTesto 3"/>
          <p:cNvSpPr txBox="1"/>
          <p:nvPr/>
        </p:nvSpPr>
        <p:spPr>
          <a:xfrm>
            <a:off x="7191375" y="3213100"/>
            <a:ext cx="1279525" cy="400050"/>
          </a:xfrm>
          <a:prstGeom prst="rect">
            <a:avLst/>
          </a:prstGeom>
          <a:noFill/>
        </p:spPr>
        <p:txBody>
          <a:bodyPr wrap="none">
            <a:spAutoFit/>
          </a:bodyPr>
          <a:lstStyle/>
          <a:p>
            <a:pPr>
              <a:defRPr/>
            </a:pPr>
            <a:r>
              <a:rPr lang="it-IT" sz="2000" b="1" dirty="0">
                <a:solidFill>
                  <a:srgbClr val="FFFFFF"/>
                </a:solidFill>
                <a:effectLst>
                  <a:outerShdw blurRad="38100" dist="38100" dir="2700000" algn="tl">
                    <a:srgbClr val="000000">
                      <a:alpha val="43137"/>
                    </a:srgbClr>
                  </a:outerShdw>
                </a:effectLst>
                <a:latin typeface="Comic Sans MS" pitchFamily="66" charset="0"/>
                <a:cs typeface="+mn-cs"/>
              </a:rPr>
              <a:t>GOLD II</a:t>
            </a:r>
          </a:p>
        </p:txBody>
      </p:sp>
      <p:sp>
        <p:nvSpPr>
          <p:cNvPr id="5" name="CasellaDiTesto 4"/>
          <p:cNvSpPr txBox="1"/>
          <p:nvPr/>
        </p:nvSpPr>
        <p:spPr>
          <a:xfrm>
            <a:off x="6445250" y="4333875"/>
            <a:ext cx="1417638" cy="400050"/>
          </a:xfrm>
          <a:prstGeom prst="rect">
            <a:avLst/>
          </a:prstGeom>
          <a:noFill/>
        </p:spPr>
        <p:txBody>
          <a:bodyPr wrap="none">
            <a:spAutoFit/>
          </a:bodyPr>
          <a:lstStyle/>
          <a:p>
            <a:pPr>
              <a:defRPr/>
            </a:pPr>
            <a:r>
              <a:rPr lang="it-IT" sz="2000" b="1" dirty="0">
                <a:solidFill>
                  <a:srgbClr val="FFFFFF"/>
                </a:solidFill>
                <a:effectLst>
                  <a:outerShdw blurRad="38100" dist="38100" dir="2700000" algn="tl">
                    <a:srgbClr val="000000">
                      <a:alpha val="43137"/>
                    </a:srgbClr>
                  </a:outerShdw>
                </a:effectLst>
                <a:latin typeface="Comic Sans MS" pitchFamily="66" charset="0"/>
                <a:cs typeface="+mn-cs"/>
              </a:rPr>
              <a:t>GOLD III</a:t>
            </a:r>
          </a:p>
        </p:txBody>
      </p:sp>
      <p:sp>
        <p:nvSpPr>
          <p:cNvPr id="6" name="Rettangolo 5"/>
          <p:cNvSpPr/>
          <p:nvPr/>
        </p:nvSpPr>
        <p:spPr>
          <a:xfrm>
            <a:off x="3492500" y="476250"/>
            <a:ext cx="1762125" cy="646113"/>
          </a:xfrm>
          <a:prstGeom prst="rect">
            <a:avLst/>
          </a:prstGeom>
        </p:spPr>
        <p:txBody>
          <a:bodyPr wrap="none">
            <a:spAutoFit/>
          </a:bodyPr>
          <a:lstStyle/>
          <a:p>
            <a:pPr>
              <a:defRPr/>
            </a:pPr>
            <a:r>
              <a:rPr lang="it-IT" sz="3600" dirty="0" err="1">
                <a:solidFill>
                  <a:srgbClr val="FFFF00"/>
                </a:solidFill>
                <a:latin typeface="Comic Sans MS" pitchFamily="66" charset="0"/>
                <a:cs typeface="+mn-cs"/>
              </a:rPr>
              <a:t>Results</a:t>
            </a:r>
            <a:endParaRPr lang="it-IT" sz="3600" dirty="0">
              <a:solidFill>
                <a:srgbClr val="FFFF00"/>
              </a:solidFill>
              <a:latin typeface="Comic Sans MS" pitchFamily="66" charset="0"/>
              <a:cs typeface="+mn-cs"/>
            </a:endParaRPr>
          </a:p>
        </p:txBody>
      </p:sp>
      <p:sp>
        <p:nvSpPr>
          <p:cNvPr id="7" name="CasellaDiTesto 6"/>
          <p:cNvSpPr txBox="1"/>
          <p:nvPr/>
        </p:nvSpPr>
        <p:spPr>
          <a:xfrm>
            <a:off x="0" y="1398588"/>
            <a:ext cx="9144000" cy="522287"/>
          </a:xfrm>
          <a:prstGeom prst="rect">
            <a:avLst/>
          </a:prstGeom>
          <a:noFill/>
        </p:spPr>
        <p:txBody>
          <a:bodyPr>
            <a:spAutoFit/>
          </a:bodyPr>
          <a:lstStyle/>
          <a:p>
            <a:pPr algn="ctr">
              <a:defRPr/>
            </a:pPr>
            <a:r>
              <a:rPr lang="it-IT" sz="2800" b="1" dirty="0">
                <a:solidFill>
                  <a:srgbClr val="FFFFFF"/>
                </a:solidFill>
                <a:cs typeface="+mn-cs"/>
              </a:rPr>
              <a:t> </a:t>
            </a:r>
            <a:r>
              <a:rPr lang="it-IT" sz="2800" b="1" dirty="0">
                <a:solidFill>
                  <a:srgbClr val="FFFFFF"/>
                </a:solidFill>
                <a:effectLst>
                  <a:outerShdw blurRad="38100" dist="38100" dir="2700000" algn="tl">
                    <a:srgbClr val="000000">
                      <a:alpha val="43137"/>
                    </a:srgbClr>
                  </a:outerShdw>
                </a:effectLst>
                <a:latin typeface="Comic Sans MS" pitchFamily="66" charset="0"/>
                <a:cs typeface="+mn-cs"/>
              </a:rPr>
              <a:t>Up to 1/3 of CHF </a:t>
            </a:r>
            <a:r>
              <a:rPr lang="it-IT" sz="2800" b="1" dirty="0" err="1">
                <a:solidFill>
                  <a:srgbClr val="FFFFFF"/>
                </a:solidFill>
                <a:effectLst>
                  <a:outerShdw blurRad="38100" dist="38100" dir="2700000" algn="tl">
                    <a:srgbClr val="000000">
                      <a:alpha val="43137"/>
                    </a:srgbClr>
                  </a:outerShdw>
                </a:effectLst>
                <a:latin typeface="Comic Sans MS" pitchFamily="66" charset="0"/>
                <a:cs typeface="+mn-cs"/>
              </a:rPr>
              <a:t>had</a:t>
            </a:r>
            <a:r>
              <a:rPr lang="it-IT" sz="2800" b="1" dirty="0">
                <a:solidFill>
                  <a:srgbClr val="FFFFFF"/>
                </a:solidFill>
                <a:effectLst>
                  <a:outerShdw blurRad="38100" dist="38100" dir="2700000" algn="tl">
                    <a:srgbClr val="000000">
                      <a:alpha val="43137"/>
                    </a:srgbClr>
                  </a:outerShdw>
                </a:effectLst>
                <a:latin typeface="Comic Sans MS" pitchFamily="66" charset="0"/>
                <a:cs typeface="+mn-cs"/>
              </a:rPr>
              <a:t> </a:t>
            </a:r>
            <a:r>
              <a:rPr lang="it-IT" sz="2800" b="1" dirty="0" err="1">
                <a:solidFill>
                  <a:srgbClr val="FFFFFF"/>
                </a:solidFill>
                <a:effectLst>
                  <a:outerShdw blurRad="38100" dist="38100" dir="2700000" algn="tl">
                    <a:srgbClr val="000000">
                      <a:alpha val="43137"/>
                    </a:srgbClr>
                  </a:outerShdw>
                </a:effectLst>
                <a:latin typeface="Comic Sans MS" pitchFamily="66" charset="0"/>
                <a:cs typeface="+mn-cs"/>
              </a:rPr>
              <a:t>fixed</a:t>
            </a:r>
            <a:r>
              <a:rPr lang="it-IT" sz="2800" b="1" dirty="0">
                <a:solidFill>
                  <a:srgbClr val="FFFFFF"/>
                </a:solidFill>
                <a:effectLst>
                  <a:outerShdw blurRad="38100" dist="38100" dir="2700000" algn="tl">
                    <a:srgbClr val="000000">
                      <a:alpha val="43137"/>
                    </a:srgbClr>
                  </a:outerShdw>
                </a:effectLst>
                <a:latin typeface="Comic Sans MS" pitchFamily="66" charset="0"/>
                <a:cs typeface="+mn-cs"/>
              </a:rPr>
              <a:t> </a:t>
            </a:r>
            <a:r>
              <a:rPr lang="it-IT" sz="2800" b="1" dirty="0" err="1">
                <a:solidFill>
                  <a:srgbClr val="FFFFFF"/>
                </a:solidFill>
                <a:effectLst>
                  <a:outerShdw blurRad="38100" dist="38100" dir="2700000" algn="tl">
                    <a:srgbClr val="000000">
                      <a:alpha val="43137"/>
                    </a:srgbClr>
                  </a:outerShdw>
                </a:effectLst>
                <a:latin typeface="Comic Sans MS" pitchFamily="66" charset="0"/>
                <a:cs typeface="+mn-cs"/>
              </a:rPr>
              <a:t>airflow</a:t>
            </a:r>
            <a:r>
              <a:rPr lang="it-IT" sz="2800" b="1" dirty="0">
                <a:solidFill>
                  <a:srgbClr val="FFFFFF"/>
                </a:solidFill>
                <a:effectLst>
                  <a:outerShdw blurRad="38100" dist="38100" dir="2700000" algn="tl">
                    <a:srgbClr val="000000">
                      <a:alpha val="43137"/>
                    </a:srgbClr>
                  </a:outerShdw>
                </a:effectLst>
                <a:latin typeface="Comic Sans MS" pitchFamily="66" charset="0"/>
                <a:cs typeface="+mn-cs"/>
              </a:rPr>
              <a:t> limitation</a:t>
            </a:r>
          </a:p>
        </p:txBody>
      </p:sp>
      <p:sp>
        <p:nvSpPr>
          <p:cNvPr id="8" name="Rettangolo 7"/>
          <p:cNvSpPr/>
          <p:nvPr/>
        </p:nvSpPr>
        <p:spPr>
          <a:xfrm>
            <a:off x="2225675" y="3213100"/>
            <a:ext cx="2533650" cy="646113"/>
          </a:xfrm>
          <a:prstGeom prst="rect">
            <a:avLst/>
          </a:prstGeom>
        </p:spPr>
        <p:txBody>
          <a:bodyPr>
            <a:spAutoFit/>
          </a:bodyPr>
          <a:lstStyle/>
          <a:p>
            <a:pPr>
              <a:defRPr/>
            </a:pPr>
            <a:r>
              <a:rPr lang="it-IT" sz="1800" dirty="0">
                <a:solidFill>
                  <a:srgbClr val="000099">
                    <a:lumMod val="75000"/>
                  </a:srgbClr>
                </a:solidFill>
                <a:latin typeface="Comic Sans MS" pitchFamily="66" charset="0"/>
                <a:cs typeface="+mn-cs"/>
              </a:rPr>
              <a:t>NO Airflow </a:t>
            </a:r>
          </a:p>
          <a:p>
            <a:pPr>
              <a:defRPr/>
            </a:pPr>
            <a:r>
              <a:rPr lang="it-IT" sz="1800" dirty="0">
                <a:solidFill>
                  <a:srgbClr val="000099">
                    <a:lumMod val="75000"/>
                  </a:srgbClr>
                </a:solidFill>
                <a:latin typeface="Comic Sans MS" pitchFamily="66" charset="0"/>
                <a:cs typeface="+mn-cs"/>
              </a:rPr>
              <a:t>limitation</a:t>
            </a:r>
          </a:p>
        </p:txBody>
      </p:sp>
      <p:sp>
        <p:nvSpPr>
          <p:cNvPr id="10" name="CasellaDiTesto 9"/>
          <p:cNvSpPr txBox="1"/>
          <p:nvPr/>
        </p:nvSpPr>
        <p:spPr>
          <a:xfrm>
            <a:off x="-1" y="6165304"/>
            <a:ext cx="9144001" cy="369332"/>
          </a:xfrm>
          <a:prstGeom prst="rect">
            <a:avLst/>
          </a:prstGeom>
          <a:noFill/>
        </p:spPr>
        <p:txBody>
          <a:bodyPr>
            <a:spAutoFit/>
          </a:bodyPr>
          <a:lstStyle/>
          <a:p>
            <a:pPr algn="r" eaLnBrk="0" hangingPunct="0"/>
            <a:r>
              <a:rPr lang="it-IT" sz="1800" b="1" i="1" dirty="0" smtClean="0">
                <a:solidFill>
                  <a:srgbClr val="00FFFF"/>
                </a:solidFill>
                <a:latin typeface="Arial" panose="020B0604020202020204" pitchFamily="34" charset="0"/>
                <a:cs typeface="Arial" panose="020B0604020202020204" pitchFamily="34" charset="0"/>
              </a:rPr>
              <a:t>Beghe B, …… Fabbri LM, and Boschetto P, </a:t>
            </a:r>
            <a:r>
              <a:rPr lang="it-IT" sz="1800" b="1" i="1" dirty="0" err="1">
                <a:solidFill>
                  <a:srgbClr val="00FFFF"/>
                </a:solidFill>
                <a:latin typeface="Arial" panose="020B0604020202020204" pitchFamily="34" charset="0"/>
                <a:cs typeface="Arial" panose="020B0604020202020204" pitchFamily="34" charset="0"/>
              </a:rPr>
              <a:t>PLoS</a:t>
            </a:r>
            <a:r>
              <a:rPr lang="it-IT" sz="1800" b="1" i="1" dirty="0">
                <a:solidFill>
                  <a:srgbClr val="00FFFF"/>
                </a:solidFill>
                <a:latin typeface="Arial" panose="020B0604020202020204" pitchFamily="34" charset="0"/>
                <a:cs typeface="Arial" panose="020B0604020202020204" pitchFamily="34" charset="0"/>
              </a:rPr>
              <a:t> </a:t>
            </a:r>
            <a:r>
              <a:rPr lang="it-IT" sz="1800" b="1" i="1" dirty="0" err="1">
                <a:solidFill>
                  <a:srgbClr val="00FFFF"/>
                </a:solidFill>
                <a:latin typeface="Arial" panose="020B0604020202020204" pitchFamily="34" charset="0"/>
                <a:cs typeface="Arial" panose="020B0604020202020204" pitchFamily="34" charset="0"/>
              </a:rPr>
              <a:t>One</a:t>
            </a:r>
            <a:r>
              <a:rPr lang="it-IT" sz="1800" b="1" i="1" dirty="0">
                <a:solidFill>
                  <a:srgbClr val="00FFFF"/>
                </a:solidFill>
                <a:latin typeface="Arial" panose="020B0604020202020204" pitchFamily="34" charset="0"/>
                <a:cs typeface="Arial" panose="020B0604020202020204" pitchFamily="34" charset="0"/>
              </a:rPr>
              <a:t> 2013 </a:t>
            </a:r>
            <a:r>
              <a:rPr lang="it-IT" sz="1800" b="1" i="1" dirty="0" err="1">
                <a:solidFill>
                  <a:srgbClr val="00FFFF"/>
                </a:solidFill>
                <a:latin typeface="Arial" panose="020B0604020202020204" pitchFamily="34" charset="0"/>
                <a:cs typeface="Arial" panose="020B0604020202020204" pitchFamily="34" charset="0"/>
              </a:rPr>
              <a:t>Nov</a:t>
            </a:r>
            <a:r>
              <a:rPr lang="it-IT" sz="1800" b="1" i="1" dirty="0">
                <a:solidFill>
                  <a:srgbClr val="00FFFF"/>
                </a:solidFill>
                <a:latin typeface="Arial" panose="020B0604020202020204" pitchFamily="34" charset="0"/>
                <a:cs typeface="Arial" panose="020B0604020202020204" pitchFamily="34" charset="0"/>
              </a:rPr>
              <a:t> 11;8(11):e80166.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0" y="337"/>
            <a:ext cx="9144000" cy="17002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44" tIns="48972" rIns="97944" bIns="48972"/>
          <a:lstStyle/>
          <a:p>
            <a:pPr algn="ctr">
              <a:defRPr/>
            </a:pPr>
            <a:r>
              <a:rPr lang="en-US" sz="3600" b="1" dirty="0" smtClean="0">
                <a:solidFill>
                  <a:srgbClr val="FFFF00"/>
                </a:solidFill>
              </a:rPr>
              <a:t>COPD IN CHRONIC HEART FAILURE: LESS COMMON THAN PREVIOUSLY THOUGHT?</a:t>
            </a:r>
            <a:endParaRPr lang="en-US" sz="8800" b="1" dirty="0">
              <a:solidFill>
                <a:srgbClr val="FFFF00"/>
              </a:solidFill>
              <a:latin typeface="Arial" charset="0"/>
            </a:endParaRPr>
          </a:p>
        </p:txBody>
      </p:sp>
      <p:sp>
        <p:nvSpPr>
          <p:cNvPr id="2" name="Rettangolo 1"/>
          <p:cNvSpPr/>
          <p:nvPr/>
        </p:nvSpPr>
        <p:spPr>
          <a:xfrm>
            <a:off x="0" y="2204864"/>
            <a:ext cx="9142412" cy="3046988"/>
          </a:xfrm>
          <a:prstGeom prst="rect">
            <a:avLst/>
          </a:prstGeom>
        </p:spPr>
        <p:txBody>
          <a:bodyPr wrap="square">
            <a:spAutoFit/>
          </a:bodyPr>
          <a:lstStyle/>
          <a:p>
            <a:pPr algn="ctr"/>
            <a:r>
              <a:rPr lang="en-US" sz="3200" b="1" dirty="0" smtClean="0">
                <a:solidFill>
                  <a:srgbClr val="FFFFFF"/>
                </a:solidFill>
              </a:rPr>
              <a:t>COPD prevalence</a:t>
            </a:r>
          </a:p>
          <a:p>
            <a:pPr algn="ctr"/>
            <a:r>
              <a:rPr lang="en-US" sz="3200" b="1" dirty="0" smtClean="0">
                <a:solidFill>
                  <a:srgbClr val="FFFFFF"/>
                </a:solidFill>
              </a:rPr>
              <a:t>19.8</a:t>
            </a:r>
            <a:r>
              <a:rPr lang="en-US" sz="3200" b="1" dirty="0">
                <a:solidFill>
                  <a:srgbClr val="FFFFFF"/>
                </a:solidFill>
              </a:rPr>
              <a:t>% (LLN-COPD) </a:t>
            </a:r>
            <a:r>
              <a:rPr lang="en-US" sz="3200" b="1" dirty="0" smtClean="0">
                <a:solidFill>
                  <a:srgbClr val="FFFFFF"/>
                </a:solidFill>
              </a:rPr>
              <a:t>vs </a:t>
            </a:r>
            <a:r>
              <a:rPr lang="en-US" sz="3200" b="1" dirty="0">
                <a:solidFill>
                  <a:srgbClr val="FFFFFF"/>
                </a:solidFill>
              </a:rPr>
              <a:t>32.1% (</a:t>
            </a:r>
            <a:r>
              <a:rPr lang="en-US" sz="3200" b="1" dirty="0" smtClean="0">
                <a:solidFill>
                  <a:srgbClr val="FFFFFF"/>
                </a:solidFill>
              </a:rPr>
              <a:t>GOLD-COPD)</a:t>
            </a:r>
          </a:p>
          <a:p>
            <a:pPr algn="ctr"/>
            <a:endParaRPr lang="en-US" sz="3200" b="1" dirty="0">
              <a:solidFill>
                <a:srgbClr val="FFFFFF"/>
              </a:solidFill>
            </a:endParaRPr>
          </a:p>
          <a:p>
            <a:pPr algn="ctr"/>
            <a:r>
              <a:rPr lang="en-US" sz="3200" b="1" dirty="0" smtClean="0">
                <a:solidFill>
                  <a:srgbClr val="FFFFFF"/>
                </a:solidFill>
              </a:rPr>
              <a:t>One </a:t>
            </a:r>
            <a:r>
              <a:rPr lang="en-US" sz="3200" b="1" dirty="0">
                <a:solidFill>
                  <a:srgbClr val="FFFFFF"/>
                </a:solidFill>
              </a:rPr>
              <a:t>fifth, rather than one third, of the patients with chronic HF had concomitant COPD </a:t>
            </a:r>
            <a:r>
              <a:rPr lang="en-US" sz="3200" b="1" dirty="0" smtClean="0">
                <a:solidFill>
                  <a:srgbClr val="FFFFFF"/>
                </a:solidFill>
              </a:rPr>
              <a:t>using the </a:t>
            </a:r>
            <a:r>
              <a:rPr lang="en-US" sz="3200" b="1" dirty="0">
                <a:solidFill>
                  <a:srgbClr val="FFFFFF"/>
                </a:solidFill>
              </a:rPr>
              <a:t>LLN instead of the fixed </a:t>
            </a:r>
            <a:r>
              <a:rPr lang="en-US" sz="3200" b="1" dirty="0" smtClean="0">
                <a:solidFill>
                  <a:srgbClr val="FFFFFF"/>
                </a:solidFill>
              </a:rPr>
              <a:t>ratio</a:t>
            </a:r>
          </a:p>
        </p:txBody>
      </p:sp>
      <p:sp>
        <p:nvSpPr>
          <p:cNvPr id="5" name="Content Placeholder 2"/>
          <p:cNvSpPr>
            <a:spLocks/>
          </p:cNvSpPr>
          <p:nvPr/>
        </p:nvSpPr>
        <p:spPr bwMode="auto">
          <a:xfrm>
            <a:off x="1588" y="6224587"/>
            <a:ext cx="8986837" cy="4222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lstStyle/>
          <a:p>
            <a:pPr marL="533400" indent="-533400" algn="r">
              <a:spcBef>
                <a:spcPct val="20000"/>
              </a:spcBef>
              <a:defRPr/>
            </a:pPr>
            <a:r>
              <a:rPr lang="it-IT" b="1" i="1" dirty="0" err="1" smtClean="0">
                <a:solidFill>
                  <a:srgbClr val="00FFFF"/>
                </a:solidFill>
                <a:effectLst>
                  <a:outerShdw blurRad="38100" dist="38100" dir="2700000" algn="tl">
                    <a:srgbClr val="000000">
                      <a:alpha val="43137"/>
                    </a:srgbClr>
                  </a:outerShdw>
                </a:effectLst>
                <a:latin typeface="Arial"/>
              </a:rPr>
              <a:t>Minasian</a:t>
            </a:r>
            <a:r>
              <a:rPr lang="it-IT" b="1" i="1" dirty="0" smtClean="0">
                <a:solidFill>
                  <a:srgbClr val="00FFFF"/>
                </a:solidFill>
                <a:effectLst>
                  <a:outerShdw blurRad="38100" dist="38100" dir="2700000" algn="tl">
                    <a:srgbClr val="000000">
                      <a:alpha val="43137"/>
                    </a:srgbClr>
                  </a:outerShdw>
                </a:effectLst>
                <a:latin typeface="Arial"/>
              </a:rPr>
              <a:t> AG et al, </a:t>
            </a:r>
            <a:r>
              <a:rPr lang="it-IT" b="1" i="1" dirty="0" err="1">
                <a:solidFill>
                  <a:srgbClr val="00FFFF"/>
                </a:solidFill>
                <a:latin typeface="Arial"/>
              </a:rPr>
              <a:t>Heart</a:t>
            </a:r>
            <a:r>
              <a:rPr lang="it-IT" b="1" i="1" dirty="0">
                <a:solidFill>
                  <a:srgbClr val="00FFFF"/>
                </a:solidFill>
                <a:latin typeface="Arial"/>
              </a:rPr>
              <a:t> &amp; </a:t>
            </a:r>
            <a:r>
              <a:rPr lang="it-IT" b="1" i="1" dirty="0" err="1">
                <a:solidFill>
                  <a:srgbClr val="00FFFF"/>
                </a:solidFill>
                <a:latin typeface="Arial"/>
              </a:rPr>
              <a:t>Lung</a:t>
            </a:r>
            <a:r>
              <a:rPr lang="it-IT" b="1" i="1" dirty="0">
                <a:solidFill>
                  <a:srgbClr val="00FFFF"/>
                </a:solidFill>
                <a:latin typeface="Arial"/>
              </a:rPr>
              <a:t> </a:t>
            </a:r>
            <a:r>
              <a:rPr lang="it-IT" b="1" i="1" dirty="0" smtClean="0">
                <a:solidFill>
                  <a:srgbClr val="00FFFF"/>
                </a:solidFill>
                <a:latin typeface="Arial"/>
              </a:rPr>
              <a:t>2013; 42:365-371</a:t>
            </a:r>
            <a:endParaRPr lang="en-GB" b="1" i="1" dirty="0">
              <a:solidFill>
                <a:srgbClr val="00FFFF"/>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7735995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32"/>
          <p:cNvSpPr>
            <a:spLocks noGrp="1"/>
          </p:cNvSpPr>
          <p:nvPr>
            <p:ph type="title" idx="4294967295"/>
          </p:nvPr>
        </p:nvSpPr>
        <p:spPr bwMode="auto">
          <a:xfrm>
            <a:off x="511175" y="260350"/>
            <a:ext cx="8175625" cy="936625"/>
          </a:xfrm>
        </p:spPr>
        <p:txBody>
          <a:bodyPr wrap="square" lIns="91440" tIns="45720" rIns="91440" bIns="45720" numCol="1" anchorCtr="0" compatLnSpc="1">
            <a:prstTxWarp prst="textNoShape">
              <a:avLst/>
            </a:prstTxWarp>
          </a:bodyPr>
          <a:lstStyle/>
          <a:p>
            <a:pPr>
              <a:defRPr/>
            </a:pPr>
            <a:r>
              <a:rPr lang="en-GB" sz="3600" kern="1200" spc="-100" dirty="0">
                <a:solidFill>
                  <a:srgbClr val="FFFF00"/>
                </a:solidFill>
                <a:effectLst>
                  <a:outerShdw blurRad="38100" dist="38100" dir="2700000" algn="tl">
                    <a:srgbClr val="000000">
                      <a:alpha val="43137"/>
                    </a:srgbClr>
                  </a:outerShdw>
                </a:effectLst>
                <a:latin typeface="Comic Sans MS" pitchFamily="66" charset="0"/>
                <a:ea typeface="+mj-ea"/>
                <a:cs typeface="+mj-cs"/>
              </a:rPr>
              <a:t>Why is heart failure important?</a:t>
            </a:r>
          </a:p>
        </p:txBody>
      </p:sp>
      <p:sp>
        <p:nvSpPr>
          <p:cNvPr id="27" name="Rectangle 3"/>
          <p:cNvSpPr txBox="1">
            <a:spLocks noChangeArrowheads="1"/>
          </p:cNvSpPr>
          <p:nvPr/>
        </p:nvSpPr>
        <p:spPr bwMode="auto">
          <a:xfrm>
            <a:off x="4525963" y="1392238"/>
            <a:ext cx="4378325" cy="5094287"/>
          </a:xfrm>
          <a:prstGeom prst="rect">
            <a:avLst/>
          </a:prstGeom>
          <a:noFill/>
          <a:ln w="9525">
            <a:noFill/>
            <a:miter lim="800000"/>
            <a:headEnd/>
            <a:tailEnd/>
          </a:ln>
        </p:spPr>
        <p:txBody>
          <a:bodyPr/>
          <a:lstStyle/>
          <a:p>
            <a:pPr marL="533400" indent="-533400">
              <a:spcBef>
                <a:spcPct val="20000"/>
              </a:spcBef>
              <a:buFontTx/>
              <a:buChar char="•"/>
              <a:defRPr/>
            </a:pPr>
            <a:r>
              <a:rPr lang="en-GB" kern="0" dirty="0">
                <a:solidFill>
                  <a:srgbClr val="FF9900"/>
                </a:solidFill>
                <a:effectLst>
                  <a:outerShdw blurRad="38100" dist="38100" dir="2700000" algn="tl">
                    <a:srgbClr val="000000">
                      <a:alpha val="43137"/>
                    </a:srgbClr>
                  </a:outerShdw>
                </a:effectLst>
                <a:latin typeface="Comic Sans MS" pitchFamily="66" charset="0"/>
                <a:cs typeface="+mn-cs"/>
              </a:rPr>
              <a:t>doubles mortality </a:t>
            </a:r>
            <a:r>
              <a:rPr lang="en-GB" kern="0" dirty="0">
                <a:solidFill>
                  <a:srgbClr val="FFFFFF"/>
                </a:solidFill>
                <a:effectLst>
                  <a:outerShdw blurRad="38100" dist="38100" dir="2700000" algn="tl">
                    <a:srgbClr val="000000">
                      <a:alpha val="43137"/>
                    </a:srgbClr>
                  </a:outerShdw>
                </a:effectLst>
                <a:latin typeface="Comic Sans MS" pitchFamily="66" charset="0"/>
                <a:cs typeface="+mn-cs"/>
              </a:rPr>
              <a:t>of patients with COPD</a:t>
            </a:r>
          </a:p>
          <a:p>
            <a:pPr marL="533400" indent="-533400">
              <a:spcBef>
                <a:spcPct val="20000"/>
              </a:spcBef>
              <a:buFontTx/>
              <a:buChar char="•"/>
              <a:defRPr/>
            </a:pPr>
            <a:endParaRPr lang="en-GB" kern="0" dirty="0">
              <a:solidFill>
                <a:srgbClr val="FF9900"/>
              </a:solidFill>
              <a:effectLst>
                <a:outerShdw blurRad="38100" dist="38100" dir="2700000" algn="tl">
                  <a:srgbClr val="000000">
                    <a:alpha val="43137"/>
                  </a:srgbClr>
                </a:outerShdw>
              </a:effectLst>
              <a:latin typeface="Comic Sans MS" pitchFamily="66" charset="0"/>
              <a:cs typeface="+mn-cs"/>
            </a:endParaRPr>
          </a:p>
          <a:p>
            <a:pPr marL="533400" indent="-533400">
              <a:spcBef>
                <a:spcPct val="20000"/>
              </a:spcBef>
              <a:buFontTx/>
              <a:buChar char="•"/>
              <a:defRPr/>
            </a:pPr>
            <a:r>
              <a:rPr lang="en-GB" kern="0" dirty="0">
                <a:solidFill>
                  <a:srgbClr val="FFFFFF"/>
                </a:solidFill>
                <a:effectLst>
                  <a:outerShdw blurRad="38100" dist="38100" dir="2700000" algn="tl">
                    <a:srgbClr val="000000">
                      <a:alpha val="43137"/>
                    </a:srgbClr>
                  </a:outerShdw>
                </a:effectLst>
                <a:latin typeface="Comic Sans MS" pitchFamily="66" charset="0"/>
                <a:cs typeface="+mn-cs"/>
              </a:rPr>
              <a:t>primary care patients with COPD ≥ 65 years (n=404)</a:t>
            </a:r>
          </a:p>
          <a:p>
            <a:pPr marL="533400" indent="-533400">
              <a:spcBef>
                <a:spcPct val="20000"/>
              </a:spcBef>
              <a:buFontTx/>
              <a:buChar char="•"/>
              <a:defRPr/>
            </a:pPr>
            <a:endParaRPr lang="en-GB" kern="0" dirty="0">
              <a:solidFill>
                <a:srgbClr val="FFFFFF"/>
              </a:solidFill>
              <a:effectLst>
                <a:outerShdw blurRad="38100" dist="38100" dir="2700000" algn="tl">
                  <a:srgbClr val="000000">
                    <a:alpha val="43137"/>
                  </a:srgbClr>
                </a:outerShdw>
              </a:effectLst>
              <a:latin typeface="Comic Sans MS" pitchFamily="66" charset="0"/>
              <a:cs typeface="+mn-cs"/>
            </a:endParaRPr>
          </a:p>
          <a:p>
            <a:pPr marL="533400" indent="-533400">
              <a:spcBef>
                <a:spcPct val="20000"/>
              </a:spcBef>
              <a:buFontTx/>
              <a:buChar char="•"/>
              <a:defRPr/>
            </a:pPr>
            <a:r>
              <a:rPr lang="en-GB" kern="0" dirty="0">
                <a:solidFill>
                  <a:srgbClr val="FFFFFF"/>
                </a:solidFill>
                <a:effectLst>
                  <a:outerShdw blurRad="38100" dist="38100" dir="2700000" algn="tl">
                    <a:srgbClr val="000000">
                      <a:alpha val="43137"/>
                    </a:srgbClr>
                  </a:outerShdw>
                </a:effectLst>
                <a:latin typeface="Comic Sans MS" pitchFamily="66" charset="0"/>
                <a:cs typeface="+mn-cs"/>
              </a:rPr>
              <a:t>adjusted HR 2.1 (1.2–3.6)</a:t>
            </a:r>
          </a:p>
        </p:txBody>
      </p:sp>
      <p:grpSp>
        <p:nvGrpSpPr>
          <p:cNvPr id="937988" name="Group 284"/>
          <p:cNvGrpSpPr>
            <a:grpSpLocks/>
          </p:cNvGrpSpPr>
          <p:nvPr/>
        </p:nvGrpSpPr>
        <p:grpSpPr bwMode="auto">
          <a:xfrm>
            <a:off x="107950" y="1524000"/>
            <a:ext cx="4608513" cy="4583113"/>
            <a:chOff x="363734" y="1523976"/>
            <a:chExt cx="4700102" cy="4582373"/>
          </a:xfrm>
        </p:grpSpPr>
        <p:cxnSp>
          <p:nvCxnSpPr>
            <p:cNvPr id="937989" name="Straight Connector 74"/>
            <p:cNvCxnSpPr>
              <a:cxnSpLocks noChangeShapeType="1"/>
            </p:cNvCxnSpPr>
            <p:nvPr/>
          </p:nvCxnSpPr>
          <p:spPr bwMode="auto">
            <a:xfrm rot="5400000">
              <a:off x="3882738" y="2358736"/>
              <a:ext cx="117763" cy="0"/>
            </a:xfrm>
            <a:prstGeom prst="line">
              <a:avLst/>
            </a:prstGeom>
            <a:noFill/>
            <a:ln w="25400" algn="ctr">
              <a:solidFill>
                <a:srgbClr val="00B050"/>
              </a:solidFill>
              <a:round/>
              <a:headEnd/>
              <a:tailEnd/>
            </a:ln>
          </p:spPr>
        </p:cxnSp>
        <p:cxnSp>
          <p:nvCxnSpPr>
            <p:cNvPr id="937990" name="Straight Connector 72"/>
            <p:cNvCxnSpPr>
              <a:cxnSpLocks noChangeShapeType="1"/>
            </p:cNvCxnSpPr>
            <p:nvPr/>
          </p:nvCxnSpPr>
          <p:spPr bwMode="auto">
            <a:xfrm rot="5400000">
              <a:off x="3816928" y="2244436"/>
              <a:ext cx="152400" cy="0"/>
            </a:xfrm>
            <a:prstGeom prst="line">
              <a:avLst/>
            </a:prstGeom>
            <a:noFill/>
            <a:ln w="25400" algn="ctr">
              <a:solidFill>
                <a:srgbClr val="00B050"/>
              </a:solidFill>
              <a:round/>
              <a:headEnd/>
              <a:tailEnd/>
            </a:ln>
          </p:spPr>
        </p:cxnSp>
        <p:cxnSp>
          <p:nvCxnSpPr>
            <p:cNvPr id="937991" name="Straight Connector 85"/>
            <p:cNvCxnSpPr>
              <a:cxnSpLocks noChangeShapeType="1"/>
            </p:cNvCxnSpPr>
            <p:nvPr/>
          </p:nvCxnSpPr>
          <p:spPr bwMode="auto">
            <a:xfrm>
              <a:off x="1184565" y="1717964"/>
              <a:ext cx="277090" cy="0"/>
            </a:xfrm>
            <a:prstGeom prst="line">
              <a:avLst/>
            </a:prstGeom>
            <a:noFill/>
            <a:ln w="25400" algn="ctr">
              <a:solidFill>
                <a:srgbClr val="008000"/>
              </a:solidFill>
              <a:round/>
              <a:headEnd/>
              <a:tailEnd/>
            </a:ln>
          </p:spPr>
        </p:cxnSp>
        <p:cxnSp>
          <p:nvCxnSpPr>
            <p:cNvPr id="937992" name="Straight Connector 30"/>
            <p:cNvCxnSpPr>
              <a:cxnSpLocks noChangeShapeType="1"/>
            </p:cNvCxnSpPr>
            <p:nvPr/>
          </p:nvCxnSpPr>
          <p:spPr bwMode="auto">
            <a:xfrm>
              <a:off x="1184564" y="1711036"/>
              <a:ext cx="83127" cy="0"/>
            </a:xfrm>
            <a:prstGeom prst="line">
              <a:avLst/>
            </a:prstGeom>
            <a:noFill/>
            <a:ln w="25400" algn="ctr">
              <a:solidFill>
                <a:srgbClr val="00B050"/>
              </a:solidFill>
              <a:round/>
              <a:headEnd/>
              <a:tailEnd/>
            </a:ln>
          </p:spPr>
        </p:cxnSp>
        <p:cxnSp>
          <p:nvCxnSpPr>
            <p:cNvPr id="937993" name="Straight Connector 34"/>
            <p:cNvCxnSpPr>
              <a:cxnSpLocks noChangeShapeType="1"/>
            </p:cNvCxnSpPr>
            <p:nvPr/>
          </p:nvCxnSpPr>
          <p:spPr bwMode="auto">
            <a:xfrm>
              <a:off x="1267691" y="1773382"/>
              <a:ext cx="609600" cy="0"/>
            </a:xfrm>
            <a:prstGeom prst="line">
              <a:avLst/>
            </a:prstGeom>
            <a:noFill/>
            <a:ln w="25400" algn="ctr">
              <a:solidFill>
                <a:srgbClr val="00B050"/>
              </a:solidFill>
              <a:round/>
              <a:headEnd/>
              <a:tailEnd/>
            </a:ln>
          </p:spPr>
        </p:cxnSp>
        <p:cxnSp>
          <p:nvCxnSpPr>
            <p:cNvPr id="937994" name="Straight Connector 35"/>
            <p:cNvCxnSpPr>
              <a:cxnSpLocks noChangeShapeType="1"/>
            </p:cNvCxnSpPr>
            <p:nvPr/>
          </p:nvCxnSpPr>
          <p:spPr bwMode="auto">
            <a:xfrm>
              <a:off x="1877291" y="1835727"/>
              <a:ext cx="609600" cy="0"/>
            </a:xfrm>
            <a:prstGeom prst="line">
              <a:avLst/>
            </a:prstGeom>
            <a:noFill/>
            <a:ln w="25400" algn="ctr">
              <a:solidFill>
                <a:srgbClr val="00B050"/>
              </a:solidFill>
              <a:round/>
              <a:headEnd/>
              <a:tailEnd/>
            </a:ln>
          </p:spPr>
        </p:cxnSp>
        <p:cxnSp>
          <p:nvCxnSpPr>
            <p:cNvPr id="937995" name="Straight Connector 38"/>
            <p:cNvCxnSpPr>
              <a:cxnSpLocks noChangeShapeType="1"/>
            </p:cNvCxnSpPr>
            <p:nvPr/>
          </p:nvCxnSpPr>
          <p:spPr bwMode="auto">
            <a:xfrm>
              <a:off x="2493818" y="1946564"/>
              <a:ext cx="311727" cy="0"/>
            </a:xfrm>
            <a:prstGeom prst="line">
              <a:avLst/>
            </a:prstGeom>
            <a:noFill/>
            <a:ln w="25400" algn="ctr">
              <a:solidFill>
                <a:srgbClr val="00B050"/>
              </a:solidFill>
              <a:round/>
              <a:headEnd/>
              <a:tailEnd/>
            </a:ln>
          </p:spPr>
        </p:cxnSp>
        <p:cxnSp>
          <p:nvCxnSpPr>
            <p:cNvPr id="937996" name="Straight Connector 40"/>
            <p:cNvCxnSpPr>
              <a:cxnSpLocks noChangeShapeType="1"/>
            </p:cNvCxnSpPr>
            <p:nvPr/>
          </p:nvCxnSpPr>
          <p:spPr bwMode="auto">
            <a:xfrm flipV="1">
              <a:off x="2798618" y="2001982"/>
              <a:ext cx="159327" cy="1"/>
            </a:xfrm>
            <a:prstGeom prst="line">
              <a:avLst/>
            </a:prstGeom>
            <a:noFill/>
            <a:ln w="25400" algn="ctr">
              <a:solidFill>
                <a:srgbClr val="00B050"/>
              </a:solidFill>
              <a:round/>
              <a:headEnd/>
              <a:tailEnd/>
            </a:ln>
          </p:spPr>
        </p:cxnSp>
        <p:cxnSp>
          <p:nvCxnSpPr>
            <p:cNvPr id="937997" name="Straight Connector 42"/>
            <p:cNvCxnSpPr>
              <a:cxnSpLocks noChangeShapeType="1"/>
            </p:cNvCxnSpPr>
            <p:nvPr/>
          </p:nvCxnSpPr>
          <p:spPr bwMode="auto">
            <a:xfrm>
              <a:off x="2951018" y="2064327"/>
              <a:ext cx="159327" cy="0"/>
            </a:xfrm>
            <a:prstGeom prst="line">
              <a:avLst/>
            </a:prstGeom>
            <a:noFill/>
            <a:ln w="25400" algn="ctr">
              <a:solidFill>
                <a:srgbClr val="00B050"/>
              </a:solidFill>
              <a:round/>
              <a:headEnd/>
              <a:tailEnd/>
            </a:ln>
          </p:spPr>
        </p:cxnSp>
        <p:cxnSp>
          <p:nvCxnSpPr>
            <p:cNvPr id="937998" name="Straight Connector 44"/>
            <p:cNvCxnSpPr>
              <a:cxnSpLocks noChangeShapeType="1"/>
            </p:cNvCxnSpPr>
            <p:nvPr/>
          </p:nvCxnSpPr>
          <p:spPr bwMode="auto">
            <a:xfrm>
              <a:off x="3117273" y="2119745"/>
              <a:ext cx="692727" cy="0"/>
            </a:xfrm>
            <a:prstGeom prst="line">
              <a:avLst/>
            </a:prstGeom>
            <a:noFill/>
            <a:ln w="25400" algn="ctr">
              <a:solidFill>
                <a:srgbClr val="00B050"/>
              </a:solidFill>
              <a:round/>
              <a:headEnd/>
              <a:tailEnd/>
            </a:ln>
          </p:spPr>
        </p:cxnSp>
        <p:cxnSp>
          <p:nvCxnSpPr>
            <p:cNvPr id="937999" name="Straight Connector 46"/>
            <p:cNvCxnSpPr>
              <a:cxnSpLocks noChangeShapeType="1"/>
            </p:cNvCxnSpPr>
            <p:nvPr/>
          </p:nvCxnSpPr>
          <p:spPr bwMode="auto">
            <a:xfrm>
              <a:off x="3782291" y="2182091"/>
              <a:ext cx="117764" cy="0"/>
            </a:xfrm>
            <a:prstGeom prst="line">
              <a:avLst/>
            </a:prstGeom>
            <a:noFill/>
            <a:ln w="25400" algn="ctr">
              <a:solidFill>
                <a:srgbClr val="00B050"/>
              </a:solidFill>
              <a:round/>
              <a:headEnd/>
              <a:tailEnd/>
            </a:ln>
          </p:spPr>
        </p:cxnSp>
        <p:cxnSp>
          <p:nvCxnSpPr>
            <p:cNvPr id="938000" name="Straight Connector 48"/>
            <p:cNvCxnSpPr>
              <a:cxnSpLocks noChangeShapeType="1"/>
            </p:cNvCxnSpPr>
            <p:nvPr/>
          </p:nvCxnSpPr>
          <p:spPr bwMode="auto">
            <a:xfrm>
              <a:off x="3886200" y="2313709"/>
              <a:ext cx="62345" cy="0"/>
            </a:xfrm>
            <a:prstGeom prst="line">
              <a:avLst/>
            </a:prstGeom>
            <a:noFill/>
            <a:ln w="25400" algn="ctr">
              <a:solidFill>
                <a:srgbClr val="00B050"/>
              </a:solidFill>
              <a:round/>
              <a:headEnd/>
              <a:tailEnd/>
            </a:ln>
          </p:spPr>
        </p:cxnSp>
        <p:cxnSp>
          <p:nvCxnSpPr>
            <p:cNvPr id="938001" name="Straight Connector 50"/>
            <p:cNvCxnSpPr>
              <a:cxnSpLocks noChangeShapeType="1"/>
            </p:cNvCxnSpPr>
            <p:nvPr/>
          </p:nvCxnSpPr>
          <p:spPr bwMode="auto">
            <a:xfrm>
              <a:off x="3941618" y="2403764"/>
              <a:ext cx="630382" cy="0"/>
            </a:xfrm>
            <a:prstGeom prst="line">
              <a:avLst/>
            </a:prstGeom>
            <a:noFill/>
            <a:ln w="25400" algn="ctr">
              <a:solidFill>
                <a:srgbClr val="00B050"/>
              </a:solidFill>
              <a:round/>
              <a:headEnd/>
              <a:tailEnd/>
            </a:ln>
          </p:spPr>
        </p:cxnSp>
        <p:cxnSp>
          <p:nvCxnSpPr>
            <p:cNvPr id="938002" name="Straight Connector 53"/>
            <p:cNvCxnSpPr>
              <a:cxnSpLocks noChangeShapeType="1"/>
            </p:cNvCxnSpPr>
            <p:nvPr/>
          </p:nvCxnSpPr>
          <p:spPr bwMode="auto">
            <a:xfrm rot="5400000">
              <a:off x="2432346" y="1890272"/>
              <a:ext cx="136800" cy="0"/>
            </a:xfrm>
            <a:prstGeom prst="line">
              <a:avLst/>
            </a:prstGeom>
            <a:noFill/>
            <a:ln w="25400" algn="ctr">
              <a:solidFill>
                <a:srgbClr val="00B050"/>
              </a:solidFill>
              <a:round/>
              <a:headEnd/>
              <a:tailEnd/>
            </a:ln>
          </p:spPr>
        </p:cxnSp>
        <p:cxnSp>
          <p:nvCxnSpPr>
            <p:cNvPr id="938003" name="Straight Connector 56"/>
            <p:cNvCxnSpPr>
              <a:cxnSpLocks noChangeShapeType="1"/>
            </p:cNvCxnSpPr>
            <p:nvPr/>
          </p:nvCxnSpPr>
          <p:spPr bwMode="auto">
            <a:xfrm rot="5400000">
              <a:off x="1846118" y="1797627"/>
              <a:ext cx="76200" cy="0"/>
            </a:xfrm>
            <a:prstGeom prst="line">
              <a:avLst/>
            </a:prstGeom>
            <a:noFill/>
            <a:ln w="25400" algn="ctr">
              <a:solidFill>
                <a:srgbClr val="00B050"/>
              </a:solidFill>
              <a:round/>
              <a:headEnd/>
              <a:tailEnd/>
            </a:ln>
          </p:spPr>
        </p:cxnSp>
        <p:cxnSp>
          <p:nvCxnSpPr>
            <p:cNvPr id="938004" name="Straight Connector 61"/>
            <p:cNvCxnSpPr>
              <a:cxnSpLocks noChangeShapeType="1"/>
            </p:cNvCxnSpPr>
            <p:nvPr/>
          </p:nvCxnSpPr>
          <p:spPr bwMode="auto">
            <a:xfrm rot="5400000">
              <a:off x="1236518" y="1735282"/>
              <a:ext cx="76200" cy="0"/>
            </a:xfrm>
            <a:prstGeom prst="line">
              <a:avLst/>
            </a:prstGeom>
            <a:noFill/>
            <a:ln w="25400" algn="ctr">
              <a:solidFill>
                <a:srgbClr val="00B050"/>
              </a:solidFill>
              <a:round/>
              <a:headEnd/>
              <a:tailEnd/>
            </a:ln>
          </p:spPr>
        </p:cxnSp>
        <p:cxnSp>
          <p:nvCxnSpPr>
            <p:cNvPr id="938005" name="Straight Connector 65"/>
            <p:cNvCxnSpPr>
              <a:cxnSpLocks noChangeShapeType="1"/>
            </p:cNvCxnSpPr>
            <p:nvPr/>
          </p:nvCxnSpPr>
          <p:spPr bwMode="auto">
            <a:xfrm rot="5400000">
              <a:off x="2905990" y="2033157"/>
              <a:ext cx="90059" cy="0"/>
            </a:xfrm>
            <a:prstGeom prst="line">
              <a:avLst/>
            </a:prstGeom>
            <a:noFill/>
            <a:ln w="25400" algn="ctr">
              <a:solidFill>
                <a:srgbClr val="00B050"/>
              </a:solidFill>
              <a:round/>
              <a:headEnd/>
              <a:tailEnd/>
            </a:ln>
          </p:spPr>
        </p:cxnSp>
        <p:cxnSp>
          <p:nvCxnSpPr>
            <p:cNvPr id="938006" name="Straight Connector 68"/>
            <p:cNvCxnSpPr>
              <a:cxnSpLocks noChangeShapeType="1"/>
            </p:cNvCxnSpPr>
            <p:nvPr/>
          </p:nvCxnSpPr>
          <p:spPr bwMode="auto">
            <a:xfrm rot="5400000">
              <a:off x="3079173" y="2088573"/>
              <a:ext cx="76200" cy="0"/>
            </a:xfrm>
            <a:prstGeom prst="line">
              <a:avLst/>
            </a:prstGeom>
            <a:noFill/>
            <a:ln w="25400" algn="ctr">
              <a:solidFill>
                <a:srgbClr val="00B050"/>
              </a:solidFill>
              <a:round/>
              <a:headEnd/>
              <a:tailEnd/>
            </a:ln>
          </p:spPr>
        </p:cxnSp>
        <p:cxnSp>
          <p:nvCxnSpPr>
            <p:cNvPr id="938007" name="Straight Connector 70"/>
            <p:cNvCxnSpPr>
              <a:cxnSpLocks noChangeShapeType="1"/>
            </p:cNvCxnSpPr>
            <p:nvPr/>
          </p:nvCxnSpPr>
          <p:spPr bwMode="auto">
            <a:xfrm rot="5400000">
              <a:off x="3768437" y="2161309"/>
              <a:ext cx="55418" cy="0"/>
            </a:xfrm>
            <a:prstGeom prst="line">
              <a:avLst/>
            </a:prstGeom>
            <a:noFill/>
            <a:ln w="25400" algn="ctr">
              <a:solidFill>
                <a:srgbClr val="00B050"/>
              </a:solidFill>
              <a:round/>
              <a:headEnd/>
              <a:tailEnd/>
            </a:ln>
          </p:spPr>
        </p:cxnSp>
        <p:cxnSp>
          <p:nvCxnSpPr>
            <p:cNvPr id="938008" name="Straight Connector 79"/>
            <p:cNvCxnSpPr>
              <a:cxnSpLocks noChangeShapeType="1"/>
            </p:cNvCxnSpPr>
            <p:nvPr/>
          </p:nvCxnSpPr>
          <p:spPr bwMode="auto">
            <a:xfrm rot="5400000">
              <a:off x="1420092" y="1738745"/>
              <a:ext cx="55419" cy="0"/>
            </a:xfrm>
            <a:prstGeom prst="line">
              <a:avLst/>
            </a:prstGeom>
            <a:noFill/>
            <a:ln w="25400" algn="ctr">
              <a:solidFill>
                <a:srgbClr val="008000"/>
              </a:solidFill>
              <a:round/>
              <a:headEnd/>
              <a:tailEnd/>
            </a:ln>
          </p:spPr>
        </p:cxnSp>
        <p:cxnSp>
          <p:nvCxnSpPr>
            <p:cNvPr id="938009" name="Straight Connector 81"/>
            <p:cNvCxnSpPr>
              <a:cxnSpLocks noChangeShapeType="1"/>
            </p:cNvCxnSpPr>
            <p:nvPr/>
          </p:nvCxnSpPr>
          <p:spPr bwMode="auto">
            <a:xfrm rot="5400000">
              <a:off x="1645229" y="1790700"/>
              <a:ext cx="76199" cy="0"/>
            </a:xfrm>
            <a:prstGeom prst="line">
              <a:avLst/>
            </a:prstGeom>
            <a:noFill/>
            <a:ln w="25400" algn="ctr">
              <a:solidFill>
                <a:srgbClr val="008000"/>
              </a:solidFill>
              <a:round/>
              <a:headEnd/>
              <a:tailEnd/>
            </a:ln>
          </p:spPr>
        </p:cxnSp>
        <p:cxnSp>
          <p:nvCxnSpPr>
            <p:cNvPr id="938010" name="Straight Connector 87"/>
            <p:cNvCxnSpPr>
              <a:cxnSpLocks noChangeShapeType="1"/>
            </p:cNvCxnSpPr>
            <p:nvPr/>
          </p:nvCxnSpPr>
          <p:spPr bwMode="auto">
            <a:xfrm>
              <a:off x="1427019" y="1773382"/>
              <a:ext cx="263236" cy="0"/>
            </a:xfrm>
            <a:prstGeom prst="line">
              <a:avLst/>
            </a:prstGeom>
            <a:noFill/>
            <a:ln w="25400" algn="ctr">
              <a:solidFill>
                <a:srgbClr val="008000"/>
              </a:solidFill>
              <a:round/>
              <a:headEnd/>
              <a:tailEnd/>
            </a:ln>
          </p:spPr>
        </p:cxnSp>
        <p:cxnSp>
          <p:nvCxnSpPr>
            <p:cNvPr id="938011" name="Straight Connector 91"/>
            <p:cNvCxnSpPr>
              <a:cxnSpLocks noChangeShapeType="1"/>
            </p:cNvCxnSpPr>
            <p:nvPr/>
          </p:nvCxnSpPr>
          <p:spPr bwMode="auto">
            <a:xfrm>
              <a:off x="1669474" y="1835727"/>
              <a:ext cx="138544" cy="0"/>
            </a:xfrm>
            <a:prstGeom prst="line">
              <a:avLst/>
            </a:prstGeom>
            <a:noFill/>
            <a:ln w="25400" algn="ctr">
              <a:solidFill>
                <a:srgbClr val="008000"/>
              </a:solidFill>
              <a:round/>
              <a:headEnd/>
              <a:tailEnd/>
            </a:ln>
          </p:spPr>
        </p:cxnSp>
        <p:cxnSp>
          <p:nvCxnSpPr>
            <p:cNvPr id="938012" name="Straight Connector 93"/>
            <p:cNvCxnSpPr>
              <a:cxnSpLocks noChangeShapeType="1"/>
            </p:cNvCxnSpPr>
            <p:nvPr/>
          </p:nvCxnSpPr>
          <p:spPr bwMode="auto">
            <a:xfrm>
              <a:off x="1787238" y="1905000"/>
              <a:ext cx="124689" cy="0"/>
            </a:xfrm>
            <a:prstGeom prst="line">
              <a:avLst/>
            </a:prstGeom>
            <a:noFill/>
            <a:ln w="25400" algn="ctr">
              <a:solidFill>
                <a:srgbClr val="008000"/>
              </a:solidFill>
              <a:round/>
              <a:headEnd/>
              <a:tailEnd/>
            </a:ln>
          </p:spPr>
        </p:cxnSp>
        <p:cxnSp>
          <p:nvCxnSpPr>
            <p:cNvPr id="938013" name="Straight Connector 95"/>
            <p:cNvCxnSpPr>
              <a:cxnSpLocks noChangeShapeType="1"/>
            </p:cNvCxnSpPr>
            <p:nvPr/>
          </p:nvCxnSpPr>
          <p:spPr bwMode="auto">
            <a:xfrm>
              <a:off x="1891147" y="1946563"/>
              <a:ext cx="471053" cy="0"/>
            </a:xfrm>
            <a:prstGeom prst="line">
              <a:avLst/>
            </a:prstGeom>
            <a:noFill/>
            <a:ln w="25400" algn="ctr">
              <a:solidFill>
                <a:srgbClr val="008000"/>
              </a:solidFill>
              <a:round/>
              <a:headEnd/>
              <a:tailEnd/>
            </a:ln>
          </p:spPr>
        </p:cxnSp>
        <p:cxnSp>
          <p:nvCxnSpPr>
            <p:cNvPr id="938014" name="Straight Connector 98"/>
            <p:cNvCxnSpPr>
              <a:cxnSpLocks noChangeShapeType="1"/>
            </p:cNvCxnSpPr>
            <p:nvPr/>
          </p:nvCxnSpPr>
          <p:spPr bwMode="auto">
            <a:xfrm>
              <a:off x="2355274" y="2001981"/>
              <a:ext cx="187035" cy="0"/>
            </a:xfrm>
            <a:prstGeom prst="line">
              <a:avLst/>
            </a:prstGeom>
            <a:noFill/>
            <a:ln w="25400" algn="ctr">
              <a:solidFill>
                <a:srgbClr val="008000"/>
              </a:solidFill>
              <a:round/>
              <a:headEnd/>
              <a:tailEnd/>
            </a:ln>
          </p:spPr>
        </p:cxnSp>
        <p:cxnSp>
          <p:nvCxnSpPr>
            <p:cNvPr id="938015" name="Straight Connector 101"/>
            <p:cNvCxnSpPr>
              <a:cxnSpLocks noChangeShapeType="1"/>
            </p:cNvCxnSpPr>
            <p:nvPr/>
          </p:nvCxnSpPr>
          <p:spPr bwMode="auto">
            <a:xfrm>
              <a:off x="2528456" y="2071254"/>
              <a:ext cx="145471" cy="0"/>
            </a:xfrm>
            <a:prstGeom prst="line">
              <a:avLst/>
            </a:prstGeom>
            <a:noFill/>
            <a:ln w="25400" algn="ctr">
              <a:solidFill>
                <a:srgbClr val="008000"/>
              </a:solidFill>
              <a:round/>
              <a:headEnd/>
              <a:tailEnd/>
            </a:ln>
          </p:spPr>
        </p:cxnSp>
        <p:cxnSp>
          <p:nvCxnSpPr>
            <p:cNvPr id="938016" name="Straight Connector 103"/>
            <p:cNvCxnSpPr>
              <a:cxnSpLocks noChangeShapeType="1"/>
            </p:cNvCxnSpPr>
            <p:nvPr/>
          </p:nvCxnSpPr>
          <p:spPr bwMode="auto">
            <a:xfrm>
              <a:off x="2660074" y="2216726"/>
              <a:ext cx="242453" cy="0"/>
            </a:xfrm>
            <a:prstGeom prst="line">
              <a:avLst/>
            </a:prstGeom>
            <a:noFill/>
            <a:ln w="25400" algn="ctr">
              <a:solidFill>
                <a:srgbClr val="008000"/>
              </a:solidFill>
              <a:round/>
              <a:headEnd/>
              <a:tailEnd/>
            </a:ln>
          </p:spPr>
        </p:cxnSp>
        <p:cxnSp>
          <p:nvCxnSpPr>
            <p:cNvPr id="938017" name="Straight Connector 105"/>
            <p:cNvCxnSpPr>
              <a:cxnSpLocks noChangeShapeType="1"/>
            </p:cNvCxnSpPr>
            <p:nvPr/>
          </p:nvCxnSpPr>
          <p:spPr bwMode="auto">
            <a:xfrm>
              <a:off x="2881748" y="2292926"/>
              <a:ext cx="242453" cy="0"/>
            </a:xfrm>
            <a:prstGeom prst="line">
              <a:avLst/>
            </a:prstGeom>
            <a:noFill/>
            <a:ln w="25400" algn="ctr">
              <a:solidFill>
                <a:srgbClr val="008000"/>
              </a:solidFill>
              <a:round/>
              <a:headEnd/>
              <a:tailEnd/>
            </a:ln>
          </p:spPr>
        </p:cxnSp>
        <p:cxnSp>
          <p:nvCxnSpPr>
            <p:cNvPr id="938018" name="Straight Connector 107"/>
            <p:cNvCxnSpPr>
              <a:cxnSpLocks noChangeShapeType="1"/>
            </p:cNvCxnSpPr>
            <p:nvPr/>
          </p:nvCxnSpPr>
          <p:spPr bwMode="auto">
            <a:xfrm>
              <a:off x="3096492" y="2369127"/>
              <a:ext cx="187035" cy="0"/>
            </a:xfrm>
            <a:prstGeom prst="line">
              <a:avLst/>
            </a:prstGeom>
            <a:noFill/>
            <a:ln w="25400" algn="ctr">
              <a:solidFill>
                <a:srgbClr val="008000"/>
              </a:solidFill>
              <a:round/>
              <a:headEnd/>
              <a:tailEnd/>
            </a:ln>
          </p:spPr>
        </p:cxnSp>
        <p:cxnSp>
          <p:nvCxnSpPr>
            <p:cNvPr id="938019" name="Straight Connector 109"/>
            <p:cNvCxnSpPr>
              <a:cxnSpLocks noChangeShapeType="1"/>
            </p:cNvCxnSpPr>
            <p:nvPr/>
          </p:nvCxnSpPr>
          <p:spPr bwMode="auto">
            <a:xfrm>
              <a:off x="3276601" y="2459180"/>
              <a:ext cx="117762" cy="0"/>
            </a:xfrm>
            <a:prstGeom prst="line">
              <a:avLst/>
            </a:prstGeom>
            <a:noFill/>
            <a:ln w="25400" algn="ctr">
              <a:solidFill>
                <a:srgbClr val="008000"/>
              </a:solidFill>
              <a:round/>
              <a:headEnd/>
              <a:tailEnd/>
            </a:ln>
          </p:spPr>
        </p:cxnSp>
        <p:cxnSp>
          <p:nvCxnSpPr>
            <p:cNvPr id="938020" name="Straight Connector 111"/>
            <p:cNvCxnSpPr>
              <a:cxnSpLocks noChangeShapeType="1"/>
            </p:cNvCxnSpPr>
            <p:nvPr/>
          </p:nvCxnSpPr>
          <p:spPr bwMode="auto">
            <a:xfrm>
              <a:off x="3373583" y="2549236"/>
              <a:ext cx="145471" cy="0"/>
            </a:xfrm>
            <a:prstGeom prst="line">
              <a:avLst/>
            </a:prstGeom>
            <a:noFill/>
            <a:ln w="25400" algn="ctr">
              <a:solidFill>
                <a:srgbClr val="008000"/>
              </a:solidFill>
              <a:round/>
              <a:headEnd/>
              <a:tailEnd/>
            </a:ln>
          </p:spPr>
        </p:cxnSp>
        <p:cxnSp>
          <p:nvCxnSpPr>
            <p:cNvPr id="938021" name="Straight Connector 113"/>
            <p:cNvCxnSpPr>
              <a:cxnSpLocks noChangeShapeType="1"/>
            </p:cNvCxnSpPr>
            <p:nvPr/>
          </p:nvCxnSpPr>
          <p:spPr bwMode="auto">
            <a:xfrm>
              <a:off x="3498275" y="2680854"/>
              <a:ext cx="277089" cy="0"/>
            </a:xfrm>
            <a:prstGeom prst="line">
              <a:avLst/>
            </a:prstGeom>
            <a:noFill/>
            <a:ln w="25400" algn="ctr">
              <a:solidFill>
                <a:srgbClr val="008000"/>
              </a:solidFill>
              <a:round/>
              <a:headEnd/>
              <a:tailEnd/>
            </a:ln>
          </p:spPr>
        </p:cxnSp>
        <p:cxnSp>
          <p:nvCxnSpPr>
            <p:cNvPr id="938022" name="Straight Connector 115"/>
            <p:cNvCxnSpPr>
              <a:cxnSpLocks noChangeShapeType="1"/>
            </p:cNvCxnSpPr>
            <p:nvPr/>
          </p:nvCxnSpPr>
          <p:spPr bwMode="auto">
            <a:xfrm>
              <a:off x="3761510" y="2805545"/>
              <a:ext cx="249381" cy="0"/>
            </a:xfrm>
            <a:prstGeom prst="line">
              <a:avLst/>
            </a:prstGeom>
            <a:noFill/>
            <a:ln w="25400" algn="ctr">
              <a:solidFill>
                <a:srgbClr val="008000"/>
              </a:solidFill>
              <a:round/>
              <a:headEnd/>
              <a:tailEnd/>
            </a:ln>
          </p:spPr>
        </p:cxnSp>
        <p:cxnSp>
          <p:nvCxnSpPr>
            <p:cNvPr id="938023" name="Straight Connector 117"/>
            <p:cNvCxnSpPr>
              <a:cxnSpLocks noChangeShapeType="1"/>
            </p:cNvCxnSpPr>
            <p:nvPr/>
          </p:nvCxnSpPr>
          <p:spPr bwMode="auto">
            <a:xfrm>
              <a:off x="3990111" y="2888672"/>
              <a:ext cx="588816" cy="6928"/>
            </a:xfrm>
            <a:prstGeom prst="line">
              <a:avLst/>
            </a:prstGeom>
            <a:noFill/>
            <a:ln w="25400" algn="ctr">
              <a:solidFill>
                <a:srgbClr val="008000"/>
              </a:solidFill>
              <a:round/>
              <a:headEnd/>
              <a:tailEnd/>
            </a:ln>
          </p:spPr>
        </p:cxnSp>
        <p:cxnSp>
          <p:nvCxnSpPr>
            <p:cNvPr id="938024" name="Straight Connector 119"/>
            <p:cNvCxnSpPr>
              <a:cxnSpLocks noChangeShapeType="1"/>
            </p:cNvCxnSpPr>
            <p:nvPr/>
          </p:nvCxnSpPr>
          <p:spPr bwMode="auto">
            <a:xfrm rot="5400000">
              <a:off x="1759528" y="1863435"/>
              <a:ext cx="83130" cy="0"/>
            </a:xfrm>
            <a:prstGeom prst="line">
              <a:avLst/>
            </a:prstGeom>
            <a:noFill/>
            <a:ln w="25400" algn="ctr">
              <a:solidFill>
                <a:srgbClr val="008000"/>
              </a:solidFill>
              <a:round/>
              <a:headEnd/>
              <a:tailEnd/>
            </a:ln>
          </p:spPr>
        </p:cxnSp>
        <p:cxnSp>
          <p:nvCxnSpPr>
            <p:cNvPr id="938025" name="Straight Connector 125"/>
            <p:cNvCxnSpPr>
              <a:cxnSpLocks noChangeShapeType="1"/>
            </p:cNvCxnSpPr>
            <p:nvPr/>
          </p:nvCxnSpPr>
          <p:spPr bwMode="auto">
            <a:xfrm rot="5400000">
              <a:off x="1880755" y="1922317"/>
              <a:ext cx="48494" cy="0"/>
            </a:xfrm>
            <a:prstGeom prst="line">
              <a:avLst/>
            </a:prstGeom>
            <a:noFill/>
            <a:ln w="25400" algn="ctr">
              <a:solidFill>
                <a:srgbClr val="008000"/>
              </a:solidFill>
              <a:round/>
              <a:headEnd/>
              <a:tailEnd/>
            </a:ln>
          </p:spPr>
        </p:cxnSp>
        <p:cxnSp>
          <p:nvCxnSpPr>
            <p:cNvPr id="938026" name="Straight Connector 128"/>
            <p:cNvCxnSpPr>
              <a:cxnSpLocks noChangeShapeType="1"/>
            </p:cNvCxnSpPr>
            <p:nvPr/>
          </p:nvCxnSpPr>
          <p:spPr bwMode="auto">
            <a:xfrm rot="5400000">
              <a:off x="2327564" y="1967343"/>
              <a:ext cx="69277" cy="0"/>
            </a:xfrm>
            <a:prstGeom prst="line">
              <a:avLst/>
            </a:prstGeom>
            <a:noFill/>
            <a:ln w="25400" algn="ctr">
              <a:solidFill>
                <a:srgbClr val="008000"/>
              </a:solidFill>
              <a:round/>
              <a:headEnd/>
              <a:tailEnd/>
            </a:ln>
          </p:spPr>
        </p:cxnSp>
        <p:cxnSp>
          <p:nvCxnSpPr>
            <p:cNvPr id="938027" name="Straight Connector 130"/>
            <p:cNvCxnSpPr>
              <a:cxnSpLocks noChangeShapeType="1"/>
            </p:cNvCxnSpPr>
            <p:nvPr/>
          </p:nvCxnSpPr>
          <p:spPr bwMode="auto">
            <a:xfrm rot="5400000">
              <a:off x="2497282" y="2033152"/>
              <a:ext cx="90059" cy="0"/>
            </a:xfrm>
            <a:prstGeom prst="line">
              <a:avLst/>
            </a:prstGeom>
            <a:noFill/>
            <a:ln w="25400" algn="ctr">
              <a:solidFill>
                <a:srgbClr val="008000"/>
              </a:solidFill>
              <a:round/>
              <a:headEnd/>
              <a:tailEnd/>
            </a:ln>
          </p:spPr>
        </p:cxnSp>
        <p:cxnSp>
          <p:nvCxnSpPr>
            <p:cNvPr id="938028" name="Straight Connector 132"/>
            <p:cNvCxnSpPr>
              <a:cxnSpLocks noChangeShapeType="1"/>
            </p:cNvCxnSpPr>
            <p:nvPr/>
          </p:nvCxnSpPr>
          <p:spPr bwMode="auto">
            <a:xfrm rot="5400000">
              <a:off x="2576945" y="2147451"/>
              <a:ext cx="166259" cy="2"/>
            </a:xfrm>
            <a:prstGeom prst="line">
              <a:avLst/>
            </a:prstGeom>
            <a:noFill/>
            <a:ln w="25400" algn="ctr">
              <a:solidFill>
                <a:srgbClr val="008000"/>
              </a:solidFill>
              <a:round/>
              <a:headEnd/>
              <a:tailEnd/>
            </a:ln>
          </p:spPr>
        </p:cxnSp>
        <p:cxnSp>
          <p:nvCxnSpPr>
            <p:cNvPr id="938029" name="Straight Connector 135"/>
            <p:cNvCxnSpPr>
              <a:cxnSpLocks noChangeShapeType="1"/>
            </p:cNvCxnSpPr>
            <p:nvPr/>
          </p:nvCxnSpPr>
          <p:spPr bwMode="auto">
            <a:xfrm rot="5400000">
              <a:off x="2850575" y="2247898"/>
              <a:ext cx="90057" cy="0"/>
            </a:xfrm>
            <a:prstGeom prst="line">
              <a:avLst/>
            </a:prstGeom>
            <a:noFill/>
            <a:ln w="25400" algn="ctr">
              <a:solidFill>
                <a:srgbClr val="008000"/>
              </a:solidFill>
              <a:round/>
              <a:headEnd/>
              <a:tailEnd/>
            </a:ln>
          </p:spPr>
        </p:cxnSp>
        <p:cxnSp>
          <p:nvCxnSpPr>
            <p:cNvPr id="938030" name="Straight Connector 137"/>
            <p:cNvCxnSpPr>
              <a:cxnSpLocks noChangeShapeType="1"/>
            </p:cNvCxnSpPr>
            <p:nvPr/>
          </p:nvCxnSpPr>
          <p:spPr bwMode="auto">
            <a:xfrm rot="5400000">
              <a:off x="3061854" y="2327562"/>
              <a:ext cx="96986" cy="0"/>
            </a:xfrm>
            <a:prstGeom prst="line">
              <a:avLst/>
            </a:prstGeom>
            <a:noFill/>
            <a:ln w="25400" algn="ctr">
              <a:solidFill>
                <a:srgbClr val="008000"/>
              </a:solidFill>
              <a:round/>
              <a:headEnd/>
              <a:tailEnd/>
            </a:ln>
          </p:spPr>
        </p:cxnSp>
        <p:cxnSp>
          <p:nvCxnSpPr>
            <p:cNvPr id="938031" name="Straight Connector 139"/>
            <p:cNvCxnSpPr>
              <a:cxnSpLocks noChangeShapeType="1"/>
            </p:cNvCxnSpPr>
            <p:nvPr/>
          </p:nvCxnSpPr>
          <p:spPr bwMode="auto">
            <a:xfrm rot="5400000">
              <a:off x="3210792" y="2414152"/>
              <a:ext cx="117767" cy="0"/>
            </a:xfrm>
            <a:prstGeom prst="line">
              <a:avLst/>
            </a:prstGeom>
            <a:noFill/>
            <a:ln w="25400" algn="ctr">
              <a:solidFill>
                <a:srgbClr val="008000"/>
              </a:solidFill>
              <a:round/>
              <a:headEnd/>
              <a:tailEnd/>
            </a:ln>
          </p:spPr>
        </p:cxnSp>
        <p:cxnSp>
          <p:nvCxnSpPr>
            <p:cNvPr id="938032" name="Straight Connector 141"/>
            <p:cNvCxnSpPr>
              <a:cxnSpLocks noChangeShapeType="1"/>
            </p:cNvCxnSpPr>
            <p:nvPr/>
          </p:nvCxnSpPr>
          <p:spPr bwMode="auto">
            <a:xfrm rot="5400000">
              <a:off x="3332019" y="2507671"/>
              <a:ext cx="96986" cy="0"/>
            </a:xfrm>
            <a:prstGeom prst="line">
              <a:avLst/>
            </a:prstGeom>
            <a:noFill/>
            <a:ln w="25400" algn="ctr">
              <a:solidFill>
                <a:srgbClr val="008000"/>
              </a:solidFill>
              <a:round/>
              <a:headEnd/>
              <a:tailEnd/>
            </a:ln>
          </p:spPr>
        </p:cxnSp>
        <p:cxnSp>
          <p:nvCxnSpPr>
            <p:cNvPr id="938033" name="Straight Connector 143"/>
            <p:cNvCxnSpPr>
              <a:cxnSpLocks noChangeShapeType="1"/>
            </p:cNvCxnSpPr>
            <p:nvPr/>
          </p:nvCxnSpPr>
          <p:spPr bwMode="auto">
            <a:xfrm rot="5400000">
              <a:off x="3439390" y="2621971"/>
              <a:ext cx="131622" cy="0"/>
            </a:xfrm>
            <a:prstGeom prst="line">
              <a:avLst/>
            </a:prstGeom>
            <a:noFill/>
            <a:ln w="25400" algn="ctr">
              <a:solidFill>
                <a:srgbClr val="008000"/>
              </a:solidFill>
              <a:round/>
              <a:headEnd/>
              <a:tailEnd/>
            </a:ln>
          </p:spPr>
        </p:cxnSp>
        <p:cxnSp>
          <p:nvCxnSpPr>
            <p:cNvPr id="938034" name="Straight Connector 146"/>
            <p:cNvCxnSpPr>
              <a:cxnSpLocks noChangeShapeType="1"/>
            </p:cNvCxnSpPr>
            <p:nvPr/>
          </p:nvCxnSpPr>
          <p:spPr bwMode="auto">
            <a:xfrm rot="5400000">
              <a:off x="3692236" y="2743198"/>
              <a:ext cx="152404" cy="0"/>
            </a:xfrm>
            <a:prstGeom prst="line">
              <a:avLst/>
            </a:prstGeom>
            <a:noFill/>
            <a:ln w="25400" algn="ctr">
              <a:solidFill>
                <a:srgbClr val="008000"/>
              </a:solidFill>
              <a:round/>
              <a:headEnd/>
              <a:tailEnd/>
            </a:ln>
          </p:spPr>
        </p:cxnSp>
        <p:cxnSp>
          <p:nvCxnSpPr>
            <p:cNvPr id="938035" name="Straight Connector 148"/>
            <p:cNvCxnSpPr>
              <a:cxnSpLocks noChangeShapeType="1"/>
            </p:cNvCxnSpPr>
            <p:nvPr/>
          </p:nvCxnSpPr>
          <p:spPr bwMode="auto">
            <a:xfrm rot="5400000">
              <a:off x="3952010" y="2843643"/>
              <a:ext cx="103913" cy="0"/>
            </a:xfrm>
            <a:prstGeom prst="line">
              <a:avLst/>
            </a:prstGeom>
            <a:noFill/>
            <a:ln w="25400" algn="ctr">
              <a:solidFill>
                <a:srgbClr val="008000"/>
              </a:solidFill>
              <a:round/>
              <a:headEnd/>
              <a:tailEnd/>
            </a:ln>
          </p:spPr>
        </p:cxnSp>
        <p:cxnSp>
          <p:nvCxnSpPr>
            <p:cNvPr id="938036" name="Straight Connector 150"/>
            <p:cNvCxnSpPr>
              <a:cxnSpLocks noChangeShapeType="1"/>
            </p:cNvCxnSpPr>
            <p:nvPr/>
          </p:nvCxnSpPr>
          <p:spPr bwMode="auto">
            <a:xfrm rot="5400000">
              <a:off x="1219200" y="1766452"/>
              <a:ext cx="69277" cy="0"/>
            </a:xfrm>
            <a:prstGeom prst="line">
              <a:avLst/>
            </a:prstGeom>
            <a:noFill/>
            <a:ln w="25400" algn="ctr">
              <a:solidFill>
                <a:srgbClr val="FF9900"/>
              </a:solidFill>
              <a:round/>
              <a:headEnd/>
              <a:tailEnd/>
            </a:ln>
          </p:spPr>
        </p:cxnSp>
        <p:cxnSp>
          <p:nvCxnSpPr>
            <p:cNvPr id="938037" name="Straight Connector 151"/>
            <p:cNvCxnSpPr>
              <a:cxnSpLocks noChangeShapeType="1"/>
            </p:cNvCxnSpPr>
            <p:nvPr/>
          </p:nvCxnSpPr>
          <p:spPr bwMode="auto">
            <a:xfrm>
              <a:off x="1253836" y="1787233"/>
              <a:ext cx="180109" cy="0"/>
            </a:xfrm>
            <a:prstGeom prst="line">
              <a:avLst/>
            </a:prstGeom>
            <a:noFill/>
            <a:ln w="25400" algn="ctr">
              <a:solidFill>
                <a:srgbClr val="FF9900"/>
              </a:solidFill>
              <a:round/>
              <a:headEnd/>
              <a:tailEnd/>
            </a:ln>
          </p:spPr>
        </p:cxnSp>
        <p:cxnSp>
          <p:nvCxnSpPr>
            <p:cNvPr id="938038" name="Straight Connector 154"/>
            <p:cNvCxnSpPr>
              <a:cxnSpLocks noChangeShapeType="1"/>
            </p:cNvCxnSpPr>
            <p:nvPr/>
          </p:nvCxnSpPr>
          <p:spPr bwMode="auto">
            <a:xfrm>
              <a:off x="1427021" y="1939632"/>
              <a:ext cx="242452" cy="0"/>
            </a:xfrm>
            <a:prstGeom prst="line">
              <a:avLst/>
            </a:prstGeom>
            <a:noFill/>
            <a:ln w="25400" algn="ctr">
              <a:solidFill>
                <a:srgbClr val="FF9900"/>
              </a:solidFill>
              <a:round/>
              <a:headEnd/>
              <a:tailEnd/>
            </a:ln>
          </p:spPr>
        </p:cxnSp>
        <p:cxnSp>
          <p:nvCxnSpPr>
            <p:cNvPr id="938039" name="Straight Connector 157"/>
            <p:cNvCxnSpPr>
              <a:cxnSpLocks noChangeShapeType="1"/>
            </p:cNvCxnSpPr>
            <p:nvPr/>
          </p:nvCxnSpPr>
          <p:spPr bwMode="auto">
            <a:xfrm>
              <a:off x="1669474" y="2147451"/>
              <a:ext cx="263235" cy="0"/>
            </a:xfrm>
            <a:prstGeom prst="line">
              <a:avLst/>
            </a:prstGeom>
            <a:noFill/>
            <a:ln w="25400" algn="ctr">
              <a:solidFill>
                <a:srgbClr val="FF9900"/>
              </a:solidFill>
              <a:round/>
              <a:headEnd/>
              <a:tailEnd/>
            </a:ln>
          </p:spPr>
        </p:cxnSp>
        <p:cxnSp>
          <p:nvCxnSpPr>
            <p:cNvPr id="938040" name="Straight Connector 159"/>
            <p:cNvCxnSpPr>
              <a:cxnSpLocks noChangeShapeType="1"/>
            </p:cNvCxnSpPr>
            <p:nvPr/>
          </p:nvCxnSpPr>
          <p:spPr bwMode="auto">
            <a:xfrm>
              <a:off x="1905002" y="2376050"/>
              <a:ext cx="235525" cy="0"/>
            </a:xfrm>
            <a:prstGeom prst="line">
              <a:avLst/>
            </a:prstGeom>
            <a:noFill/>
            <a:ln w="25400" algn="ctr">
              <a:solidFill>
                <a:srgbClr val="FF9900"/>
              </a:solidFill>
              <a:round/>
              <a:headEnd/>
              <a:tailEnd/>
            </a:ln>
          </p:spPr>
        </p:cxnSp>
        <p:cxnSp>
          <p:nvCxnSpPr>
            <p:cNvPr id="938041" name="Straight Connector 161"/>
            <p:cNvCxnSpPr>
              <a:cxnSpLocks noChangeShapeType="1"/>
            </p:cNvCxnSpPr>
            <p:nvPr/>
          </p:nvCxnSpPr>
          <p:spPr bwMode="auto">
            <a:xfrm>
              <a:off x="2147457" y="2590796"/>
              <a:ext cx="1108361" cy="0"/>
            </a:xfrm>
            <a:prstGeom prst="line">
              <a:avLst/>
            </a:prstGeom>
            <a:noFill/>
            <a:ln w="25400" algn="ctr">
              <a:solidFill>
                <a:srgbClr val="FF9900"/>
              </a:solidFill>
              <a:round/>
              <a:headEnd/>
              <a:tailEnd/>
            </a:ln>
          </p:spPr>
        </p:cxnSp>
        <p:cxnSp>
          <p:nvCxnSpPr>
            <p:cNvPr id="938042" name="Straight Connector 163"/>
            <p:cNvCxnSpPr>
              <a:cxnSpLocks noChangeShapeType="1"/>
            </p:cNvCxnSpPr>
            <p:nvPr/>
          </p:nvCxnSpPr>
          <p:spPr bwMode="auto">
            <a:xfrm>
              <a:off x="3255820" y="2833251"/>
              <a:ext cx="533398" cy="0"/>
            </a:xfrm>
            <a:prstGeom prst="line">
              <a:avLst/>
            </a:prstGeom>
            <a:noFill/>
            <a:ln w="25400" algn="ctr">
              <a:solidFill>
                <a:srgbClr val="FF9900"/>
              </a:solidFill>
              <a:round/>
              <a:headEnd/>
              <a:tailEnd/>
            </a:ln>
          </p:spPr>
        </p:cxnSp>
        <p:cxnSp>
          <p:nvCxnSpPr>
            <p:cNvPr id="938043" name="Straight Connector 165"/>
            <p:cNvCxnSpPr>
              <a:cxnSpLocks noChangeShapeType="1"/>
            </p:cNvCxnSpPr>
            <p:nvPr/>
          </p:nvCxnSpPr>
          <p:spPr bwMode="auto">
            <a:xfrm>
              <a:off x="3782293" y="3179615"/>
              <a:ext cx="110834" cy="0"/>
            </a:xfrm>
            <a:prstGeom prst="line">
              <a:avLst/>
            </a:prstGeom>
            <a:noFill/>
            <a:ln w="25400" algn="ctr">
              <a:solidFill>
                <a:srgbClr val="FF9900"/>
              </a:solidFill>
              <a:round/>
              <a:headEnd/>
              <a:tailEnd/>
            </a:ln>
          </p:spPr>
        </p:cxnSp>
        <p:cxnSp>
          <p:nvCxnSpPr>
            <p:cNvPr id="938044" name="Straight Connector 167"/>
            <p:cNvCxnSpPr>
              <a:cxnSpLocks noChangeShapeType="1"/>
            </p:cNvCxnSpPr>
            <p:nvPr/>
          </p:nvCxnSpPr>
          <p:spPr bwMode="auto">
            <a:xfrm>
              <a:off x="3900056" y="3553688"/>
              <a:ext cx="699653" cy="0"/>
            </a:xfrm>
            <a:prstGeom prst="line">
              <a:avLst/>
            </a:prstGeom>
            <a:noFill/>
            <a:ln w="25400" algn="ctr">
              <a:solidFill>
                <a:srgbClr val="FF9900"/>
              </a:solidFill>
              <a:round/>
              <a:headEnd/>
              <a:tailEnd/>
            </a:ln>
          </p:spPr>
        </p:cxnSp>
        <p:cxnSp>
          <p:nvCxnSpPr>
            <p:cNvPr id="938045" name="Straight Connector 171"/>
            <p:cNvCxnSpPr>
              <a:cxnSpLocks noChangeShapeType="1"/>
            </p:cNvCxnSpPr>
            <p:nvPr/>
          </p:nvCxnSpPr>
          <p:spPr bwMode="auto">
            <a:xfrm>
              <a:off x="1967348" y="2632359"/>
              <a:ext cx="290943" cy="0"/>
            </a:xfrm>
            <a:prstGeom prst="line">
              <a:avLst/>
            </a:prstGeom>
            <a:noFill/>
            <a:ln w="25400" algn="ctr">
              <a:solidFill>
                <a:srgbClr val="FF0000"/>
              </a:solidFill>
              <a:round/>
              <a:headEnd/>
              <a:tailEnd/>
            </a:ln>
          </p:spPr>
        </p:cxnSp>
        <p:cxnSp>
          <p:nvCxnSpPr>
            <p:cNvPr id="938046" name="Straight Connector 174"/>
            <p:cNvCxnSpPr>
              <a:cxnSpLocks noChangeShapeType="1"/>
            </p:cNvCxnSpPr>
            <p:nvPr/>
          </p:nvCxnSpPr>
          <p:spPr bwMode="auto">
            <a:xfrm rot="5400000">
              <a:off x="1662546" y="2334489"/>
              <a:ext cx="346367" cy="0"/>
            </a:xfrm>
            <a:prstGeom prst="line">
              <a:avLst/>
            </a:prstGeom>
            <a:noFill/>
            <a:ln w="25400" algn="ctr">
              <a:solidFill>
                <a:srgbClr val="FF0000"/>
              </a:solidFill>
              <a:round/>
              <a:headEnd/>
              <a:tailEnd/>
            </a:ln>
          </p:spPr>
        </p:cxnSp>
        <p:cxnSp>
          <p:nvCxnSpPr>
            <p:cNvPr id="938047" name="Straight Connector 176"/>
            <p:cNvCxnSpPr>
              <a:cxnSpLocks noChangeShapeType="1"/>
            </p:cNvCxnSpPr>
            <p:nvPr/>
          </p:nvCxnSpPr>
          <p:spPr bwMode="auto">
            <a:xfrm rot="5400000">
              <a:off x="1340428" y="1859971"/>
              <a:ext cx="173185" cy="0"/>
            </a:xfrm>
            <a:prstGeom prst="line">
              <a:avLst/>
            </a:prstGeom>
            <a:noFill/>
            <a:ln w="25400" algn="ctr">
              <a:solidFill>
                <a:srgbClr val="FF9900"/>
              </a:solidFill>
              <a:round/>
              <a:headEnd/>
              <a:tailEnd/>
            </a:ln>
          </p:spPr>
        </p:cxnSp>
        <p:cxnSp>
          <p:nvCxnSpPr>
            <p:cNvPr id="938048" name="Straight Connector 178"/>
            <p:cNvCxnSpPr>
              <a:cxnSpLocks noChangeShapeType="1"/>
            </p:cNvCxnSpPr>
            <p:nvPr/>
          </p:nvCxnSpPr>
          <p:spPr bwMode="auto">
            <a:xfrm rot="5400000">
              <a:off x="1551710" y="2043543"/>
              <a:ext cx="235531" cy="0"/>
            </a:xfrm>
            <a:prstGeom prst="line">
              <a:avLst/>
            </a:prstGeom>
            <a:noFill/>
            <a:ln w="25400" algn="ctr">
              <a:solidFill>
                <a:srgbClr val="FF9900"/>
              </a:solidFill>
              <a:round/>
              <a:headEnd/>
              <a:tailEnd/>
            </a:ln>
          </p:spPr>
        </p:cxnSp>
        <p:cxnSp>
          <p:nvCxnSpPr>
            <p:cNvPr id="938049" name="Straight Connector 180"/>
            <p:cNvCxnSpPr>
              <a:cxnSpLocks noChangeShapeType="1"/>
            </p:cNvCxnSpPr>
            <p:nvPr/>
          </p:nvCxnSpPr>
          <p:spPr bwMode="auto">
            <a:xfrm rot="5400000">
              <a:off x="1797629" y="2268680"/>
              <a:ext cx="242457" cy="0"/>
            </a:xfrm>
            <a:prstGeom prst="line">
              <a:avLst/>
            </a:prstGeom>
            <a:noFill/>
            <a:ln w="25400" algn="ctr">
              <a:solidFill>
                <a:srgbClr val="FF9900"/>
              </a:solidFill>
              <a:round/>
              <a:headEnd/>
              <a:tailEnd/>
            </a:ln>
          </p:spPr>
        </p:cxnSp>
        <p:cxnSp>
          <p:nvCxnSpPr>
            <p:cNvPr id="938050" name="Straight Connector 182"/>
            <p:cNvCxnSpPr>
              <a:cxnSpLocks noChangeShapeType="1"/>
            </p:cNvCxnSpPr>
            <p:nvPr/>
          </p:nvCxnSpPr>
          <p:spPr bwMode="auto">
            <a:xfrm rot="5400000">
              <a:off x="2026228" y="2483426"/>
              <a:ext cx="242458" cy="0"/>
            </a:xfrm>
            <a:prstGeom prst="line">
              <a:avLst/>
            </a:prstGeom>
            <a:noFill/>
            <a:ln w="25400" algn="ctr">
              <a:solidFill>
                <a:srgbClr val="FF9900"/>
              </a:solidFill>
              <a:round/>
              <a:headEnd/>
              <a:tailEnd/>
            </a:ln>
          </p:spPr>
        </p:cxnSp>
        <p:cxnSp>
          <p:nvCxnSpPr>
            <p:cNvPr id="938051" name="Straight Connector 184"/>
            <p:cNvCxnSpPr>
              <a:cxnSpLocks noChangeShapeType="1"/>
            </p:cNvCxnSpPr>
            <p:nvPr/>
          </p:nvCxnSpPr>
          <p:spPr bwMode="auto">
            <a:xfrm rot="5400000">
              <a:off x="3124200" y="2708562"/>
              <a:ext cx="263240" cy="0"/>
            </a:xfrm>
            <a:prstGeom prst="line">
              <a:avLst/>
            </a:prstGeom>
            <a:noFill/>
            <a:ln w="25400" algn="ctr">
              <a:solidFill>
                <a:srgbClr val="FF9900"/>
              </a:solidFill>
              <a:round/>
              <a:headEnd/>
              <a:tailEnd/>
            </a:ln>
          </p:spPr>
        </p:cxnSp>
        <p:cxnSp>
          <p:nvCxnSpPr>
            <p:cNvPr id="938052" name="Straight Connector 186"/>
            <p:cNvCxnSpPr>
              <a:cxnSpLocks noChangeShapeType="1"/>
            </p:cNvCxnSpPr>
            <p:nvPr/>
          </p:nvCxnSpPr>
          <p:spPr bwMode="auto">
            <a:xfrm rot="5400000">
              <a:off x="3598719" y="3009898"/>
              <a:ext cx="367149" cy="0"/>
            </a:xfrm>
            <a:prstGeom prst="line">
              <a:avLst/>
            </a:prstGeom>
            <a:noFill/>
            <a:ln w="25400" algn="ctr">
              <a:solidFill>
                <a:srgbClr val="FF9900"/>
              </a:solidFill>
              <a:round/>
              <a:headEnd/>
              <a:tailEnd/>
            </a:ln>
          </p:spPr>
        </p:cxnSp>
        <p:cxnSp>
          <p:nvCxnSpPr>
            <p:cNvPr id="938053" name="Straight Connector 188"/>
            <p:cNvCxnSpPr>
              <a:cxnSpLocks noChangeShapeType="1"/>
            </p:cNvCxnSpPr>
            <p:nvPr/>
          </p:nvCxnSpPr>
          <p:spPr bwMode="auto">
            <a:xfrm rot="5400000">
              <a:off x="3688773" y="3363189"/>
              <a:ext cx="394858" cy="0"/>
            </a:xfrm>
            <a:prstGeom prst="line">
              <a:avLst/>
            </a:prstGeom>
            <a:noFill/>
            <a:ln w="25400" algn="ctr">
              <a:solidFill>
                <a:srgbClr val="FF9900"/>
              </a:solidFill>
              <a:round/>
              <a:headEnd/>
              <a:tailEnd/>
            </a:ln>
          </p:spPr>
        </p:cxnSp>
        <p:cxnSp>
          <p:nvCxnSpPr>
            <p:cNvPr id="938054" name="Straight Connector 190"/>
            <p:cNvCxnSpPr>
              <a:cxnSpLocks noChangeShapeType="1"/>
            </p:cNvCxnSpPr>
            <p:nvPr/>
          </p:nvCxnSpPr>
          <p:spPr bwMode="auto">
            <a:xfrm>
              <a:off x="1184566" y="2008904"/>
              <a:ext cx="145470" cy="0"/>
            </a:xfrm>
            <a:prstGeom prst="line">
              <a:avLst/>
            </a:prstGeom>
            <a:noFill/>
            <a:ln w="25400" algn="ctr">
              <a:solidFill>
                <a:srgbClr val="FF0000"/>
              </a:solidFill>
              <a:round/>
              <a:headEnd/>
              <a:tailEnd/>
            </a:ln>
          </p:spPr>
        </p:cxnSp>
        <p:cxnSp>
          <p:nvCxnSpPr>
            <p:cNvPr id="938055" name="Straight Connector 192"/>
            <p:cNvCxnSpPr>
              <a:cxnSpLocks noChangeShapeType="1"/>
            </p:cNvCxnSpPr>
            <p:nvPr/>
          </p:nvCxnSpPr>
          <p:spPr bwMode="auto">
            <a:xfrm>
              <a:off x="1316184" y="2175159"/>
              <a:ext cx="512616" cy="0"/>
            </a:xfrm>
            <a:prstGeom prst="line">
              <a:avLst/>
            </a:prstGeom>
            <a:noFill/>
            <a:ln w="25400" algn="ctr">
              <a:solidFill>
                <a:srgbClr val="FF0000"/>
              </a:solidFill>
              <a:round/>
              <a:headEnd/>
              <a:tailEnd/>
            </a:ln>
          </p:spPr>
        </p:cxnSp>
        <p:cxnSp>
          <p:nvCxnSpPr>
            <p:cNvPr id="938056" name="Straight Connector 194"/>
            <p:cNvCxnSpPr>
              <a:cxnSpLocks noChangeShapeType="1"/>
            </p:cNvCxnSpPr>
            <p:nvPr/>
          </p:nvCxnSpPr>
          <p:spPr bwMode="auto">
            <a:xfrm>
              <a:off x="1828802" y="2493814"/>
              <a:ext cx="152398" cy="0"/>
            </a:xfrm>
            <a:prstGeom prst="line">
              <a:avLst/>
            </a:prstGeom>
            <a:noFill/>
            <a:ln w="25400" algn="ctr">
              <a:solidFill>
                <a:srgbClr val="FF0000"/>
              </a:solidFill>
              <a:round/>
              <a:headEnd/>
              <a:tailEnd/>
            </a:ln>
          </p:spPr>
        </p:cxnSp>
        <p:cxnSp>
          <p:nvCxnSpPr>
            <p:cNvPr id="938057" name="Straight Connector 197"/>
            <p:cNvCxnSpPr>
              <a:cxnSpLocks noChangeShapeType="1"/>
            </p:cNvCxnSpPr>
            <p:nvPr/>
          </p:nvCxnSpPr>
          <p:spPr bwMode="auto">
            <a:xfrm>
              <a:off x="2244438" y="2791686"/>
              <a:ext cx="228598" cy="0"/>
            </a:xfrm>
            <a:prstGeom prst="line">
              <a:avLst/>
            </a:prstGeom>
            <a:noFill/>
            <a:ln w="25400" algn="ctr">
              <a:solidFill>
                <a:srgbClr val="FF0000"/>
              </a:solidFill>
              <a:round/>
              <a:headEnd/>
              <a:tailEnd/>
            </a:ln>
          </p:spPr>
        </p:cxnSp>
        <p:cxnSp>
          <p:nvCxnSpPr>
            <p:cNvPr id="938058" name="Straight Connector 200"/>
            <p:cNvCxnSpPr>
              <a:cxnSpLocks noChangeShapeType="1"/>
            </p:cNvCxnSpPr>
            <p:nvPr/>
          </p:nvCxnSpPr>
          <p:spPr bwMode="auto">
            <a:xfrm>
              <a:off x="2459184" y="2951013"/>
              <a:ext cx="318652" cy="0"/>
            </a:xfrm>
            <a:prstGeom prst="line">
              <a:avLst/>
            </a:prstGeom>
            <a:noFill/>
            <a:ln w="25400" algn="ctr">
              <a:solidFill>
                <a:srgbClr val="FF0000"/>
              </a:solidFill>
              <a:round/>
              <a:headEnd/>
              <a:tailEnd/>
            </a:ln>
          </p:spPr>
        </p:cxnSp>
        <p:cxnSp>
          <p:nvCxnSpPr>
            <p:cNvPr id="938059" name="Straight Connector 202"/>
            <p:cNvCxnSpPr>
              <a:cxnSpLocks noChangeShapeType="1"/>
            </p:cNvCxnSpPr>
            <p:nvPr/>
          </p:nvCxnSpPr>
          <p:spPr bwMode="auto">
            <a:xfrm>
              <a:off x="2770911" y="3096487"/>
              <a:ext cx="415634" cy="0"/>
            </a:xfrm>
            <a:prstGeom prst="line">
              <a:avLst/>
            </a:prstGeom>
            <a:noFill/>
            <a:ln w="25400" algn="ctr">
              <a:solidFill>
                <a:srgbClr val="FF0000"/>
              </a:solidFill>
              <a:round/>
              <a:headEnd/>
              <a:tailEnd/>
            </a:ln>
          </p:spPr>
        </p:cxnSp>
        <p:cxnSp>
          <p:nvCxnSpPr>
            <p:cNvPr id="938060" name="Straight Connector 204"/>
            <p:cNvCxnSpPr>
              <a:cxnSpLocks noChangeShapeType="1"/>
            </p:cNvCxnSpPr>
            <p:nvPr/>
          </p:nvCxnSpPr>
          <p:spPr bwMode="auto">
            <a:xfrm>
              <a:off x="3172693" y="3255814"/>
              <a:ext cx="263234" cy="0"/>
            </a:xfrm>
            <a:prstGeom prst="line">
              <a:avLst/>
            </a:prstGeom>
            <a:noFill/>
            <a:ln w="25400" algn="ctr">
              <a:solidFill>
                <a:srgbClr val="FF0000"/>
              </a:solidFill>
              <a:round/>
              <a:headEnd/>
              <a:tailEnd/>
            </a:ln>
          </p:spPr>
        </p:cxnSp>
        <p:cxnSp>
          <p:nvCxnSpPr>
            <p:cNvPr id="938061" name="Straight Connector 206"/>
            <p:cNvCxnSpPr>
              <a:cxnSpLocks noChangeShapeType="1"/>
            </p:cNvCxnSpPr>
            <p:nvPr/>
          </p:nvCxnSpPr>
          <p:spPr bwMode="auto">
            <a:xfrm>
              <a:off x="3429003" y="3422068"/>
              <a:ext cx="152397" cy="0"/>
            </a:xfrm>
            <a:prstGeom prst="line">
              <a:avLst/>
            </a:prstGeom>
            <a:noFill/>
            <a:ln w="25400" algn="ctr">
              <a:solidFill>
                <a:srgbClr val="FF0000"/>
              </a:solidFill>
              <a:round/>
              <a:headEnd/>
              <a:tailEnd/>
            </a:ln>
          </p:spPr>
        </p:cxnSp>
        <p:cxnSp>
          <p:nvCxnSpPr>
            <p:cNvPr id="938062" name="Straight Connector 208"/>
            <p:cNvCxnSpPr>
              <a:cxnSpLocks noChangeShapeType="1"/>
            </p:cNvCxnSpPr>
            <p:nvPr/>
          </p:nvCxnSpPr>
          <p:spPr bwMode="auto">
            <a:xfrm>
              <a:off x="3567548" y="3622959"/>
              <a:ext cx="290943" cy="0"/>
            </a:xfrm>
            <a:prstGeom prst="line">
              <a:avLst/>
            </a:prstGeom>
            <a:noFill/>
            <a:ln w="25400" algn="ctr">
              <a:solidFill>
                <a:srgbClr val="FF0000"/>
              </a:solidFill>
              <a:round/>
              <a:headEnd/>
              <a:tailEnd/>
            </a:ln>
          </p:spPr>
        </p:cxnSp>
        <p:cxnSp>
          <p:nvCxnSpPr>
            <p:cNvPr id="938063" name="Straight Connector 210"/>
            <p:cNvCxnSpPr>
              <a:cxnSpLocks noChangeShapeType="1"/>
            </p:cNvCxnSpPr>
            <p:nvPr/>
          </p:nvCxnSpPr>
          <p:spPr bwMode="auto">
            <a:xfrm>
              <a:off x="3844639" y="3879269"/>
              <a:ext cx="748143" cy="0"/>
            </a:xfrm>
            <a:prstGeom prst="line">
              <a:avLst/>
            </a:prstGeom>
            <a:noFill/>
            <a:ln w="25400" algn="ctr">
              <a:solidFill>
                <a:srgbClr val="FF0000"/>
              </a:solidFill>
              <a:round/>
              <a:headEnd/>
              <a:tailEnd/>
            </a:ln>
          </p:spPr>
        </p:cxnSp>
        <p:cxnSp>
          <p:nvCxnSpPr>
            <p:cNvPr id="938064" name="Straight Connector 212"/>
            <p:cNvCxnSpPr>
              <a:cxnSpLocks noChangeShapeType="1"/>
            </p:cNvCxnSpPr>
            <p:nvPr/>
          </p:nvCxnSpPr>
          <p:spPr bwMode="auto">
            <a:xfrm rot="5400000">
              <a:off x="1236518" y="2088571"/>
              <a:ext cx="187040" cy="0"/>
            </a:xfrm>
            <a:prstGeom prst="line">
              <a:avLst/>
            </a:prstGeom>
            <a:noFill/>
            <a:ln w="25400" algn="ctr">
              <a:solidFill>
                <a:srgbClr val="FF0000"/>
              </a:solidFill>
              <a:round/>
              <a:headEnd/>
              <a:tailEnd/>
            </a:ln>
          </p:spPr>
        </p:cxnSp>
        <p:cxnSp>
          <p:nvCxnSpPr>
            <p:cNvPr id="938065" name="Straight Connector 215"/>
            <p:cNvCxnSpPr>
              <a:cxnSpLocks noChangeShapeType="1"/>
            </p:cNvCxnSpPr>
            <p:nvPr/>
          </p:nvCxnSpPr>
          <p:spPr bwMode="auto">
            <a:xfrm rot="5400000">
              <a:off x="1898074" y="2563089"/>
              <a:ext cx="166257" cy="0"/>
            </a:xfrm>
            <a:prstGeom prst="line">
              <a:avLst/>
            </a:prstGeom>
            <a:noFill/>
            <a:ln w="25400" algn="ctr">
              <a:solidFill>
                <a:srgbClr val="FF0000"/>
              </a:solidFill>
              <a:round/>
              <a:headEnd/>
              <a:tailEnd/>
            </a:ln>
          </p:spPr>
        </p:cxnSp>
        <p:cxnSp>
          <p:nvCxnSpPr>
            <p:cNvPr id="938066" name="Straight Connector 217"/>
            <p:cNvCxnSpPr>
              <a:cxnSpLocks noChangeShapeType="1"/>
            </p:cNvCxnSpPr>
            <p:nvPr/>
          </p:nvCxnSpPr>
          <p:spPr bwMode="auto">
            <a:xfrm rot="5400000">
              <a:off x="2164774" y="2712025"/>
              <a:ext cx="187039" cy="0"/>
            </a:xfrm>
            <a:prstGeom prst="line">
              <a:avLst/>
            </a:prstGeom>
            <a:noFill/>
            <a:ln w="25400" algn="ctr">
              <a:solidFill>
                <a:srgbClr val="FF0000"/>
              </a:solidFill>
              <a:round/>
              <a:headEnd/>
              <a:tailEnd/>
            </a:ln>
          </p:spPr>
        </p:cxnSp>
        <p:cxnSp>
          <p:nvCxnSpPr>
            <p:cNvPr id="938067" name="Straight Connector 219"/>
            <p:cNvCxnSpPr>
              <a:cxnSpLocks noChangeShapeType="1"/>
            </p:cNvCxnSpPr>
            <p:nvPr/>
          </p:nvCxnSpPr>
          <p:spPr bwMode="auto">
            <a:xfrm rot="5400000">
              <a:off x="2376111" y="2874760"/>
              <a:ext cx="180000" cy="0"/>
            </a:xfrm>
            <a:prstGeom prst="line">
              <a:avLst/>
            </a:prstGeom>
            <a:noFill/>
            <a:ln w="25400" algn="ctr">
              <a:solidFill>
                <a:srgbClr val="FF0000"/>
              </a:solidFill>
              <a:round/>
              <a:headEnd/>
              <a:tailEnd/>
            </a:ln>
          </p:spPr>
        </p:cxnSp>
        <p:cxnSp>
          <p:nvCxnSpPr>
            <p:cNvPr id="938068" name="Straight Connector 221"/>
            <p:cNvCxnSpPr>
              <a:cxnSpLocks noChangeShapeType="1"/>
            </p:cNvCxnSpPr>
            <p:nvPr/>
          </p:nvCxnSpPr>
          <p:spPr bwMode="auto">
            <a:xfrm rot="5400000">
              <a:off x="2694709" y="3020289"/>
              <a:ext cx="166258" cy="0"/>
            </a:xfrm>
            <a:prstGeom prst="line">
              <a:avLst/>
            </a:prstGeom>
            <a:noFill/>
            <a:ln w="25400" algn="ctr">
              <a:solidFill>
                <a:srgbClr val="FF0000"/>
              </a:solidFill>
              <a:round/>
              <a:headEnd/>
              <a:tailEnd/>
            </a:ln>
          </p:spPr>
        </p:cxnSp>
        <p:cxnSp>
          <p:nvCxnSpPr>
            <p:cNvPr id="938069" name="Straight Connector 223"/>
            <p:cNvCxnSpPr>
              <a:cxnSpLocks noChangeShapeType="1"/>
            </p:cNvCxnSpPr>
            <p:nvPr/>
          </p:nvCxnSpPr>
          <p:spPr bwMode="auto">
            <a:xfrm rot="5400000">
              <a:off x="3086101" y="3176153"/>
              <a:ext cx="187039" cy="0"/>
            </a:xfrm>
            <a:prstGeom prst="line">
              <a:avLst/>
            </a:prstGeom>
            <a:noFill/>
            <a:ln w="25400" algn="ctr">
              <a:solidFill>
                <a:srgbClr val="FF0000"/>
              </a:solidFill>
              <a:round/>
              <a:headEnd/>
              <a:tailEnd/>
            </a:ln>
          </p:spPr>
        </p:cxnSp>
        <p:cxnSp>
          <p:nvCxnSpPr>
            <p:cNvPr id="938070" name="Straight Connector 225"/>
            <p:cNvCxnSpPr>
              <a:cxnSpLocks noChangeShapeType="1"/>
            </p:cNvCxnSpPr>
            <p:nvPr/>
          </p:nvCxnSpPr>
          <p:spPr bwMode="auto">
            <a:xfrm rot="5400000">
              <a:off x="3349337" y="3335480"/>
              <a:ext cx="187039" cy="0"/>
            </a:xfrm>
            <a:prstGeom prst="line">
              <a:avLst/>
            </a:prstGeom>
            <a:noFill/>
            <a:ln w="25400" algn="ctr">
              <a:solidFill>
                <a:srgbClr val="FF0000"/>
              </a:solidFill>
              <a:round/>
              <a:headEnd/>
              <a:tailEnd/>
            </a:ln>
          </p:spPr>
        </p:cxnSp>
        <p:cxnSp>
          <p:nvCxnSpPr>
            <p:cNvPr id="938071" name="Straight Connector 227"/>
            <p:cNvCxnSpPr>
              <a:cxnSpLocks noChangeShapeType="1"/>
            </p:cNvCxnSpPr>
            <p:nvPr/>
          </p:nvCxnSpPr>
          <p:spPr bwMode="auto">
            <a:xfrm rot="5400000">
              <a:off x="3460173" y="3522516"/>
              <a:ext cx="228603" cy="0"/>
            </a:xfrm>
            <a:prstGeom prst="line">
              <a:avLst/>
            </a:prstGeom>
            <a:noFill/>
            <a:ln w="25400" algn="ctr">
              <a:solidFill>
                <a:srgbClr val="FF0000"/>
              </a:solidFill>
              <a:round/>
              <a:headEnd/>
              <a:tailEnd/>
            </a:ln>
          </p:spPr>
        </p:cxnSp>
        <p:cxnSp>
          <p:nvCxnSpPr>
            <p:cNvPr id="938072" name="Straight Connector 229"/>
            <p:cNvCxnSpPr>
              <a:cxnSpLocks noChangeShapeType="1"/>
            </p:cNvCxnSpPr>
            <p:nvPr/>
          </p:nvCxnSpPr>
          <p:spPr bwMode="auto">
            <a:xfrm rot="5400000">
              <a:off x="3706091" y="3747653"/>
              <a:ext cx="277094" cy="0"/>
            </a:xfrm>
            <a:prstGeom prst="line">
              <a:avLst/>
            </a:prstGeom>
            <a:noFill/>
            <a:ln w="25400" algn="ctr">
              <a:solidFill>
                <a:srgbClr val="FF0000"/>
              </a:solidFill>
              <a:round/>
              <a:headEnd/>
              <a:tailEnd/>
            </a:ln>
          </p:spPr>
        </p:cxnSp>
        <p:sp>
          <p:nvSpPr>
            <p:cNvPr id="317529" name="Line 68"/>
            <p:cNvSpPr>
              <a:spLocks noChangeShapeType="1"/>
            </p:cNvSpPr>
            <p:nvPr/>
          </p:nvSpPr>
          <p:spPr bwMode="auto">
            <a:xfrm flipV="1">
              <a:off x="1194307" y="1523976"/>
              <a:ext cx="0" cy="4004616"/>
            </a:xfrm>
            <a:prstGeom prst="line">
              <a:avLst/>
            </a:prstGeom>
            <a:noFill/>
            <a:ln w="12700">
              <a:solidFill>
                <a:srgbClr val="FFFF00"/>
              </a:solidFill>
              <a:round/>
              <a:headEnd/>
              <a:tailEnd/>
            </a:ln>
          </p:spPr>
          <p:txBody>
            <a:bodyPr/>
            <a:lstStyle/>
            <a:p>
              <a:pPr>
                <a:defRPr/>
              </a:pPr>
              <a:endParaRPr lang="it-IT">
                <a:solidFill>
                  <a:srgbClr val="FFFFFF"/>
                </a:solidFill>
                <a:effectLst>
                  <a:outerShdw blurRad="38100" dist="38100" dir="2700000" algn="tl">
                    <a:srgbClr val="000000">
                      <a:alpha val="43137"/>
                    </a:srgbClr>
                  </a:outerShdw>
                </a:effectLst>
                <a:latin typeface="Comic Sans MS" pitchFamily="66" charset="0"/>
                <a:cs typeface="+mn-cs"/>
              </a:endParaRPr>
            </a:p>
          </p:txBody>
        </p:sp>
        <p:sp>
          <p:nvSpPr>
            <p:cNvPr id="317530" name="Line 69"/>
            <p:cNvSpPr>
              <a:spLocks noChangeShapeType="1"/>
            </p:cNvSpPr>
            <p:nvPr/>
          </p:nvSpPr>
          <p:spPr bwMode="auto">
            <a:xfrm flipV="1">
              <a:off x="1059925" y="5434944"/>
              <a:ext cx="4003911" cy="0"/>
            </a:xfrm>
            <a:prstGeom prst="line">
              <a:avLst/>
            </a:prstGeom>
            <a:noFill/>
            <a:ln w="12700">
              <a:solidFill>
                <a:srgbClr val="FFFF00"/>
              </a:solidFill>
              <a:round/>
              <a:headEnd/>
              <a:tailEnd/>
            </a:ln>
          </p:spPr>
          <p:txBody>
            <a:bodyPr/>
            <a:lstStyle/>
            <a:p>
              <a:pPr>
                <a:defRPr/>
              </a:pPr>
              <a:endParaRPr lang="it-IT">
                <a:solidFill>
                  <a:srgbClr val="FFFFFF"/>
                </a:solidFill>
                <a:effectLst>
                  <a:outerShdw blurRad="38100" dist="38100" dir="2700000" algn="tl">
                    <a:srgbClr val="000000">
                      <a:alpha val="43137"/>
                    </a:srgbClr>
                  </a:outerShdw>
                </a:effectLst>
                <a:latin typeface="Comic Sans MS" pitchFamily="66" charset="0"/>
                <a:cs typeface="+mn-cs"/>
              </a:endParaRPr>
            </a:p>
          </p:txBody>
        </p:sp>
        <p:sp>
          <p:nvSpPr>
            <p:cNvPr id="317531" name="Line 46"/>
            <p:cNvSpPr>
              <a:spLocks noChangeShapeType="1"/>
            </p:cNvSpPr>
            <p:nvPr/>
          </p:nvSpPr>
          <p:spPr bwMode="auto">
            <a:xfrm>
              <a:off x="1063164" y="3920714"/>
              <a:ext cx="136000" cy="1588"/>
            </a:xfrm>
            <a:prstGeom prst="line">
              <a:avLst/>
            </a:prstGeom>
            <a:noFill/>
            <a:ln w="12700">
              <a:solidFill>
                <a:srgbClr val="FFFF00"/>
              </a:solidFill>
              <a:round/>
              <a:headEnd/>
              <a:tailEnd/>
            </a:ln>
          </p:spPr>
          <p:txBody>
            <a:bodyPr/>
            <a:lstStyle/>
            <a:p>
              <a:pPr>
                <a:defRPr/>
              </a:pPr>
              <a:endParaRPr lang="it-IT">
                <a:solidFill>
                  <a:srgbClr val="FFFFFF"/>
                </a:solidFill>
                <a:effectLst>
                  <a:outerShdw blurRad="38100" dist="38100" dir="2700000" algn="tl">
                    <a:srgbClr val="000000">
                      <a:alpha val="43137"/>
                    </a:srgbClr>
                  </a:outerShdw>
                </a:effectLst>
                <a:latin typeface="Comic Sans MS" pitchFamily="66" charset="0"/>
                <a:cs typeface="+mn-cs"/>
              </a:endParaRPr>
            </a:p>
          </p:txBody>
        </p:sp>
        <p:sp>
          <p:nvSpPr>
            <p:cNvPr id="317532" name="Line 46"/>
            <p:cNvSpPr>
              <a:spLocks noChangeShapeType="1"/>
            </p:cNvSpPr>
            <p:nvPr/>
          </p:nvSpPr>
          <p:spPr bwMode="auto">
            <a:xfrm>
              <a:off x="1063164" y="3200105"/>
              <a:ext cx="136000" cy="1588"/>
            </a:xfrm>
            <a:prstGeom prst="line">
              <a:avLst/>
            </a:prstGeom>
            <a:noFill/>
            <a:ln w="12700">
              <a:solidFill>
                <a:srgbClr val="FFFF00"/>
              </a:solidFill>
              <a:round/>
              <a:headEnd/>
              <a:tailEnd/>
            </a:ln>
          </p:spPr>
          <p:txBody>
            <a:bodyPr/>
            <a:lstStyle/>
            <a:p>
              <a:pPr>
                <a:defRPr/>
              </a:pPr>
              <a:endParaRPr lang="it-IT">
                <a:solidFill>
                  <a:srgbClr val="FFFFFF"/>
                </a:solidFill>
                <a:effectLst>
                  <a:outerShdw blurRad="38100" dist="38100" dir="2700000" algn="tl">
                    <a:srgbClr val="000000">
                      <a:alpha val="43137"/>
                    </a:srgbClr>
                  </a:outerShdw>
                </a:effectLst>
                <a:latin typeface="Comic Sans MS" pitchFamily="66" charset="0"/>
                <a:cs typeface="+mn-cs"/>
              </a:endParaRPr>
            </a:p>
          </p:txBody>
        </p:sp>
        <p:sp>
          <p:nvSpPr>
            <p:cNvPr id="317533" name="Line 46"/>
            <p:cNvSpPr>
              <a:spLocks noChangeShapeType="1"/>
            </p:cNvSpPr>
            <p:nvPr/>
          </p:nvSpPr>
          <p:spPr bwMode="auto">
            <a:xfrm>
              <a:off x="1063164" y="2458863"/>
              <a:ext cx="136000" cy="1587"/>
            </a:xfrm>
            <a:prstGeom prst="line">
              <a:avLst/>
            </a:prstGeom>
            <a:noFill/>
            <a:ln w="12700">
              <a:solidFill>
                <a:srgbClr val="FFFF00"/>
              </a:solidFill>
              <a:round/>
              <a:headEnd/>
              <a:tailEnd/>
            </a:ln>
          </p:spPr>
          <p:txBody>
            <a:bodyPr/>
            <a:lstStyle/>
            <a:p>
              <a:pPr>
                <a:defRPr/>
              </a:pPr>
              <a:endParaRPr lang="it-IT">
                <a:solidFill>
                  <a:srgbClr val="FFFFFF"/>
                </a:solidFill>
                <a:effectLst>
                  <a:outerShdw blurRad="38100" dist="38100" dir="2700000" algn="tl">
                    <a:srgbClr val="000000">
                      <a:alpha val="43137"/>
                    </a:srgbClr>
                  </a:outerShdw>
                </a:effectLst>
                <a:latin typeface="Comic Sans MS" pitchFamily="66" charset="0"/>
                <a:cs typeface="+mn-cs"/>
              </a:endParaRPr>
            </a:p>
          </p:txBody>
        </p:sp>
        <p:sp>
          <p:nvSpPr>
            <p:cNvPr id="317534" name="Line 46"/>
            <p:cNvSpPr>
              <a:spLocks noChangeShapeType="1"/>
            </p:cNvSpPr>
            <p:nvPr/>
          </p:nvSpPr>
          <p:spPr bwMode="auto">
            <a:xfrm>
              <a:off x="1063164" y="1696986"/>
              <a:ext cx="136000" cy="1587"/>
            </a:xfrm>
            <a:prstGeom prst="line">
              <a:avLst/>
            </a:prstGeom>
            <a:noFill/>
            <a:ln w="12700">
              <a:solidFill>
                <a:srgbClr val="FFFF00"/>
              </a:solidFill>
              <a:round/>
              <a:headEnd/>
              <a:tailEnd/>
            </a:ln>
          </p:spPr>
          <p:txBody>
            <a:bodyPr/>
            <a:lstStyle/>
            <a:p>
              <a:pPr>
                <a:defRPr/>
              </a:pPr>
              <a:endParaRPr lang="it-IT">
                <a:solidFill>
                  <a:srgbClr val="FFFFFF"/>
                </a:solidFill>
                <a:effectLst>
                  <a:outerShdw blurRad="38100" dist="38100" dir="2700000" algn="tl">
                    <a:srgbClr val="000000">
                      <a:alpha val="43137"/>
                    </a:srgbClr>
                  </a:outerShdw>
                </a:effectLst>
                <a:latin typeface="Comic Sans MS" pitchFamily="66" charset="0"/>
                <a:cs typeface="+mn-cs"/>
              </a:endParaRPr>
            </a:p>
          </p:txBody>
        </p:sp>
        <p:sp>
          <p:nvSpPr>
            <p:cNvPr id="317535" name="Line 46"/>
            <p:cNvSpPr>
              <a:spLocks noChangeShapeType="1"/>
            </p:cNvSpPr>
            <p:nvPr/>
          </p:nvSpPr>
          <p:spPr bwMode="auto">
            <a:xfrm>
              <a:off x="1063164" y="4682591"/>
              <a:ext cx="136000" cy="1588"/>
            </a:xfrm>
            <a:prstGeom prst="line">
              <a:avLst/>
            </a:prstGeom>
            <a:noFill/>
            <a:ln w="12700">
              <a:solidFill>
                <a:srgbClr val="FFFF00"/>
              </a:solidFill>
              <a:round/>
              <a:headEnd/>
              <a:tailEnd/>
            </a:ln>
          </p:spPr>
          <p:txBody>
            <a:bodyPr/>
            <a:lstStyle/>
            <a:p>
              <a:pPr>
                <a:defRPr/>
              </a:pPr>
              <a:endParaRPr lang="it-IT">
                <a:solidFill>
                  <a:srgbClr val="FFFFFF"/>
                </a:solidFill>
                <a:effectLst>
                  <a:outerShdw blurRad="38100" dist="38100" dir="2700000" algn="tl">
                    <a:srgbClr val="000000">
                      <a:alpha val="43137"/>
                    </a:srgbClr>
                  </a:outerShdw>
                </a:effectLst>
                <a:latin typeface="Comic Sans MS" pitchFamily="66" charset="0"/>
                <a:cs typeface="+mn-cs"/>
              </a:endParaRPr>
            </a:p>
          </p:txBody>
        </p:sp>
        <p:sp>
          <p:nvSpPr>
            <p:cNvPr id="317536" name="Line 36"/>
            <p:cNvSpPr>
              <a:spLocks noChangeShapeType="1"/>
            </p:cNvSpPr>
            <p:nvPr/>
          </p:nvSpPr>
          <p:spPr bwMode="auto">
            <a:xfrm>
              <a:off x="1770689" y="5433358"/>
              <a:ext cx="3238" cy="98409"/>
            </a:xfrm>
            <a:prstGeom prst="line">
              <a:avLst/>
            </a:prstGeom>
            <a:noFill/>
            <a:ln w="12700">
              <a:solidFill>
                <a:srgbClr val="FFFF00"/>
              </a:solidFill>
              <a:round/>
              <a:headEnd/>
              <a:tailEnd/>
            </a:ln>
          </p:spPr>
          <p:txBody>
            <a:bodyPr/>
            <a:lstStyle/>
            <a:p>
              <a:pPr>
                <a:defRPr/>
              </a:pPr>
              <a:endParaRPr lang="it-IT">
                <a:solidFill>
                  <a:srgbClr val="FFFFFF"/>
                </a:solidFill>
                <a:effectLst>
                  <a:outerShdw blurRad="38100" dist="38100" dir="2700000" algn="tl">
                    <a:srgbClr val="000000">
                      <a:alpha val="43137"/>
                    </a:srgbClr>
                  </a:outerShdw>
                </a:effectLst>
                <a:latin typeface="Comic Sans MS" pitchFamily="66" charset="0"/>
                <a:cs typeface="+mn-cs"/>
              </a:endParaRPr>
            </a:p>
          </p:txBody>
        </p:sp>
        <p:sp>
          <p:nvSpPr>
            <p:cNvPr id="317537" name="Line 36"/>
            <p:cNvSpPr>
              <a:spLocks noChangeShapeType="1"/>
            </p:cNvSpPr>
            <p:nvPr/>
          </p:nvSpPr>
          <p:spPr bwMode="auto">
            <a:xfrm>
              <a:off x="2345451" y="5433358"/>
              <a:ext cx="3238" cy="98409"/>
            </a:xfrm>
            <a:prstGeom prst="line">
              <a:avLst/>
            </a:prstGeom>
            <a:noFill/>
            <a:ln w="12700">
              <a:solidFill>
                <a:srgbClr val="FFFF00"/>
              </a:solidFill>
              <a:round/>
              <a:headEnd/>
              <a:tailEnd/>
            </a:ln>
          </p:spPr>
          <p:txBody>
            <a:bodyPr/>
            <a:lstStyle/>
            <a:p>
              <a:pPr>
                <a:defRPr/>
              </a:pPr>
              <a:endParaRPr lang="it-IT">
                <a:solidFill>
                  <a:srgbClr val="FFFFFF"/>
                </a:solidFill>
                <a:effectLst>
                  <a:outerShdw blurRad="38100" dist="38100" dir="2700000" algn="tl">
                    <a:srgbClr val="000000">
                      <a:alpha val="43137"/>
                    </a:srgbClr>
                  </a:outerShdw>
                </a:effectLst>
                <a:latin typeface="Comic Sans MS" pitchFamily="66" charset="0"/>
                <a:cs typeface="+mn-cs"/>
              </a:endParaRPr>
            </a:p>
          </p:txBody>
        </p:sp>
        <p:sp>
          <p:nvSpPr>
            <p:cNvPr id="317538" name="Line 36"/>
            <p:cNvSpPr>
              <a:spLocks noChangeShapeType="1"/>
            </p:cNvSpPr>
            <p:nvPr/>
          </p:nvSpPr>
          <p:spPr bwMode="auto">
            <a:xfrm>
              <a:off x="2928309" y="5433358"/>
              <a:ext cx="3238" cy="98409"/>
            </a:xfrm>
            <a:prstGeom prst="line">
              <a:avLst/>
            </a:prstGeom>
            <a:noFill/>
            <a:ln w="12700">
              <a:solidFill>
                <a:srgbClr val="FFFF00"/>
              </a:solidFill>
              <a:round/>
              <a:headEnd/>
              <a:tailEnd/>
            </a:ln>
          </p:spPr>
          <p:txBody>
            <a:bodyPr/>
            <a:lstStyle/>
            <a:p>
              <a:pPr>
                <a:defRPr/>
              </a:pPr>
              <a:endParaRPr lang="it-IT">
                <a:solidFill>
                  <a:srgbClr val="FFFFFF"/>
                </a:solidFill>
                <a:effectLst>
                  <a:outerShdw blurRad="38100" dist="38100" dir="2700000" algn="tl">
                    <a:srgbClr val="000000">
                      <a:alpha val="43137"/>
                    </a:srgbClr>
                  </a:outerShdw>
                </a:effectLst>
                <a:latin typeface="Comic Sans MS" pitchFamily="66" charset="0"/>
                <a:cs typeface="+mn-cs"/>
              </a:endParaRPr>
            </a:p>
          </p:txBody>
        </p:sp>
        <p:sp>
          <p:nvSpPr>
            <p:cNvPr id="317539" name="Line 36"/>
            <p:cNvSpPr>
              <a:spLocks noChangeShapeType="1"/>
            </p:cNvSpPr>
            <p:nvPr/>
          </p:nvSpPr>
          <p:spPr bwMode="auto">
            <a:xfrm>
              <a:off x="3503072" y="5433358"/>
              <a:ext cx="3238" cy="98409"/>
            </a:xfrm>
            <a:prstGeom prst="line">
              <a:avLst/>
            </a:prstGeom>
            <a:noFill/>
            <a:ln w="12700">
              <a:solidFill>
                <a:srgbClr val="FFFF00"/>
              </a:solidFill>
              <a:round/>
              <a:headEnd/>
              <a:tailEnd/>
            </a:ln>
          </p:spPr>
          <p:txBody>
            <a:bodyPr/>
            <a:lstStyle/>
            <a:p>
              <a:pPr>
                <a:defRPr/>
              </a:pPr>
              <a:endParaRPr lang="it-IT">
                <a:solidFill>
                  <a:srgbClr val="FFFFFF"/>
                </a:solidFill>
                <a:effectLst>
                  <a:outerShdw blurRad="38100" dist="38100" dir="2700000" algn="tl">
                    <a:srgbClr val="000000">
                      <a:alpha val="43137"/>
                    </a:srgbClr>
                  </a:outerShdw>
                </a:effectLst>
                <a:latin typeface="Comic Sans MS" pitchFamily="66" charset="0"/>
                <a:cs typeface="+mn-cs"/>
              </a:endParaRPr>
            </a:p>
          </p:txBody>
        </p:sp>
        <p:sp>
          <p:nvSpPr>
            <p:cNvPr id="317540" name="Line 36"/>
            <p:cNvSpPr>
              <a:spLocks noChangeShapeType="1"/>
            </p:cNvSpPr>
            <p:nvPr/>
          </p:nvSpPr>
          <p:spPr bwMode="auto">
            <a:xfrm>
              <a:off x="4092406" y="5433358"/>
              <a:ext cx="3238" cy="98409"/>
            </a:xfrm>
            <a:prstGeom prst="line">
              <a:avLst/>
            </a:prstGeom>
            <a:noFill/>
            <a:ln w="12700">
              <a:solidFill>
                <a:srgbClr val="FFFF00"/>
              </a:solidFill>
              <a:round/>
              <a:headEnd/>
              <a:tailEnd/>
            </a:ln>
          </p:spPr>
          <p:txBody>
            <a:bodyPr/>
            <a:lstStyle/>
            <a:p>
              <a:pPr>
                <a:defRPr/>
              </a:pPr>
              <a:endParaRPr lang="it-IT">
                <a:solidFill>
                  <a:srgbClr val="FFFFFF"/>
                </a:solidFill>
                <a:effectLst>
                  <a:outerShdw blurRad="38100" dist="38100" dir="2700000" algn="tl">
                    <a:srgbClr val="000000">
                      <a:alpha val="43137"/>
                    </a:srgbClr>
                  </a:outerShdw>
                </a:effectLst>
                <a:latin typeface="Comic Sans MS" pitchFamily="66" charset="0"/>
                <a:cs typeface="+mn-cs"/>
              </a:endParaRPr>
            </a:p>
          </p:txBody>
        </p:sp>
        <p:sp>
          <p:nvSpPr>
            <p:cNvPr id="317541" name="Line 36"/>
            <p:cNvSpPr>
              <a:spLocks noChangeShapeType="1"/>
            </p:cNvSpPr>
            <p:nvPr/>
          </p:nvSpPr>
          <p:spPr bwMode="auto">
            <a:xfrm>
              <a:off x="4675264" y="5433358"/>
              <a:ext cx="3238" cy="98409"/>
            </a:xfrm>
            <a:prstGeom prst="line">
              <a:avLst/>
            </a:prstGeom>
            <a:noFill/>
            <a:ln w="12700">
              <a:solidFill>
                <a:srgbClr val="FFFF00"/>
              </a:solidFill>
              <a:round/>
              <a:headEnd/>
              <a:tailEnd/>
            </a:ln>
          </p:spPr>
          <p:txBody>
            <a:bodyPr/>
            <a:lstStyle/>
            <a:p>
              <a:pPr>
                <a:defRPr/>
              </a:pPr>
              <a:endParaRPr lang="it-IT">
                <a:solidFill>
                  <a:srgbClr val="FFFFFF"/>
                </a:solidFill>
                <a:effectLst>
                  <a:outerShdw blurRad="38100" dist="38100" dir="2700000" algn="tl">
                    <a:srgbClr val="000000">
                      <a:alpha val="43137"/>
                    </a:srgbClr>
                  </a:outerShdw>
                </a:effectLst>
                <a:latin typeface="Comic Sans MS" pitchFamily="66" charset="0"/>
                <a:cs typeface="+mn-cs"/>
              </a:endParaRPr>
            </a:p>
          </p:txBody>
        </p:sp>
        <p:cxnSp>
          <p:nvCxnSpPr>
            <p:cNvPr id="938086" name="Straight Connector 254"/>
            <p:cNvCxnSpPr>
              <a:cxnSpLocks noChangeShapeType="1"/>
            </p:cNvCxnSpPr>
            <p:nvPr/>
          </p:nvCxnSpPr>
          <p:spPr bwMode="auto">
            <a:xfrm rot="5400000">
              <a:off x="2763982" y="1974271"/>
              <a:ext cx="83130" cy="0"/>
            </a:xfrm>
            <a:prstGeom prst="line">
              <a:avLst/>
            </a:prstGeom>
            <a:noFill/>
            <a:ln w="25400" algn="ctr">
              <a:solidFill>
                <a:srgbClr val="00B050"/>
              </a:solidFill>
              <a:round/>
              <a:headEnd/>
              <a:tailEnd/>
            </a:ln>
          </p:spPr>
        </p:cxnSp>
        <p:sp>
          <p:nvSpPr>
            <p:cNvPr id="317543" name="Rectangle 15"/>
            <p:cNvSpPr>
              <a:spLocks noChangeArrowheads="1"/>
            </p:cNvSpPr>
            <p:nvPr/>
          </p:nvSpPr>
          <p:spPr bwMode="auto">
            <a:xfrm>
              <a:off x="1147354" y="5558749"/>
              <a:ext cx="216953" cy="184120"/>
            </a:xfrm>
            <a:prstGeom prst="rect">
              <a:avLst/>
            </a:prstGeom>
            <a:noFill/>
            <a:ln w="9525">
              <a:noFill/>
              <a:miter lim="800000"/>
              <a:headEnd/>
              <a:tailEnd/>
            </a:ln>
          </p:spPr>
          <p:txBody>
            <a:bodyPr lIns="0" tIns="0" rIns="0" bIns="0">
              <a:spAutoFit/>
            </a:bodyPr>
            <a:lstStyle/>
            <a:p>
              <a:pPr>
                <a:defRPr/>
              </a:pPr>
              <a:r>
                <a:rPr lang="en-GB" sz="1200">
                  <a:solidFill>
                    <a:srgbClr val="FF0000"/>
                  </a:solidFill>
                  <a:effectLst>
                    <a:outerShdw blurRad="38100" dist="38100" dir="2700000" algn="tl">
                      <a:srgbClr val="000000">
                        <a:alpha val="43137"/>
                      </a:srgbClr>
                    </a:outerShdw>
                  </a:effectLst>
                  <a:latin typeface="Comic Sans MS" pitchFamily="66" charset="0"/>
                </a:rPr>
                <a:t>0</a:t>
              </a:r>
            </a:p>
          </p:txBody>
        </p:sp>
        <p:sp>
          <p:nvSpPr>
            <p:cNvPr id="317544" name="Rectangle 15"/>
            <p:cNvSpPr>
              <a:spLocks noChangeArrowheads="1"/>
            </p:cNvSpPr>
            <p:nvPr/>
          </p:nvSpPr>
          <p:spPr bwMode="auto">
            <a:xfrm>
              <a:off x="1688117" y="5558749"/>
              <a:ext cx="216953" cy="184120"/>
            </a:xfrm>
            <a:prstGeom prst="rect">
              <a:avLst/>
            </a:prstGeom>
            <a:noFill/>
            <a:ln w="9525">
              <a:noFill/>
              <a:miter lim="800000"/>
              <a:headEnd/>
              <a:tailEnd/>
            </a:ln>
          </p:spPr>
          <p:txBody>
            <a:bodyPr lIns="0" tIns="0" rIns="0" bIns="0">
              <a:spAutoFit/>
            </a:bodyPr>
            <a:lstStyle/>
            <a:p>
              <a:pPr>
                <a:defRPr/>
              </a:pPr>
              <a:r>
                <a:rPr lang="en-GB" sz="1200">
                  <a:solidFill>
                    <a:srgbClr val="FF0000"/>
                  </a:solidFill>
                  <a:effectLst>
                    <a:outerShdw blurRad="38100" dist="38100" dir="2700000" algn="tl">
                      <a:srgbClr val="000000">
                        <a:alpha val="43137"/>
                      </a:srgbClr>
                    </a:outerShdw>
                  </a:effectLst>
                  <a:latin typeface="Comic Sans MS" pitchFamily="66" charset="0"/>
                </a:rPr>
                <a:t>12</a:t>
              </a:r>
            </a:p>
          </p:txBody>
        </p:sp>
        <p:sp>
          <p:nvSpPr>
            <p:cNvPr id="317545" name="Rectangle 15"/>
            <p:cNvSpPr>
              <a:spLocks noChangeArrowheads="1"/>
            </p:cNvSpPr>
            <p:nvPr/>
          </p:nvSpPr>
          <p:spPr bwMode="auto">
            <a:xfrm>
              <a:off x="2283927" y="5558749"/>
              <a:ext cx="216953" cy="184120"/>
            </a:xfrm>
            <a:prstGeom prst="rect">
              <a:avLst/>
            </a:prstGeom>
            <a:noFill/>
            <a:ln w="9525">
              <a:noFill/>
              <a:miter lim="800000"/>
              <a:headEnd/>
              <a:tailEnd/>
            </a:ln>
          </p:spPr>
          <p:txBody>
            <a:bodyPr lIns="0" tIns="0" rIns="0" bIns="0">
              <a:spAutoFit/>
            </a:bodyPr>
            <a:lstStyle/>
            <a:p>
              <a:pPr>
                <a:defRPr/>
              </a:pPr>
              <a:r>
                <a:rPr lang="en-GB" sz="1200">
                  <a:solidFill>
                    <a:srgbClr val="FF0000"/>
                  </a:solidFill>
                  <a:effectLst>
                    <a:outerShdw blurRad="38100" dist="38100" dir="2700000" algn="tl">
                      <a:srgbClr val="000000">
                        <a:alpha val="43137"/>
                      </a:srgbClr>
                    </a:outerShdw>
                  </a:effectLst>
                  <a:latin typeface="Comic Sans MS" pitchFamily="66" charset="0"/>
                </a:rPr>
                <a:t>24</a:t>
              </a:r>
            </a:p>
          </p:txBody>
        </p:sp>
        <p:sp>
          <p:nvSpPr>
            <p:cNvPr id="317546" name="Rectangle 15"/>
            <p:cNvSpPr>
              <a:spLocks noChangeArrowheads="1"/>
            </p:cNvSpPr>
            <p:nvPr/>
          </p:nvSpPr>
          <p:spPr bwMode="auto">
            <a:xfrm>
              <a:off x="2865166" y="5558749"/>
              <a:ext cx="216953" cy="184120"/>
            </a:xfrm>
            <a:prstGeom prst="rect">
              <a:avLst/>
            </a:prstGeom>
            <a:noFill/>
            <a:ln w="9525">
              <a:noFill/>
              <a:miter lim="800000"/>
              <a:headEnd/>
              <a:tailEnd/>
            </a:ln>
          </p:spPr>
          <p:txBody>
            <a:bodyPr lIns="0" tIns="0" rIns="0" bIns="0">
              <a:spAutoFit/>
            </a:bodyPr>
            <a:lstStyle/>
            <a:p>
              <a:pPr>
                <a:defRPr/>
              </a:pPr>
              <a:r>
                <a:rPr lang="en-GB" sz="1200">
                  <a:solidFill>
                    <a:srgbClr val="FF0000"/>
                  </a:solidFill>
                  <a:effectLst>
                    <a:outerShdw blurRad="38100" dist="38100" dir="2700000" algn="tl">
                      <a:srgbClr val="000000">
                        <a:alpha val="43137"/>
                      </a:srgbClr>
                    </a:outerShdw>
                  </a:effectLst>
                  <a:latin typeface="Comic Sans MS" pitchFamily="66" charset="0"/>
                </a:rPr>
                <a:t>36</a:t>
              </a:r>
            </a:p>
          </p:txBody>
        </p:sp>
        <p:sp>
          <p:nvSpPr>
            <p:cNvPr id="317547" name="Rectangle 15"/>
            <p:cNvSpPr>
              <a:spLocks noChangeArrowheads="1"/>
            </p:cNvSpPr>
            <p:nvPr/>
          </p:nvSpPr>
          <p:spPr bwMode="auto">
            <a:xfrm>
              <a:off x="3418881" y="5558749"/>
              <a:ext cx="218571" cy="184120"/>
            </a:xfrm>
            <a:prstGeom prst="rect">
              <a:avLst/>
            </a:prstGeom>
            <a:noFill/>
            <a:ln w="9525">
              <a:noFill/>
              <a:miter lim="800000"/>
              <a:headEnd/>
              <a:tailEnd/>
            </a:ln>
          </p:spPr>
          <p:txBody>
            <a:bodyPr lIns="0" tIns="0" rIns="0" bIns="0">
              <a:spAutoFit/>
            </a:bodyPr>
            <a:lstStyle/>
            <a:p>
              <a:pPr>
                <a:defRPr/>
              </a:pPr>
              <a:r>
                <a:rPr lang="en-GB" sz="1200">
                  <a:solidFill>
                    <a:srgbClr val="FF0000"/>
                  </a:solidFill>
                  <a:effectLst>
                    <a:outerShdw blurRad="38100" dist="38100" dir="2700000" algn="tl">
                      <a:srgbClr val="000000">
                        <a:alpha val="43137"/>
                      </a:srgbClr>
                    </a:outerShdw>
                  </a:effectLst>
                  <a:latin typeface="Comic Sans MS" pitchFamily="66" charset="0"/>
                </a:rPr>
                <a:t>48</a:t>
              </a:r>
            </a:p>
          </p:txBody>
        </p:sp>
        <p:sp>
          <p:nvSpPr>
            <p:cNvPr id="317548" name="Rectangle 15"/>
            <p:cNvSpPr>
              <a:spLocks noChangeArrowheads="1"/>
            </p:cNvSpPr>
            <p:nvPr/>
          </p:nvSpPr>
          <p:spPr bwMode="auto">
            <a:xfrm>
              <a:off x="4022786" y="5558749"/>
              <a:ext cx="216953" cy="184120"/>
            </a:xfrm>
            <a:prstGeom prst="rect">
              <a:avLst/>
            </a:prstGeom>
            <a:noFill/>
            <a:ln w="9525">
              <a:noFill/>
              <a:miter lim="800000"/>
              <a:headEnd/>
              <a:tailEnd/>
            </a:ln>
          </p:spPr>
          <p:txBody>
            <a:bodyPr lIns="0" tIns="0" rIns="0" bIns="0">
              <a:spAutoFit/>
            </a:bodyPr>
            <a:lstStyle/>
            <a:p>
              <a:pPr>
                <a:defRPr/>
              </a:pPr>
              <a:r>
                <a:rPr lang="en-GB" sz="1200">
                  <a:solidFill>
                    <a:srgbClr val="FF0000"/>
                  </a:solidFill>
                  <a:effectLst>
                    <a:outerShdw blurRad="38100" dist="38100" dir="2700000" algn="tl">
                      <a:srgbClr val="000000">
                        <a:alpha val="43137"/>
                      </a:srgbClr>
                    </a:outerShdw>
                  </a:effectLst>
                  <a:latin typeface="Comic Sans MS" pitchFamily="66" charset="0"/>
                </a:rPr>
                <a:t>60</a:t>
              </a:r>
            </a:p>
          </p:txBody>
        </p:sp>
        <p:sp>
          <p:nvSpPr>
            <p:cNvPr id="317549" name="Rectangle 15"/>
            <p:cNvSpPr>
              <a:spLocks noChangeArrowheads="1"/>
            </p:cNvSpPr>
            <p:nvPr/>
          </p:nvSpPr>
          <p:spPr bwMode="auto">
            <a:xfrm>
              <a:off x="4604026" y="5558749"/>
              <a:ext cx="216953" cy="184120"/>
            </a:xfrm>
            <a:prstGeom prst="rect">
              <a:avLst/>
            </a:prstGeom>
            <a:noFill/>
            <a:ln w="9525">
              <a:noFill/>
              <a:miter lim="800000"/>
              <a:headEnd/>
              <a:tailEnd/>
            </a:ln>
          </p:spPr>
          <p:txBody>
            <a:bodyPr lIns="0" tIns="0" rIns="0" bIns="0">
              <a:spAutoFit/>
            </a:bodyPr>
            <a:lstStyle/>
            <a:p>
              <a:pPr>
                <a:defRPr/>
              </a:pPr>
              <a:r>
                <a:rPr lang="en-GB" sz="1200">
                  <a:solidFill>
                    <a:srgbClr val="FF0000"/>
                  </a:solidFill>
                  <a:effectLst>
                    <a:outerShdw blurRad="38100" dist="38100" dir="2700000" algn="tl">
                      <a:srgbClr val="000000">
                        <a:alpha val="43137"/>
                      </a:srgbClr>
                    </a:outerShdw>
                  </a:effectLst>
                  <a:latin typeface="Comic Sans MS" pitchFamily="66" charset="0"/>
                </a:rPr>
                <a:t>72</a:t>
              </a:r>
            </a:p>
          </p:txBody>
        </p:sp>
        <p:sp>
          <p:nvSpPr>
            <p:cNvPr id="317550" name="Rectangle 15"/>
            <p:cNvSpPr>
              <a:spLocks noChangeArrowheads="1"/>
            </p:cNvSpPr>
            <p:nvPr/>
          </p:nvSpPr>
          <p:spPr bwMode="auto">
            <a:xfrm>
              <a:off x="745830" y="5344472"/>
              <a:ext cx="425811" cy="184120"/>
            </a:xfrm>
            <a:prstGeom prst="rect">
              <a:avLst/>
            </a:prstGeom>
            <a:noFill/>
            <a:ln w="9525">
              <a:noFill/>
              <a:miter lim="800000"/>
              <a:headEnd/>
              <a:tailEnd/>
            </a:ln>
          </p:spPr>
          <p:txBody>
            <a:bodyPr lIns="0" tIns="0" rIns="0" bIns="0">
              <a:spAutoFit/>
            </a:bodyPr>
            <a:lstStyle/>
            <a:p>
              <a:pPr>
                <a:defRPr/>
              </a:pPr>
              <a:r>
                <a:rPr lang="en-GB" sz="1200" dirty="0">
                  <a:solidFill>
                    <a:srgbClr val="FF0000"/>
                  </a:solidFill>
                  <a:effectLst>
                    <a:outerShdw blurRad="38100" dist="38100" dir="2700000" algn="tl">
                      <a:srgbClr val="000000">
                        <a:alpha val="43137"/>
                      </a:srgbClr>
                    </a:outerShdw>
                  </a:effectLst>
                  <a:latin typeface="Comic Sans MS" pitchFamily="66" charset="0"/>
                </a:rPr>
                <a:t>0.5</a:t>
              </a:r>
            </a:p>
          </p:txBody>
        </p:sp>
        <p:sp>
          <p:nvSpPr>
            <p:cNvPr id="317551" name="Rectangle 15"/>
            <p:cNvSpPr>
              <a:spLocks noChangeArrowheads="1"/>
            </p:cNvSpPr>
            <p:nvPr/>
          </p:nvSpPr>
          <p:spPr bwMode="auto">
            <a:xfrm>
              <a:off x="745830" y="4609578"/>
              <a:ext cx="425811" cy="184120"/>
            </a:xfrm>
            <a:prstGeom prst="rect">
              <a:avLst/>
            </a:prstGeom>
            <a:noFill/>
            <a:ln w="9525">
              <a:noFill/>
              <a:miter lim="800000"/>
              <a:headEnd/>
              <a:tailEnd/>
            </a:ln>
          </p:spPr>
          <p:txBody>
            <a:bodyPr lIns="0" tIns="0" rIns="0" bIns="0">
              <a:spAutoFit/>
            </a:bodyPr>
            <a:lstStyle/>
            <a:p>
              <a:pPr>
                <a:defRPr/>
              </a:pPr>
              <a:r>
                <a:rPr lang="en-GB" sz="1200" dirty="0">
                  <a:solidFill>
                    <a:srgbClr val="FF0000"/>
                  </a:solidFill>
                  <a:effectLst>
                    <a:outerShdw blurRad="38100" dist="38100" dir="2700000" algn="tl">
                      <a:srgbClr val="000000">
                        <a:alpha val="43137"/>
                      </a:srgbClr>
                    </a:outerShdw>
                  </a:effectLst>
                  <a:latin typeface="Comic Sans MS" pitchFamily="66" charset="0"/>
                </a:rPr>
                <a:t>0.6</a:t>
              </a:r>
            </a:p>
          </p:txBody>
        </p:sp>
        <p:sp>
          <p:nvSpPr>
            <p:cNvPr id="317552" name="Rectangle 15"/>
            <p:cNvSpPr>
              <a:spLocks noChangeArrowheads="1"/>
            </p:cNvSpPr>
            <p:nvPr/>
          </p:nvSpPr>
          <p:spPr bwMode="auto">
            <a:xfrm>
              <a:off x="745830" y="3820718"/>
              <a:ext cx="425811" cy="184120"/>
            </a:xfrm>
            <a:prstGeom prst="rect">
              <a:avLst/>
            </a:prstGeom>
            <a:noFill/>
            <a:ln w="9525">
              <a:noFill/>
              <a:miter lim="800000"/>
              <a:headEnd/>
              <a:tailEnd/>
            </a:ln>
          </p:spPr>
          <p:txBody>
            <a:bodyPr lIns="0" tIns="0" rIns="0" bIns="0">
              <a:spAutoFit/>
            </a:bodyPr>
            <a:lstStyle/>
            <a:p>
              <a:pPr>
                <a:defRPr/>
              </a:pPr>
              <a:r>
                <a:rPr lang="en-GB" sz="1200" dirty="0">
                  <a:solidFill>
                    <a:srgbClr val="FF0000"/>
                  </a:solidFill>
                  <a:effectLst>
                    <a:outerShdw blurRad="38100" dist="38100" dir="2700000" algn="tl">
                      <a:srgbClr val="000000">
                        <a:alpha val="43137"/>
                      </a:srgbClr>
                    </a:outerShdw>
                  </a:effectLst>
                  <a:latin typeface="Comic Sans MS" pitchFamily="66" charset="0"/>
                </a:rPr>
                <a:t>0.7</a:t>
              </a:r>
            </a:p>
          </p:txBody>
        </p:sp>
        <p:sp>
          <p:nvSpPr>
            <p:cNvPr id="317553" name="Rectangle 15"/>
            <p:cNvSpPr>
              <a:spLocks noChangeArrowheads="1"/>
            </p:cNvSpPr>
            <p:nvPr/>
          </p:nvSpPr>
          <p:spPr bwMode="auto">
            <a:xfrm>
              <a:off x="745830" y="3120743"/>
              <a:ext cx="425811" cy="184120"/>
            </a:xfrm>
            <a:prstGeom prst="rect">
              <a:avLst/>
            </a:prstGeom>
            <a:noFill/>
            <a:ln w="9525">
              <a:noFill/>
              <a:miter lim="800000"/>
              <a:headEnd/>
              <a:tailEnd/>
            </a:ln>
          </p:spPr>
          <p:txBody>
            <a:bodyPr lIns="0" tIns="0" rIns="0" bIns="0">
              <a:spAutoFit/>
            </a:bodyPr>
            <a:lstStyle/>
            <a:p>
              <a:pPr>
                <a:defRPr/>
              </a:pPr>
              <a:r>
                <a:rPr lang="en-GB" sz="1200" dirty="0">
                  <a:solidFill>
                    <a:srgbClr val="FF0000"/>
                  </a:solidFill>
                  <a:effectLst>
                    <a:outerShdw blurRad="38100" dist="38100" dir="2700000" algn="tl">
                      <a:srgbClr val="000000">
                        <a:alpha val="43137"/>
                      </a:srgbClr>
                    </a:outerShdw>
                  </a:effectLst>
                  <a:latin typeface="Comic Sans MS" pitchFamily="66" charset="0"/>
                </a:rPr>
                <a:t>0.8</a:t>
              </a:r>
            </a:p>
          </p:txBody>
        </p:sp>
        <p:sp>
          <p:nvSpPr>
            <p:cNvPr id="317554" name="Rectangle 15"/>
            <p:cNvSpPr>
              <a:spLocks noChangeArrowheads="1"/>
            </p:cNvSpPr>
            <p:nvPr/>
          </p:nvSpPr>
          <p:spPr bwMode="auto">
            <a:xfrm>
              <a:off x="745830" y="2379501"/>
              <a:ext cx="425811" cy="184120"/>
            </a:xfrm>
            <a:prstGeom prst="rect">
              <a:avLst/>
            </a:prstGeom>
            <a:noFill/>
            <a:ln w="9525">
              <a:noFill/>
              <a:miter lim="800000"/>
              <a:headEnd/>
              <a:tailEnd/>
            </a:ln>
          </p:spPr>
          <p:txBody>
            <a:bodyPr lIns="0" tIns="0" rIns="0" bIns="0">
              <a:spAutoFit/>
            </a:bodyPr>
            <a:lstStyle/>
            <a:p>
              <a:pPr>
                <a:defRPr/>
              </a:pPr>
              <a:r>
                <a:rPr lang="en-GB" sz="1200" dirty="0">
                  <a:solidFill>
                    <a:srgbClr val="FF0000"/>
                  </a:solidFill>
                  <a:effectLst>
                    <a:outerShdw blurRad="38100" dist="38100" dir="2700000" algn="tl">
                      <a:srgbClr val="000000">
                        <a:alpha val="43137"/>
                      </a:srgbClr>
                    </a:outerShdw>
                  </a:effectLst>
                  <a:latin typeface="Comic Sans MS" pitchFamily="66" charset="0"/>
                </a:rPr>
                <a:t>0.9</a:t>
              </a:r>
            </a:p>
          </p:txBody>
        </p:sp>
        <p:sp>
          <p:nvSpPr>
            <p:cNvPr id="317555" name="Rectangle 15"/>
            <p:cNvSpPr>
              <a:spLocks noChangeArrowheads="1"/>
            </p:cNvSpPr>
            <p:nvPr/>
          </p:nvSpPr>
          <p:spPr bwMode="auto">
            <a:xfrm>
              <a:off x="815449" y="1617624"/>
              <a:ext cx="216953" cy="368241"/>
            </a:xfrm>
            <a:prstGeom prst="rect">
              <a:avLst/>
            </a:prstGeom>
            <a:noFill/>
            <a:ln w="9525">
              <a:noFill/>
              <a:miter lim="800000"/>
              <a:headEnd/>
              <a:tailEnd/>
            </a:ln>
          </p:spPr>
          <p:txBody>
            <a:bodyPr lIns="0" tIns="0" rIns="0" bIns="0">
              <a:spAutoFit/>
            </a:bodyPr>
            <a:lstStyle/>
            <a:p>
              <a:pPr>
                <a:defRPr/>
              </a:pPr>
              <a:r>
                <a:rPr lang="en-GB" sz="1200">
                  <a:solidFill>
                    <a:srgbClr val="FF0000"/>
                  </a:solidFill>
                  <a:effectLst>
                    <a:outerShdw blurRad="38100" dist="38100" dir="2700000" algn="tl">
                      <a:srgbClr val="000000">
                        <a:alpha val="43137"/>
                      </a:srgbClr>
                    </a:outerShdw>
                  </a:effectLst>
                  <a:latin typeface="Comic Sans MS" pitchFamily="66" charset="0"/>
                </a:rPr>
                <a:t>1.0</a:t>
              </a:r>
            </a:p>
          </p:txBody>
        </p:sp>
        <p:sp>
          <p:nvSpPr>
            <p:cNvPr id="317556" name="Rectangle 12"/>
            <p:cNvSpPr>
              <a:spLocks noChangeArrowheads="1"/>
            </p:cNvSpPr>
            <p:nvPr/>
          </p:nvSpPr>
          <p:spPr bwMode="auto">
            <a:xfrm>
              <a:off x="2442594" y="5922229"/>
              <a:ext cx="1332478" cy="184120"/>
            </a:xfrm>
            <a:prstGeom prst="rect">
              <a:avLst/>
            </a:prstGeom>
            <a:noFill/>
            <a:ln w="9525">
              <a:noFill/>
              <a:miter lim="800000"/>
              <a:headEnd/>
              <a:tailEnd/>
            </a:ln>
          </p:spPr>
          <p:txBody>
            <a:bodyPr lIns="0" tIns="0" rIns="0" bIns="0">
              <a:spAutoFit/>
            </a:bodyPr>
            <a:lstStyle/>
            <a:p>
              <a:pPr>
                <a:defRPr/>
              </a:pPr>
              <a:r>
                <a:rPr lang="en-GB" sz="1200">
                  <a:solidFill>
                    <a:srgbClr val="FFFF00"/>
                  </a:solidFill>
                  <a:effectLst>
                    <a:outerShdw blurRad="38100" dist="38100" dir="2700000" algn="tl">
                      <a:srgbClr val="000000">
                        <a:alpha val="43137"/>
                      </a:srgbClr>
                    </a:outerShdw>
                  </a:effectLst>
                  <a:latin typeface="Comic Sans MS" pitchFamily="66" charset="0"/>
                </a:rPr>
                <a:t>Time (Months)</a:t>
              </a:r>
            </a:p>
          </p:txBody>
        </p:sp>
        <p:sp>
          <p:nvSpPr>
            <p:cNvPr id="317557" name="Rectangle 13"/>
            <p:cNvSpPr>
              <a:spLocks noChangeArrowheads="1"/>
            </p:cNvSpPr>
            <p:nvPr/>
          </p:nvSpPr>
          <p:spPr bwMode="auto">
            <a:xfrm rot="-5400000">
              <a:off x="47877" y="3312795"/>
              <a:ext cx="874572" cy="242857"/>
            </a:xfrm>
            <a:prstGeom prst="rect">
              <a:avLst/>
            </a:prstGeom>
            <a:noFill/>
            <a:ln w="9525">
              <a:noFill/>
              <a:miter lim="800000"/>
              <a:headEnd/>
              <a:tailEnd/>
            </a:ln>
          </p:spPr>
          <p:txBody>
            <a:bodyPr lIns="0" tIns="0" rIns="0" bIns="0">
              <a:spAutoFit/>
            </a:bodyPr>
            <a:lstStyle/>
            <a:p>
              <a:pPr>
                <a:defRPr/>
              </a:pPr>
              <a:r>
                <a:rPr lang="en-GB" sz="1400">
                  <a:solidFill>
                    <a:srgbClr val="FFFF00"/>
                  </a:solidFill>
                  <a:effectLst>
                    <a:outerShdw blurRad="38100" dist="38100" dir="2700000" algn="tl">
                      <a:srgbClr val="000000">
                        <a:alpha val="43137"/>
                      </a:srgbClr>
                    </a:outerShdw>
                  </a:effectLst>
                  <a:latin typeface="Comic Sans MS" pitchFamily="66" charset="0"/>
                </a:rPr>
                <a:t>Survival</a:t>
              </a:r>
            </a:p>
          </p:txBody>
        </p:sp>
        <p:sp>
          <p:nvSpPr>
            <p:cNvPr id="317558" name="Rectangle 57"/>
            <p:cNvSpPr>
              <a:spLocks noChangeArrowheads="1"/>
            </p:cNvSpPr>
            <p:nvPr/>
          </p:nvSpPr>
          <p:spPr bwMode="auto">
            <a:xfrm>
              <a:off x="2628785" y="4557199"/>
              <a:ext cx="1947716" cy="184120"/>
            </a:xfrm>
            <a:prstGeom prst="rect">
              <a:avLst/>
            </a:prstGeom>
            <a:noFill/>
            <a:ln w="9525">
              <a:noFill/>
              <a:miter lim="800000"/>
              <a:headEnd/>
              <a:tailEnd/>
            </a:ln>
          </p:spPr>
          <p:txBody>
            <a:bodyPr lIns="0" tIns="0" rIns="0" bIns="0">
              <a:spAutoFit/>
            </a:bodyPr>
            <a:lstStyle/>
            <a:p>
              <a:pPr>
                <a:defRPr/>
              </a:pPr>
              <a:r>
                <a:rPr lang="en-GB" sz="1200">
                  <a:solidFill>
                    <a:srgbClr val="FFFFFF"/>
                  </a:solidFill>
                  <a:effectLst>
                    <a:outerShdw blurRad="38100" dist="38100" dir="2700000" algn="tl">
                      <a:srgbClr val="000000">
                        <a:alpha val="43137"/>
                      </a:srgbClr>
                    </a:outerShdw>
                  </a:effectLst>
                  <a:latin typeface="Comic Sans MS" pitchFamily="66" charset="0"/>
                </a:rPr>
                <a:t>COPD + Heart Failure</a:t>
              </a:r>
            </a:p>
          </p:txBody>
        </p:sp>
        <p:sp>
          <p:nvSpPr>
            <p:cNvPr id="317559" name="Rectangle 58"/>
            <p:cNvSpPr>
              <a:spLocks noChangeArrowheads="1"/>
            </p:cNvSpPr>
            <p:nvPr/>
          </p:nvSpPr>
          <p:spPr bwMode="auto">
            <a:xfrm rot="10800000" flipV="1">
              <a:off x="2628785" y="4847664"/>
              <a:ext cx="2352479" cy="184120"/>
            </a:xfrm>
            <a:prstGeom prst="rect">
              <a:avLst/>
            </a:prstGeom>
            <a:noFill/>
            <a:ln w="9525">
              <a:noFill/>
              <a:miter lim="800000"/>
              <a:headEnd/>
              <a:tailEnd/>
            </a:ln>
          </p:spPr>
          <p:txBody>
            <a:bodyPr lIns="0" tIns="0" rIns="0" bIns="0">
              <a:spAutoFit/>
            </a:bodyPr>
            <a:lstStyle/>
            <a:p>
              <a:pPr>
                <a:defRPr/>
              </a:pPr>
              <a:r>
                <a:rPr lang="en-GB" sz="1200">
                  <a:solidFill>
                    <a:srgbClr val="FFFFFF"/>
                  </a:solidFill>
                  <a:effectLst>
                    <a:outerShdw blurRad="38100" dist="38100" dir="2700000" algn="tl">
                      <a:srgbClr val="000000">
                        <a:alpha val="43137"/>
                      </a:srgbClr>
                    </a:outerShdw>
                  </a:effectLst>
                  <a:latin typeface="Comic Sans MS" pitchFamily="66" charset="0"/>
                </a:rPr>
                <a:t>COPD GOLD + Heart Failure</a:t>
              </a:r>
            </a:p>
          </p:txBody>
        </p:sp>
        <p:sp>
          <p:nvSpPr>
            <p:cNvPr id="317560" name="Line 59"/>
            <p:cNvSpPr>
              <a:spLocks noChangeShapeType="1"/>
            </p:cNvSpPr>
            <p:nvPr/>
          </p:nvSpPr>
          <p:spPr bwMode="auto">
            <a:xfrm>
              <a:off x="2034593" y="4639736"/>
              <a:ext cx="492191" cy="1587"/>
            </a:xfrm>
            <a:prstGeom prst="line">
              <a:avLst/>
            </a:prstGeom>
            <a:noFill/>
            <a:ln w="25400">
              <a:solidFill>
                <a:srgbClr val="FF9900"/>
              </a:solidFill>
              <a:round/>
              <a:headEnd/>
              <a:tailEnd/>
            </a:ln>
          </p:spPr>
          <p:txBody>
            <a:bodyPr/>
            <a:lstStyle/>
            <a:p>
              <a:pPr>
                <a:defRPr/>
              </a:pPr>
              <a:endParaRPr lang="it-IT">
                <a:solidFill>
                  <a:srgbClr val="FFFFFF"/>
                </a:solidFill>
                <a:effectLst>
                  <a:outerShdw blurRad="38100" dist="38100" dir="2700000" algn="tl">
                    <a:srgbClr val="000000">
                      <a:alpha val="43137"/>
                    </a:srgbClr>
                  </a:outerShdw>
                </a:effectLst>
                <a:latin typeface="Comic Sans MS" pitchFamily="66" charset="0"/>
                <a:cs typeface="+mn-cs"/>
              </a:endParaRPr>
            </a:p>
          </p:txBody>
        </p:sp>
        <p:sp>
          <p:nvSpPr>
            <p:cNvPr id="317561" name="Line 60"/>
            <p:cNvSpPr>
              <a:spLocks noChangeShapeType="1"/>
            </p:cNvSpPr>
            <p:nvPr/>
          </p:nvSpPr>
          <p:spPr bwMode="auto">
            <a:xfrm>
              <a:off x="2034593" y="4888933"/>
              <a:ext cx="492191" cy="3174"/>
            </a:xfrm>
            <a:prstGeom prst="line">
              <a:avLst/>
            </a:prstGeom>
            <a:noFill/>
            <a:ln w="25400">
              <a:solidFill>
                <a:srgbClr val="FF0000"/>
              </a:solidFill>
              <a:round/>
              <a:headEnd/>
              <a:tailEnd/>
            </a:ln>
          </p:spPr>
          <p:txBody>
            <a:bodyPr/>
            <a:lstStyle/>
            <a:p>
              <a:pPr>
                <a:defRPr/>
              </a:pPr>
              <a:endParaRPr lang="it-IT">
                <a:solidFill>
                  <a:srgbClr val="FFFFFF"/>
                </a:solidFill>
                <a:effectLst>
                  <a:outerShdw blurRad="38100" dist="38100" dir="2700000" algn="tl">
                    <a:srgbClr val="000000">
                      <a:alpha val="43137"/>
                    </a:srgbClr>
                  </a:outerShdw>
                </a:effectLst>
                <a:latin typeface="Comic Sans MS" pitchFamily="66" charset="0"/>
                <a:cs typeface="+mn-cs"/>
              </a:endParaRPr>
            </a:p>
          </p:txBody>
        </p:sp>
        <p:sp>
          <p:nvSpPr>
            <p:cNvPr id="317562" name="Rectangle 57"/>
            <p:cNvSpPr>
              <a:spLocks noChangeArrowheads="1"/>
            </p:cNvSpPr>
            <p:nvPr/>
          </p:nvSpPr>
          <p:spPr bwMode="auto">
            <a:xfrm>
              <a:off x="2622309" y="4052456"/>
              <a:ext cx="1538097" cy="184120"/>
            </a:xfrm>
            <a:prstGeom prst="rect">
              <a:avLst/>
            </a:prstGeom>
            <a:noFill/>
            <a:ln w="9525">
              <a:noFill/>
              <a:miter lim="800000"/>
              <a:headEnd/>
              <a:tailEnd/>
            </a:ln>
          </p:spPr>
          <p:txBody>
            <a:bodyPr lIns="0" tIns="0" rIns="0" bIns="0">
              <a:spAutoFit/>
            </a:bodyPr>
            <a:lstStyle/>
            <a:p>
              <a:pPr>
                <a:defRPr/>
              </a:pPr>
              <a:r>
                <a:rPr lang="en-GB" sz="1200">
                  <a:solidFill>
                    <a:srgbClr val="FFFFFF"/>
                  </a:solidFill>
                  <a:effectLst>
                    <a:outerShdw blurRad="38100" dist="38100" dir="2700000" algn="tl">
                      <a:srgbClr val="000000">
                        <a:alpha val="43137"/>
                      </a:srgbClr>
                    </a:outerShdw>
                  </a:effectLst>
                  <a:latin typeface="Comic Sans MS" pitchFamily="66" charset="0"/>
                </a:rPr>
                <a:t>COPD</a:t>
              </a:r>
            </a:p>
          </p:txBody>
        </p:sp>
        <p:sp>
          <p:nvSpPr>
            <p:cNvPr id="317563" name="Rectangle 58"/>
            <p:cNvSpPr>
              <a:spLocks noChangeArrowheads="1"/>
            </p:cNvSpPr>
            <p:nvPr/>
          </p:nvSpPr>
          <p:spPr bwMode="auto">
            <a:xfrm>
              <a:off x="2622309" y="4301652"/>
              <a:ext cx="1496002" cy="184120"/>
            </a:xfrm>
            <a:prstGeom prst="rect">
              <a:avLst/>
            </a:prstGeom>
            <a:noFill/>
            <a:ln w="9525">
              <a:noFill/>
              <a:miter lim="800000"/>
              <a:headEnd/>
              <a:tailEnd/>
            </a:ln>
          </p:spPr>
          <p:txBody>
            <a:bodyPr lIns="0" tIns="0" rIns="0" bIns="0">
              <a:spAutoFit/>
            </a:bodyPr>
            <a:lstStyle/>
            <a:p>
              <a:pPr>
                <a:defRPr/>
              </a:pPr>
              <a:r>
                <a:rPr lang="en-GB" sz="1200">
                  <a:solidFill>
                    <a:srgbClr val="FFFFFF"/>
                  </a:solidFill>
                  <a:effectLst>
                    <a:outerShdw blurRad="38100" dist="38100" dir="2700000" algn="tl">
                      <a:srgbClr val="000000">
                        <a:alpha val="43137"/>
                      </a:srgbClr>
                    </a:outerShdw>
                  </a:effectLst>
                  <a:latin typeface="Comic Sans MS" pitchFamily="66" charset="0"/>
                </a:rPr>
                <a:t>COPD GOLD</a:t>
              </a:r>
            </a:p>
          </p:txBody>
        </p:sp>
        <p:sp>
          <p:nvSpPr>
            <p:cNvPr id="317564" name="Line 59"/>
            <p:cNvSpPr>
              <a:spLocks noChangeShapeType="1"/>
            </p:cNvSpPr>
            <p:nvPr/>
          </p:nvSpPr>
          <p:spPr bwMode="auto">
            <a:xfrm>
              <a:off x="2028117" y="4133405"/>
              <a:ext cx="490573" cy="3174"/>
            </a:xfrm>
            <a:prstGeom prst="line">
              <a:avLst/>
            </a:prstGeom>
            <a:noFill/>
            <a:ln w="25400">
              <a:solidFill>
                <a:srgbClr val="00B050"/>
              </a:solidFill>
              <a:round/>
              <a:headEnd/>
              <a:tailEnd/>
            </a:ln>
          </p:spPr>
          <p:txBody>
            <a:bodyPr/>
            <a:lstStyle/>
            <a:p>
              <a:pPr>
                <a:defRPr/>
              </a:pPr>
              <a:endParaRPr lang="it-IT">
                <a:solidFill>
                  <a:srgbClr val="FFFFFF"/>
                </a:solidFill>
                <a:effectLst>
                  <a:outerShdw blurRad="38100" dist="38100" dir="2700000" algn="tl">
                    <a:srgbClr val="000000">
                      <a:alpha val="43137"/>
                    </a:srgbClr>
                  </a:outerShdw>
                </a:effectLst>
                <a:latin typeface="Comic Sans MS" pitchFamily="66" charset="0"/>
                <a:cs typeface="+mn-cs"/>
              </a:endParaRPr>
            </a:p>
          </p:txBody>
        </p:sp>
        <p:sp>
          <p:nvSpPr>
            <p:cNvPr id="317565" name="Line 60"/>
            <p:cNvSpPr>
              <a:spLocks noChangeShapeType="1"/>
            </p:cNvSpPr>
            <p:nvPr/>
          </p:nvSpPr>
          <p:spPr bwMode="auto">
            <a:xfrm>
              <a:off x="2028117" y="4384189"/>
              <a:ext cx="490573" cy="1588"/>
            </a:xfrm>
            <a:prstGeom prst="line">
              <a:avLst/>
            </a:prstGeom>
            <a:noFill/>
            <a:ln w="25400">
              <a:solidFill>
                <a:srgbClr val="008000"/>
              </a:solidFill>
              <a:round/>
              <a:headEnd/>
              <a:tailEnd/>
            </a:ln>
          </p:spPr>
          <p:txBody>
            <a:bodyPr/>
            <a:lstStyle/>
            <a:p>
              <a:pPr>
                <a:defRPr/>
              </a:pPr>
              <a:endParaRPr lang="it-IT">
                <a:solidFill>
                  <a:srgbClr val="FFFFFF"/>
                </a:solidFill>
                <a:effectLst>
                  <a:outerShdw blurRad="38100" dist="38100" dir="2700000" algn="tl">
                    <a:srgbClr val="000000">
                      <a:alpha val="43137"/>
                    </a:srgbClr>
                  </a:outerShdw>
                </a:effectLst>
                <a:latin typeface="Comic Sans MS" pitchFamily="66" charset="0"/>
                <a:cs typeface="+mn-cs"/>
              </a:endParaRPr>
            </a:p>
          </p:txBody>
        </p:sp>
      </p:grpSp>
      <p:sp>
        <p:nvSpPr>
          <p:cNvPr id="317444" name="Text Box 4"/>
          <p:cNvSpPr txBox="1">
            <a:spLocks noChangeArrowheads="1"/>
          </p:cNvSpPr>
          <p:nvPr/>
        </p:nvSpPr>
        <p:spPr bwMode="auto">
          <a:xfrm>
            <a:off x="1" y="6278563"/>
            <a:ext cx="9024938" cy="461665"/>
          </a:xfrm>
          <a:prstGeom prst="rect">
            <a:avLst/>
          </a:prstGeom>
          <a:noFill/>
          <a:ln w="9525">
            <a:noFill/>
            <a:miter lim="800000"/>
            <a:headEnd/>
            <a:tailEnd/>
          </a:ln>
        </p:spPr>
        <p:txBody>
          <a:bodyPr wrap="square">
            <a:spAutoFit/>
          </a:bodyPr>
          <a:lstStyle/>
          <a:p>
            <a:pPr algn="r">
              <a:defRPr/>
            </a:pPr>
            <a:r>
              <a:rPr lang="en-GB" b="1" i="1" dirty="0">
                <a:solidFill>
                  <a:srgbClr val="00FFFF"/>
                </a:solidFill>
                <a:effectLst>
                  <a:outerShdw blurRad="38100" dist="38100" dir="2700000" algn="tl">
                    <a:srgbClr val="000000">
                      <a:alpha val="43137"/>
                    </a:srgbClr>
                  </a:outerShdw>
                </a:effectLst>
                <a:latin typeface="Comic Sans MS" pitchFamily="66" charset="0"/>
              </a:rPr>
              <a:t>Boudestein LC et al. Eur J Heart Fail 2009; 11:1182-8</a:t>
            </a:r>
            <a:r>
              <a:rPr lang="en-GB" sz="1800" b="1" i="1" dirty="0">
                <a:solidFill>
                  <a:srgbClr val="FFFF00"/>
                </a:solidFill>
                <a:effectLst>
                  <a:outerShdw blurRad="38100" dist="38100" dir="2700000" algn="tl">
                    <a:srgbClr val="000000">
                      <a:alpha val="43137"/>
                    </a:srgbClr>
                  </a:outerShdw>
                </a:effectLst>
                <a:latin typeface="Comic Sans MS" pitchFamily="66"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676400" y="381000"/>
            <a:ext cx="7162800" cy="914400"/>
          </a:xfrm>
        </p:spPr>
        <p:txBody>
          <a:bodyPr/>
          <a:lstStyle/>
          <a:p>
            <a:pPr algn="l" eaLnBrk="1" hangingPunct="1">
              <a:defRPr/>
            </a:pPr>
            <a:r>
              <a:rPr lang="en-US" sz="1800" b="0" kern="1200" dirty="0">
                <a:latin typeface="Tahoma" charset="0"/>
              </a:rPr>
              <a:t>Global Strategy for Diagnosis, Management and Prevention of COPD</a:t>
            </a:r>
            <a:br>
              <a:rPr lang="en-US" sz="1800" b="0" kern="1200" dirty="0">
                <a:latin typeface="Tahoma" charset="0"/>
              </a:rPr>
            </a:br>
            <a:r>
              <a:rPr lang="nl-NL" b="0" dirty="0" err="1" smtClean="0">
                <a:latin typeface="Tahoma" pitchFamily="34" charset="0"/>
                <a:ea typeface="+mj-ea"/>
                <a:cs typeface="+mj-cs"/>
              </a:rPr>
              <a:t>Assess</a:t>
            </a:r>
            <a:r>
              <a:rPr lang="nl-NL" b="0" dirty="0" smtClean="0">
                <a:latin typeface="Tahoma" pitchFamily="34" charset="0"/>
                <a:ea typeface="+mj-ea"/>
                <a:cs typeface="+mj-cs"/>
              </a:rPr>
              <a:t> COPD </a:t>
            </a:r>
            <a:r>
              <a:rPr lang="nl-NL" b="0" dirty="0" err="1" smtClean="0">
                <a:latin typeface="Tahoma" pitchFamily="34" charset="0"/>
                <a:ea typeface="+mj-ea"/>
                <a:cs typeface="+mj-cs"/>
              </a:rPr>
              <a:t>Comorbidities</a:t>
            </a:r>
            <a:endParaRPr lang="en-US" altLang="ja-JP" b="0" dirty="0" smtClean="0">
              <a:latin typeface="Tahoma" pitchFamily="34" charset="0"/>
              <a:ea typeface="ＭＳ Ｐゴシック" pitchFamily="34" charset="-128"/>
              <a:cs typeface="+mj-cs"/>
            </a:endParaRPr>
          </a:p>
        </p:txBody>
      </p:sp>
      <p:sp>
        <p:nvSpPr>
          <p:cNvPr id="134147" name="Rectangle 3"/>
          <p:cNvSpPr>
            <a:spLocks noGrp="1" noChangeArrowheads="1"/>
          </p:cNvSpPr>
          <p:nvPr>
            <p:ph type="body" idx="1"/>
          </p:nvPr>
        </p:nvSpPr>
        <p:spPr>
          <a:xfrm>
            <a:off x="430213" y="1988840"/>
            <a:ext cx="8407400" cy="4711700"/>
          </a:xfrm>
        </p:spPr>
        <p:txBody>
          <a:bodyPr/>
          <a:lstStyle/>
          <a:p>
            <a:pPr eaLnBrk="1" hangingPunct="1">
              <a:spcBef>
                <a:spcPts val="1200"/>
              </a:spcBef>
              <a:buSzPct val="65000"/>
              <a:buFont typeface="Monotype Sorts" pitchFamily="2" charset="2"/>
              <a:buNone/>
              <a:defRPr/>
            </a:pPr>
            <a:r>
              <a:rPr lang="nl-NL" sz="2400" b="1" dirty="0" smtClean="0">
                <a:latin typeface="Tahoma" pitchFamily="34" charset="0"/>
                <a:ea typeface="+mn-ea"/>
                <a:cs typeface="+mn-cs"/>
              </a:rPr>
              <a:t>COPD patients are at increased risk for: </a:t>
            </a:r>
          </a:p>
          <a:p>
            <a:pPr lvl="1" eaLnBrk="1" hangingPunct="1">
              <a:spcBef>
                <a:spcPts val="1200"/>
              </a:spcBef>
              <a:buClr>
                <a:srgbClr val="A5FF4B"/>
              </a:buClr>
              <a:buFontTx/>
              <a:buChar char="•"/>
              <a:defRPr/>
            </a:pPr>
            <a:r>
              <a:rPr lang="nl-NL" sz="2400" b="1" dirty="0" err="1" smtClean="0">
                <a:latin typeface="Tahoma" pitchFamily="34" charset="0"/>
              </a:rPr>
              <a:t>Cardiovascular</a:t>
            </a:r>
            <a:r>
              <a:rPr lang="nl-NL" sz="2400" b="1" dirty="0" smtClean="0">
                <a:latin typeface="Tahoma" pitchFamily="34" charset="0"/>
              </a:rPr>
              <a:t> </a:t>
            </a:r>
            <a:r>
              <a:rPr lang="nl-NL" sz="2400" b="1" dirty="0" err="1" smtClean="0">
                <a:latin typeface="Tahoma" pitchFamily="34" charset="0"/>
              </a:rPr>
              <a:t>diseases</a:t>
            </a:r>
            <a:endParaRPr lang="nl-NL" sz="2400" b="1" dirty="0" smtClean="0">
              <a:latin typeface="Tahoma" pitchFamily="34" charset="0"/>
            </a:endParaRPr>
          </a:p>
          <a:p>
            <a:pPr lvl="1" eaLnBrk="1" hangingPunct="1">
              <a:spcBef>
                <a:spcPts val="0"/>
              </a:spcBef>
              <a:buClr>
                <a:srgbClr val="A5FF4B"/>
              </a:buClr>
              <a:buFontTx/>
              <a:buChar char="•"/>
              <a:defRPr/>
            </a:pPr>
            <a:r>
              <a:rPr lang="nl-NL" sz="2400" b="1" dirty="0" err="1" smtClean="0">
                <a:latin typeface="Tahoma" pitchFamily="34" charset="0"/>
              </a:rPr>
              <a:t>Osteoporosis</a:t>
            </a:r>
            <a:endParaRPr lang="nl-NL" sz="2400" b="1" dirty="0" smtClean="0">
              <a:latin typeface="Tahoma" pitchFamily="34" charset="0"/>
            </a:endParaRPr>
          </a:p>
          <a:p>
            <a:pPr lvl="1" eaLnBrk="1" hangingPunct="1">
              <a:spcBef>
                <a:spcPts val="0"/>
              </a:spcBef>
              <a:buClr>
                <a:srgbClr val="A5FF4B"/>
              </a:buClr>
              <a:buFontTx/>
              <a:buChar char="•"/>
              <a:defRPr/>
            </a:pPr>
            <a:r>
              <a:rPr lang="nl-NL" sz="2400" b="1" dirty="0" err="1" smtClean="0">
                <a:latin typeface="Tahoma" pitchFamily="34" charset="0"/>
              </a:rPr>
              <a:t>Respiratory</a:t>
            </a:r>
            <a:r>
              <a:rPr lang="nl-NL" sz="2400" b="1" dirty="0" smtClean="0">
                <a:latin typeface="Tahoma" pitchFamily="34" charset="0"/>
              </a:rPr>
              <a:t> </a:t>
            </a:r>
            <a:r>
              <a:rPr lang="nl-NL" sz="2400" b="1" dirty="0" err="1" smtClean="0">
                <a:latin typeface="Tahoma" pitchFamily="34" charset="0"/>
              </a:rPr>
              <a:t>infections</a:t>
            </a:r>
            <a:endParaRPr lang="nl-NL" sz="2400" b="1" dirty="0" smtClean="0">
              <a:latin typeface="Tahoma" pitchFamily="34" charset="0"/>
            </a:endParaRPr>
          </a:p>
          <a:p>
            <a:pPr lvl="1" eaLnBrk="1" hangingPunct="1">
              <a:spcBef>
                <a:spcPts val="0"/>
              </a:spcBef>
              <a:buClr>
                <a:srgbClr val="A5FF4B"/>
              </a:buClr>
              <a:buFontTx/>
              <a:buChar char="•"/>
              <a:defRPr/>
            </a:pPr>
            <a:r>
              <a:rPr lang="nl-NL" sz="2400" b="1" dirty="0" err="1" smtClean="0">
                <a:latin typeface="Tahoma" pitchFamily="34" charset="0"/>
              </a:rPr>
              <a:t>Anxiety</a:t>
            </a:r>
            <a:r>
              <a:rPr lang="nl-NL" sz="2400" b="1" dirty="0" smtClean="0">
                <a:latin typeface="Tahoma" pitchFamily="34" charset="0"/>
              </a:rPr>
              <a:t> </a:t>
            </a:r>
            <a:r>
              <a:rPr lang="nl-NL" sz="2400" b="1" dirty="0" err="1" smtClean="0">
                <a:latin typeface="Tahoma" pitchFamily="34" charset="0"/>
              </a:rPr>
              <a:t>and</a:t>
            </a:r>
            <a:r>
              <a:rPr lang="nl-NL" sz="2400" b="1" dirty="0" smtClean="0">
                <a:latin typeface="Tahoma" pitchFamily="34" charset="0"/>
              </a:rPr>
              <a:t> </a:t>
            </a:r>
            <a:r>
              <a:rPr lang="nl-NL" sz="2400" b="1" dirty="0" err="1" smtClean="0">
                <a:latin typeface="Tahoma" pitchFamily="34" charset="0"/>
              </a:rPr>
              <a:t>Depression</a:t>
            </a:r>
            <a:endParaRPr lang="nl-NL" sz="2400" b="1" dirty="0" smtClean="0">
              <a:latin typeface="Tahoma" pitchFamily="34" charset="0"/>
            </a:endParaRPr>
          </a:p>
          <a:p>
            <a:pPr lvl="1" eaLnBrk="1" hangingPunct="1">
              <a:spcBef>
                <a:spcPts val="0"/>
              </a:spcBef>
              <a:buClr>
                <a:srgbClr val="A5FF4B"/>
              </a:buClr>
              <a:buFontTx/>
              <a:buChar char="•"/>
              <a:defRPr/>
            </a:pPr>
            <a:r>
              <a:rPr lang="nl-NL" sz="2400" b="1" dirty="0" smtClean="0">
                <a:latin typeface="Tahoma" pitchFamily="34" charset="0"/>
              </a:rPr>
              <a:t>Diabetes</a:t>
            </a:r>
          </a:p>
          <a:p>
            <a:pPr lvl="1" eaLnBrk="1" hangingPunct="1">
              <a:spcBef>
                <a:spcPts val="0"/>
              </a:spcBef>
              <a:buClr>
                <a:srgbClr val="A5FF4B"/>
              </a:buClr>
              <a:buFontTx/>
              <a:buChar char="•"/>
              <a:defRPr/>
            </a:pPr>
            <a:r>
              <a:rPr lang="nl-NL" sz="2400" b="1" dirty="0" smtClean="0">
                <a:latin typeface="Tahoma" pitchFamily="34" charset="0"/>
              </a:rPr>
              <a:t>Lung cancer</a:t>
            </a:r>
            <a:endParaRPr lang="nl-NL" sz="2400" b="1" dirty="0">
              <a:latin typeface="Tahoma" pitchFamily="34" charset="0"/>
            </a:endParaRPr>
          </a:p>
          <a:p>
            <a:pPr marL="50800" lvl="1" indent="-50800" algn="ctr" eaLnBrk="1" hangingPunct="1">
              <a:spcBef>
                <a:spcPct val="35000"/>
              </a:spcBef>
              <a:buClr>
                <a:srgbClr val="A5FF4B"/>
              </a:buClr>
              <a:buFont typeface="Monotype Sorts" charset="0"/>
              <a:buNone/>
              <a:defRPr/>
            </a:pPr>
            <a:r>
              <a:rPr lang="en-US" sz="2400" b="1" i="1" dirty="0" smtClean="0">
                <a:solidFill>
                  <a:srgbClr val="FFCC00"/>
                </a:solidFill>
              </a:rPr>
              <a:t>These </a:t>
            </a:r>
            <a:r>
              <a:rPr lang="en-US" sz="2400" b="1" i="1" dirty="0">
                <a:solidFill>
                  <a:srgbClr val="FFCC00"/>
                </a:solidFill>
              </a:rPr>
              <a:t>comorbid conditions may influence mortality and hospitalizations and should be looked for routinely, and treated appropriately</a:t>
            </a:r>
            <a:r>
              <a:rPr lang="en-US" sz="2800" b="1" i="1" dirty="0">
                <a:solidFill>
                  <a:srgbClr val="FFCC00"/>
                </a:solidFill>
              </a:rPr>
              <a:t>.</a:t>
            </a:r>
          </a:p>
          <a:p>
            <a:pPr lvl="1" eaLnBrk="1" hangingPunct="1">
              <a:spcBef>
                <a:spcPct val="35000"/>
              </a:spcBef>
              <a:buClr>
                <a:srgbClr val="A5FF4B"/>
              </a:buClr>
              <a:buFontTx/>
              <a:buChar char="•"/>
              <a:defRPr/>
            </a:pPr>
            <a:endParaRPr lang="en-US" altLang="ja-JP" sz="2800" b="1" dirty="0" smtClean="0">
              <a:latin typeface="Tahoma" pitchFamily="34" charset="0"/>
              <a:ea typeface="ＭＳ Ｐゴシック" pitchFamily="34" charset="-128"/>
            </a:endParaRPr>
          </a:p>
        </p:txBody>
      </p:sp>
      <p:sp>
        <p:nvSpPr>
          <p:cNvPr id="134148" name="Line 4"/>
          <p:cNvSpPr>
            <a:spLocks noChangeShapeType="1"/>
          </p:cNvSpPr>
          <p:nvPr/>
        </p:nvSpPr>
        <p:spPr bwMode="auto">
          <a:xfrm>
            <a:off x="430213" y="1560513"/>
            <a:ext cx="8372475" cy="0"/>
          </a:xfrm>
          <a:prstGeom prst="line">
            <a:avLst/>
          </a:prstGeom>
          <a:noFill/>
          <a:ln w="28575">
            <a:solidFill>
              <a:srgbClr val="F4C600"/>
            </a:solidFill>
            <a:round/>
            <a:headEnd/>
            <a:tailEnd/>
          </a:ln>
          <a:effectLst>
            <a:outerShdw blurRad="63500" dist="17961" dir="2700000" algn="ctr" rotWithShape="0">
              <a:srgbClr val="000000">
                <a:alpha val="74998"/>
              </a:srgbClr>
            </a:outerShdw>
          </a:effectLst>
          <a:extLst/>
        </p:spPr>
        <p:txBody>
          <a:bodyPr wrap="none" anchor="ctr"/>
          <a:lstStyle/>
          <a:p>
            <a:pPr>
              <a:defRPr/>
            </a:pPr>
            <a:endParaRPr lang="en-US" sz="1800">
              <a:solidFill>
                <a:srgbClr val="000000"/>
              </a:solidFill>
              <a:latin typeface="Arial" charset="0"/>
              <a:ea typeface="ＭＳ Ｐゴシック" charset="0"/>
              <a:cs typeface="+mn-cs"/>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303106" name="Rectangle 2"/>
          <p:cNvSpPr>
            <a:spLocks noChangeArrowheads="1"/>
          </p:cNvSpPr>
          <p:nvPr/>
        </p:nvSpPr>
        <p:spPr bwMode="auto">
          <a:xfrm>
            <a:off x="9525" y="1773238"/>
            <a:ext cx="9144000" cy="2881312"/>
          </a:xfrm>
          <a:prstGeom prst="rect">
            <a:avLst/>
          </a:prstGeom>
          <a:solidFill>
            <a:schemeClr val="bg2"/>
          </a:solidFill>
          <a:ln w="9525">
            <a:noFill/>
            <a:miter lim="800000"/>
            <a:headEnd/>
            <a:tailEnd/>
          </a:ln>
        </p:spPr>
        <p:txBody>
          <a:bodyPr lIns="92075" tIns="46038" rIns="92075" bIns="46038"/>
          <a:lstStyle/>
          <a:p>
            <a:pPr algn="ctr"/>
            <a:r>
              <a:rPr lang="en-US" sz="2600" b="1">
                <a:solidFill>
                  <a:srgbClr val="FFFFFF"/>
                </a:solidFill>
              </a:rPr>
              <a:t>Comorbidity confers a significantly increased mortality risk even among older adults with an overall high mortality risk due to HF</a:t>
            </a:r>
          </a:p>
          <a:p>
            <a:pPr algn="ctr"/>
            <a:endParaRPr lang="en-US" sz="2600" b="1">
              <a:solidFill>
                <a:srgbClr val="FFFFFF"/>
              </a:solidFill>
            </a:endParaRPr>
          </a:p>
          <a:p>
            <a:pPr algn="ctr"/>
            <a:r>
              <a:rPr lang="en-US" sz="2600" b="1">
                <a:solidFill>
                  <a:srgbClr val="FFFFFF"/>
                </a:solidFill>
              </a:rPr>
              <a:t>Clinicians who routinely care for this population should consider the impact of comorbidity on outcomes in their overall management of HF</a:t>
            </a:r>
          </a:p>
          <a:p>
            <a:pPr algn="ctr"/>
            <a:endParaRPr lang="en-US" sz="2600" b="1">
              <a:solidFill>
                <a:srgbClr val="FFFFFF"/>
              </a:solidFill>
            </a:endParaRPr>
          </a:p>
          <a:p>
            <a:pPr algn="ctr"/>
            <a:r>
              <a:rPr lang="en-US" sz="2600" b="1">
                <a:solidFill>
                  <a:srgbClr val="FFFFFF"/>
                </a:solidFill>
              </a:rPr>
              <a:t>Such information may also be useful when considering the risks and benefits of </a:t>
            </a:r>
            <a:r>
              <a:rPr lang="it-IT" sz="2600" b="1">
                <a:solidFill>
                  <a:srgbClr val="FFFFFF"/>
                </a:solidFill>
              </a:rPr>
              <a:t>aggressive, high-intensity life-prolonging interventions</a:t>
            </a:r>
            <a:endParaRPr lang="it-IT" sz="2600" b="1">
              <a:solidFill>
                <a:srgbClr val="FFFFFF"/>
              </a:solidFill>
              <a:latin typeface="Arial" charset="0"/>
            </a:endParaRPr>
          </a:p>
        </p:txBody>
      </p:sp>
      <p:sp>
        <p:nvSpPr>
          <p:cNvPr id="303107" name="Rectangle 3"/>
          <p:cNvSpPr>
            <a:spLocks noChangeArrowheads="1"/>
          </p:cNvSpPr>
          <p:nvPr/>
        </p:nvSpPr>
        <p:spPr bwMode="auto">
          <a:xfrm>
            <a:off x="0" y="393700"/>
            <a:ext cx="9144000" cy="838200"/>
          </a:xfrm>
          <a:prstGeom prst="rect">
            <a:avLst/>
          </a:prstGeom>
          <a:noFill/>
          <a:ln w="9525">
            <a:noFill/>
            <a:miter lim="800000"/>
            <a:headEnd/>
            <a:tailEnd/>
          </a:ln>
        </p:spPr>
        <p:txBody>
          <a:bodyPr lIns="92075" tIns="46038" rIns="92075" bIns="46038" anchor="ctr"/>
          <a:lstStyle/>
          <a:p>
            <a:pPr algn="ctr" eaLnBrk="0" hangingPunct="0"/>
            <a:r>
              <a:rPr lang="it-IT" sz="2800" b="1">
                <a:solidFill>
                  <a:srgbClr val="FFCC00"/>
                </a:solidFill>
                <a:latin typeface="Arial" charset="0"/>
              </a:rPr>
              <a:t>  </a:t>
            </a:r>
            <a:endParaRPr lang="it-IT" sz="2800" b="1">
              <a:solidFill>
                <a:srgbClr val="FFFF00"/>
              </a:solidFill>
              <a:latin typeface="Arial" charset="0"/>
            </a:endParaRPr>
          </a:p>
        </p:txBody>
      </p:sp>
      <p:sp>
        <p:nvSpPr>
          <p:cNvPr id="303108" name="Text Box 4"/>
          <p:cNvSpPr txBox="1">
            <a:spLocks noChangeArrowheads="1"/>
          </p:cNvSpPr>
          <p:nvPr/>
        </p:nvSpPr>
        <p:spPr bwMode="auto">
          <a:xfrm>
            <a:off x="1676400" y="990600"/>
            <a:ext cx="5638800" cy="461963"/>
          </a:xfrm>
          <a:prstGeom prst="rect">
            <a:avLst/>
          </a:prstGeom>
          <a:noFill/>
          <a:ln w="9525">
            <a:noFill/>
            <a:miter lim="800000"/>
            <a:headEnd/>
            <a:tailEnd/>
          </a:ln>
        </p:spPr>
        <p:txBody>
          <a:bodyPr>
            <a:spAutoFit/>
          </a:bodyPr>
          <a:lstStyle/>
          <a:p>
            <a:pPr>
              <a:spcBef>
                <a:spcPct val="50000"/>
              </a:spcBef>
            </a:pPr>
            <a:endParaRPr lang="it-IT">
              <a:solidFill>
                <a:srgbClr val="FFFFFF"/>
              </a:solidFill>
              <a:latin typeface="Times New Roman" pitchFamily="18" charset="0"/>
            </a:endParaRPr>
          </a:p>
        </p:txBody>
      </p:sp>
      <p:sp>
        <p:nvSpPr>
          <p:cNvPr id="303109" name="Text Box 5"/>
          <p:cNvSpPr txBox="1">
            <a:spLocks noChangeArrowheads="1"/>
          </p:cNvSpPr>
          <p:nvPr/>
        </p:nvSpPr>
        <p:spPr bwMode="auto">
          <a:xfrm>
            <a:off x="685800" y="609600"/>
            <a:ext cx="7772400" cy="461963"/>
          </a:xfrm>
          <a:prstGeom prst="rect">
            <a:avLst/>
          </a:prstGeom>
          <a:noFill/>
          <a:ln w="9525">
            <a:noFill/>
            <a:miter lim="800000"/>
            <a:headEnd/>
            <a:tailEnd/>
          </a:ln>
        </p:spPr>
        <p:txBody>
          <a:bodyPr>
            <a:spAutoFit/>
          </a:bodyPr>
          <a:lstStyle/>
          <a:p>
            <a:pPr>
              <a:spcBef>
                <a:spcPct val="50000"/>
              </a:spcBef>
            </a:pPr>
            <a:endParaRPr lang="it-IT">
              <a:solidFill>
                <a:srgbClr val="FFFFFF"/>
              </a:solidFill>
              <a:latin typeface="Times New Roman" pitchFamily="18" charset="0"/>
            </a:endParaRPr>
          </a:p>
        </p:txBody>
      </p:sp>
      <p:sp>
        <p:nvSpPr>
          <p:cNvPr id="1167366" name="Text Box 6"/>
          <p:cNvSpPr txBox="1">
            <a:spLocks noChangeArrowheads="1"/>
          </p:cNvSpPr>
          <p:nvPr/>
        </p:nvSpPr>
        <p:spPr bwMode="auto">
          <a:xfrm>
            <a:off x="0" y="0"/>
            <a:ext cx="9144000" cy="1570038"/>
          </a:xfrm>
          <a:prstGeom prst="rect">
            <a:avLst/>
          </a:prstGeom>
          <a:solidFill>
            <a:srgbClr val="000066"/>
          </a:solidFill>
          <a:ln w="9525">
            <a:noFill/>
            <a:miter lim="800000"/>
            <a:headEnd/>
            <a:tailEnd/>
          </a:ln>
        </p:spPr>
        <p:txBody>
          <a:bodyPr>
            <a:spAutoFit/>
          </a:bodyPr>
          <a:lstStyle/>
          <a:p>
            <a:pPr algn="ctr">
              <a:defRPr/>
            </a:pPr>
            <a:r>
              <a:rPr lang="en-US" sz="3200" b="1" dirty="0">
                <a:solidFill>
                  <a:srgbClr val="FFFF00"/>
                </a:solidFill>
              </a:rPr>
              <a:t>IMPACT OF COMORBIDITY ON MORTALITY AMONG OLDER PERSONS </a:t>
            </a:r>
            <a:r>
              <a:rPr lang="it-IT" sz="3200" b="1" dirty="0">
                <a:solidFill>
                  <a:srgbClr val="FFFF00"/>
                </a:solidFill>
              </a:rPr>
              <a:t>WITH ADVANCED HEART FAILURE</a:t>
            </a:r>
            <a:endParaRPr lang="en-US" sz="3200" b="1" dirty="0">
              <a:solidFill>
                <a:srgbClr val="FFFF00"/>
              </a:solidFill>
              <a:effectLst>
                <a:outerShdw blurRad="38100" dist="38100" dir="2700000" algn="tl">
                  <a:srgbClr val="000000"/>
                </a:outerShdw>
              </a:effectLst>
              <a:latin typeface="Arial" charset="0"/>
              <a:cs typeface="Arial"/>
            </a:endParaRPr>
          </a:p>
        </p:txBody>
      </p:sp>
      <p:sp>
        <p:nvSpPr>
          <p:cNvPr id="1167367" name="Rectangle 7"/>
          <p:cNvSpPr>
            <a:spLocks noChangeArrowheads="1"/>
          </p:cNvSpPr>
          <p:nvPr/>
        </p:nvSpPr>
        <p:spPr bwMode="auto">
          <a:xfrm>
            <a:off x="347663" y="6260137"/>
            <a:ext cx="8796337" cy="461665"/>
          </a:xfrm>
          <a:prstGeom prst="rect">
            <a:avLst/>
          </a:prstGeom>
          <a:noFill/>
          <a:ln w="9525">
            <a:noFill/>
            <a:miter lim="800000"/>
            <a:headEnd/>
            <a:tailEnd/>
          </a:ln>
          <a:effectLst/>
        </p:spPr>
        <p:txBody>
          <a:bodyPr>
            <a:spAutoFit/>
          </a:bodyPr>
          <a:lstStyle/>
          <a:p>
            <a:pPr algn="ctr" eaLnBrk="0" hangingPunct="0">
              <a:defRPr/>
            </a:pPr>
            <a:r>
              <a:rPr lang="it-IT" b="1" i="1" dirty="0" err="1">
                <a:solidFill>
                  <a:srgbClr val="00FFFF"/>
                </a:solidFill>
                <a:effectLst>
                  <a:outerShdw blurRad="38100" dist="38100" dir="2700000" algn="tl">
                    <a:srgbClr val="FFFFFF"/>
                  </a:outerShdw>
                </a:effectLst>
                <a:latin typeface="Arial" charset="0"/>
                <a:cs typeface="Arial"/>
              </a:rPr>
              <a:t>Ahluwalia</a:t>
            </a:r>
            <a:r>
              <a:rPr lang="it-IT" b="1" i="1" dirty="0">
                <a:solidFill>
                  <a:srgbClr val="00FFFF"/>
                </a:solidFill>
                <a:effectLst>
                  <a:outerShdw blurRad="38100" dist="38100" dir="2700000" algn="tl">
                    <a:srgbClr val="FFFFFF"/>
                  </a:outerShdw>
                </a:effectLst>
                <a:latin typeface="Arial" charset="0"/>
                <a:cs typeface="Arial"/>
              </a:rPr>
              <a:t> et al, J </a:t>
            </a:r>
            <a:r>
              <a:rPr lang="it-IT" b="1" i="1" dirty="0" err="1">
                <a:solidFill>
                  <a:srgbClr val="00FFFF"/>
                </a:solidFill>
                <a:effectLst>
                  <a:outerShdw blurRad="38100" dist="38100" dir="2700000" algn="tl">
                    <a:srgbClr val="FFFFFF"/>
                  </a:outerShdw>
                </a:effectLst>
                <a:latin typeface="Arial" charset="0"/>
                <a:cs typeface="Arial"/>
              </a:rPr>
              <a:t>Gen</a:t>
            </a:r>
            <a:r>
              <a:rPr lang="it-IT" b="1" i="1" dirty="0">
                <a:solidFill>
                  <a:srgbClr val="00FFFF"/>
                </a:solidFill>
                <a:effectLst>
                  <a:outerShdw blurRad="38100" dist="38100" dir="2700000" algn="tl">
                    <a:srgbClr val="FFFFFF"/>
                  </a:outerShdw>
                </a:effectLst>
                <a:latin typeface="Arial" charset="0"/>
                <a:cs typeface="Arial"/>
              </a:rPr>
              <a:t> </a:t>
            </a:r>
            <a:r>
              <a:rPr lang="it-IT" b="1" i="1" dirty="0" err="1">
                <a:solidFill>
                  <a:srgbClr val="00FFFF"/>
                </a:solidFill>
                <a:effectLst>
                  <a:outerShdw blurRad="38100" dist="38100" dir="2700000" algn="tl">
                    <a:srgbClr val="FFFFFF"/>
                  </a:outerShdw>
                </a:effectLst>
                <a:latin typeface="Arial" charset="0"/>
                <a:cs typeface="Arial"/>
              </a:rPr>
              <a:t>Internal</a:t>
            </a:r>
            <a:r>
              <a:rPr lang="it-IT" b="1" i="1" dirty="0">
                <a:solidFill>
                  <a:srgbClr val="00FFFF"/>
                </a:solidFill>
                <a:effectLst>
                  <a:outerShdw blurRad="38100" dist="38100" dir="2700000" algn="tl">
                    <a:srgbClr val="FFFFFF"/>
                  </a:outerShdw>
                </a:effectLst>
                <a:latin typeface="Arial" charset="0"/>
                <a:cs typeface="Arial"/>
              </a:rPr>
              <a:t> </a:t>
            </a:r>
            <a:r>
              <a:rPr lang="it-IT" b="1" i="1" dirty="0" err="1">
                <a:solidFill>
                  <a:srgbClr val="00FFFF"/>
                </a:solidFill>
                <a:effectLst>
                  <a:outerShdw blurRad="38100" dist="38100" dir="2700000" algn="tl">
                    <a:srgbClr val="FFFFFF"/>
                  </a:outerShdw>
                </a:effectLst>
                <a:latin typeface="Arial" charset="0"/>
                <a:cs typeface="Arial"/>
              </a:rPr>
              <a:t>Med</a:t>
            </a:r>
            <a:r>
              <a:rPr lang="it-IT" b="1" i="1" dirty="0">
                <a:solidFill>
                  <a:srgbClr val="00FFFF"/>
                </a:solidFill>
                <a:effectLst>
                  <a:outerShdw blurRad="38100" dist="38100" dir="2700000" algn="tl">
                    <a:srgbClr val="FFFFFF"/>
                  </a:outerShdw>
                </a:effectLst>
                <a:latin typeface="Arial" charset="0"/>
                <a:cs typeface="Arial"/>
              </a:rPr>
              <a:t> 2012; 275: 513-9 </a:t>
            </a:r>
            <a:endParaRPr lang="en-US" i="1" dirty="0">
              <a:solidFill>
                <a:srgbClr val="00FFFF"/>
              </a:solidFill>
              <a:latin typeface="Arial" charset="0"/>
              <a:cs typeface="Aria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305154" name="Rectangle 2"/>
          <p:cNvSpPr>
            <a:spLocks noChangeArrowheads="1"/>
          </p:cNvSpPr>
          <p:nvPr/>
        </p:nvSpPr>
        <p:spPr bwMode="auto">
          <a:xfrm>
            <a:off x="39688" y="1989138"/>
            <a:ext cx="9144000" cy="2881312"/>
          </a:xfrm>
          <a:prstGeom prst="rect">
            <a:avLst/>
          </a:prstGeom>
          <a:solidFill>
            <a:schemeClr val="bg2"/>
          </a:solidFill>
          <a:ln w="9525">
            <a:noFill/>
            <a:miter lim="800000"/>
            <a:headEnd/>
            <a:tailEnd/>
          </a:ln>
        </p:spPr>
        <p:txBody>
          <a:bodyPr lIns="92075" tIns="46038" rIns="92075" bIns="46038"/>
          <a:lstStyle/>
          <a:p>
            <a:pPr algn="ctr"/>
            <a:r>
              <a:rPr lang="en-US" b="1" dirty="0">
                <a:solidFill>
                  <a:srgbClr val="FFFFFF"/>
                </a:solidFill>
              </a:rPr>
              <a:t>There is a higher </a:t>
            </a:r>
            <a:r>
              <a:rPr lang="en-US" b="1" dirty="0" smtClean="0">
                <a:solidFill>
                  <a:srgbClr val="FFFFFF"/>
                </a:solidFill>
              </a:rPr>
              <a:t>non-cardiac </a:t>
            </a:r>
            <a:r>
              <a:rPr lang="en-US" b="1" dirty="0">
                <a:solidFill>
                  <a:srgbClr val="FFFFFF"/>
                </a:solidFill>
              </a:rPr>
              <a:t>comorbidity burden associated with </a:t>
            </a:r>
            <a:r>
              <a:rPr lang="en-US" b="1" dirty="0" smtClean="0">
                <a:solidFill>
                  <a:srgbClr val="FFFFFF"/>
                </a:solidFill>
              </a:rPr>
              <a:t>&gt;  non-HF </a:t>
            </a:r>
            <a:r>
              <a:rPr lang="en-US" b="1" dirty="0">
                <a:solidFill>
                  <a:srgbClr val="FFFFFF"/>
                </a:solidFill>
              </a:rPr>
              <a:t>hospitalizations in patients with </a:t>
            </a:r>
            <a:r>
              <a:rPr lang="en-US" b="1" dirty="0" err="1">
                <a:solidFill>
                  <a:srgbClr val="FFFFFF"/>
                </a:solidFill>
              </a:rPr>
              <a:t>HFpEF</a:t>
            </a:r>
            <a:r>
              <a:rPr lang="en-US" b="1" dirty="0">
                <a:solidFill>
                  <a:srgbClr val="FFFFFF"/>
                </a:solidFill>
              </a:rPr>
              <a:t> compared with those with </a:t>
            </a:r>
            <a:r>
              <a:rPr lang="en-US" b="1" dirty="0" err="1" smtClean="0">
                <a:solidFill>
                  <a:srgbClr val="FFFFFF"/>
                </a:solidFill>
              </a:rPr>
              <a:t>HFrEF</a:t>
            </a:r>
            <a:endParaRPr lang="en-US" b="1" dirty="0">
              <a:solidFill>
                <a:srgbClr val="FFFFFF"/>
              </a:solidFill>
            </a:endParaRPr>
          </a:p>
          <a:p>
            <a:pPr algn="ctr"/>
            <a:endParaRPr lang="en-US" b="1" dirty="0">
              <a:solidFill>
                <a:srgbClr val="FFFFFF"/>
              </a:solidFill>
            </a:endParaRPr>
          </a:p>
          <a:p>
            <a:pPr algn="ctr"/>
            <a:r>
              <a:rPr lang="en-US" b="1" dirty="0" smtClean="0">
                <a:solidFill>
                  <a:srgbClr val="FFFFFF"/>
                </a:solidFill>
              </a:rPr>
              <a:t>However</a:t>
            </a:r>
            <a:r>
              <a:rPr lang="en-US" b="1" dirty="0">
                <a:solidFill>
                  <a:srgbClr val="FFFFFF"/>
                </a:solidFill>
              </a:rPr>
              <a:t>, individually, most comorbidities have similar impacts on mortality in both groups</a:t>
            </a:r>
          </a:p>
          <a:p>
            <a:pPr algn="ctr"/>
            <a:endParaRPr lang="en-US" b="1" dirty="0">
              <a:solidFill>
                <a:srgbClr val="FFFFFF"/>
              </a:solidFill>
            </a:endParaRPr>
          </a:p>
          <a:p>
            <a:pPr algn="ctr"/>
            <a:r>
              <a:rPr lang="en-US" b="1" dirty="0">
                <a:solidFill>
                  <a:srgbClr val="FFFFFF"/>
                </a:solidFill>
              </a:rPr>
              <a:t>Aggressive management of comorbidities may have an overall greater prognostic </a:t>
            </a:r>
            <a:r>
              <a:rPr lang="en-US" b="1" dirty="0" smtClean="0">
                <a:solidFill>
                  <a:srgbClr val="FFFFFF"/>
                </a:solidFill>
              </a:rPr>
              <a:t>impact in </a:t>
            </a:r>
            <a:r>
              <a:rPr lang="en-US" b="1" dirty="0" err="1">
                <a:solidFill>
                  <a:srgbClr val="FFFFFF"/>
                </a:solidFill>
              </a:rPr>
              <a:t>HFpEF</a:t>
            </a:r>
            <a:r>
              <a:rPr lang="en-US" b="1" dirty="0">
                <a:solidFill>
                  <a:srgbClr val="FFFFFF"/>
                </a:solidFill>
              </a:rPr>
              <a:t> compared to </a:t>
            </a:r>
            <a:r>
              <a:rPr lang="en-US" b="1" dirty="0" err="1">
                <a:solidFill>
                  <a:srgbClr val="FFFFFF"/>
                </a:solidFill>
              </a:rPr>
              <a:t>HFrEF</a:t>
            </a:r>
            <a:endParaRPr lang="en-US" b="1" dirty="0">
              <a:solidFill>
                <a:srgbClr val="FFFFFF"/>
              </a:solidFill>
            </a:endParaRPr>
          </a:p>
        </p:txBody>
      </p:sp>
      <p:sp>
        <p:nvSpPr>
          <p:cNvPr id="305155" name="Rectangle 3"/>
          <p:cNvSpPr>
            <a:spLocks noChangeArrowheads="1"/>
          </p:cNvSpPr>
          <p:nvPr/>
        </p:nvSpPr>
        <p:spPr bwMode="auto">
          <a:xfrm>
            <a:off x="0" y="393700"/>
            <a:ext cx="9144000" cy="838200"/>
          </a:xfrm>
          <a:prstGeom prst="rect">
            <a:avLst/>
          </a:prstGeom>
          <a:noFill/>
          <a:ln w="9525">
            <a:noFill/>
            <a:miter lim="800000"/>
            <a:headEnd/>
            <a:tailEnd/>
          </a:ln>
        </p:spPr>
        <p:txBody>
          <a:bodyPr lIns="92075" tIns="46038" rIns="92075" bIns="46038" anchor="ctr"/>
          <a:lstStyle/>
          <a:p>
            <a:pPr algn="ctr" eaLnBrk="0" hangingPunct="0"/>
            <a:r>
              <a:rPr lang="it-IT" sz="2800" b="1">
                <a:solidFill>
                  <a:srgbClr val="FFCC00"/>
                </a:solidFill>
                <a:latin typeface="Arial" charset="0"/>
              </a:rPr>
              <a:t>  </a:t>
            </a:r>
            <a:endParaRPr lang="it-IT" sz="2800" b="1">
              <a:solidFill>
                <a:srgbClr val="FFFF00"/>
              </a:solidFill>
              <a:latin typeface="Arial" charset="0"/>
            </a:endParaRPr>
          </a:p>
        </p:txBody>
      </p:sp>
      <p:sp>
        <p:nvSpPr>
          <p:cNvPr id="305156" name="Text Box 4"/>
          <p:cNvSpPr txBox="1">
            <a:spLocks noChangeArrowheads="1"/>
          </p:cNvSpPr>
          <p:nvPr/>
        </p:nvSpPr>
        <p:spPr bwMode="auto">
          <a:xfrm>
            <a:off x="1676400" y="990600"/>
            <a:ext cx="5638800" cy="461963"/>
          </a:xfrm>
          <a:prstGeom prst="rect">
            <a:avLst/>
          </a:prstGeom>
          <a:noFill/>
          <a:ln w="9525">
            <a:noFill/>
            <a:miter lim="800000"/>
            <a:headEnd/>
            <a:tailEnd/>
          </a:ln>
        </p:spPr>
        <p:txBody>
          <a:bodyPr>
            <a:spAutoFit/>
          </a:bodyPr>
          <a:lstStyle/>
          <a:p>
            <a:pPr>
              <a:spcBef>
                <a:spcPct val="50000"/>
              </a:spcBef>
            </a:pPr>
            <a:endParaRPr lang="it-IT">
              <a:solidFill>
                <a:srgbClr val="FFFFFF"/>
              </a:solidFill>
              <a:latin typeface="Times New Roman" pitchFamily="18" charset="0"/>
            </a:endParaRPr>
          </a:p>
        </p:txBody>
      </p:sp>
      <p:sp>
        <p:nvSpPr>
          <p:cNvPr id="305157" name="Text Box 5"/>
          <p:cNvSpPr txBox="1">
            <a:spLocks noChangeArrowheads="1"/>
          </p:cNvSpPr>
          <p:nvPr/>
        </p:nvSpPr>
        <p:spPr bwMode="auto">
          <a:xfrm>
            <a:off x="685800" y="609600"/>
            <a:ext cx="7772400" cy="461963"/>
          </a:xfrm>
          <a:prstGeom prst="rect">
            <a:avLst/>
          </a:prstGeom>
          <a:noFill/>
          <a:ln w="9525">
            <a:noFill/>
            <a:miter lim="800000"/>
            <a:headEnd/>
            <a:tailEnd/>
          </a:ln>
        </p:spPr>
        <p:txBody>
          <a:bodyPr>
            <a:spAutoFit/>
          </a:bodyPr>
          <a:lstStyle/>
          <a:p>
            <a:pPr>
              <a:spcBef>
                <a:spcPct val="50000"/>
              </a:spcBef>
            </a:pPr>
            <a:endParaRPr lang="it-IT">
              <a:solidFill>
                <a:srgbClr val="FFFFFF"/>
              </a:solidFill>
              <a:latin typeface="Times New Roman" pitchFamily="18" charset="0"/>
            </a:endParaRPr>
          </a:p>
        </p:txBody>
      </p:sp>
      <p:sp>
        <p:nvSpPr>
          <p:cNvPr id="1167366" name="Text Box 6"/>
          <p:cNvSpPr txBox="1">
            <a:spLocks noChangeArrowheads="1"/>
          </p:cNvSpPr>
          <p:nvPr/>
        </p:nvSpPr>
        <p:spPr bwMode="auto">
          <a:xfrm>
            <a:off x="0" y="0"/>
            <a:ext cx="9144000" cy="1570038"/>
          </a:xfrm>
          <a:prstGeom prst="rect">
            <a:avLst/>
          </a:prstGeom>
          <a:solidFill>
            <a:srgbClr val="000066"/>
          </a:solidFill>
          <a:ln w="9525">
            <a:noFill/>
            <a:miter lim="800000"/>
            <a:headEnd/>
            <a:tailEnd/>
          </a:ln>
        </p:spPr>
        <p:txBody>
          <a:bodyPr>
            <a:spAutoFit/>
          </a:bodyPr>
          <a:lstStyle/>
          <a:p>
            <a:pPr algn="ctr">
              <a:defRPr/>
            </a:pPr>
            <a:r>
              <a:rPr lang="en-US" b="1" dirty="0">
                <a:solidFill>
                  <a:srgbClr val="FFFF00"/>
                </a:solidFill>
              </a:rPr>
              <a:t>IMPACT OF NONCARDIAC COMORBIDITIES ON MORBIDITY AND MORTALITY IN A PREDOMINANTLY MALE POPULATION WITH </a:t>
            </a:r>
            <a:r>
              <a:rPr lang="en-US" b="1" u="sng" dirty="0">
                <a:solidFill>
                  <a:srgbClr val="FFFF00"/>
                </a:solidFill>
              </a:rPr>
              <a:t>HEART FAILURE AND PRESERVED VERSUS REDUCED EJECTION FRACTION</a:t>
            </a:r>
            <a:endParaRPr lang="en-US" b="1" u="sng" dirty="0">
              <a:solidFill>
                <a:srgbClr val="FFFF00"/>
              </a:solidFill>
              <a:effectLst>
                <a:outerShdw blurRad="38100" dist="38100" dir="2700000" algn="tl">
                  <a:srgbClr val="000000"/>
                </a:outerShdw>
              </a:effectLst>
              <a:latin typeface="Arial" charset="0"/>
              <a:cs typeface="Arial"/>
            </a:endParaRPr>
          </a:p>
        </p:txBody>
      </p:sp>
      <p:sp>
        <p:nvSpPr>
          <p:cNvPr id="1167367" name="Rectangle 7"/>
          <p:cNvSpPr>
            <a:spLocks noChangeArrowheads="1"/>
          </p:cNvSpPr>
          <p:nvPr/>
        </p:nvSpPr>
        <p:spPr bwMode="auto">
          <a:xfrm>
            <a:off x="347663" y="6230938"/>
            <a:ext cx="8796337" cy="460375"/>
          </a:xfrm>
          <a:prstGeom prst="rect">
            <a:avLst/>
          </a:prstGeom>
          <a:noFill/>
          <a:ln w="9525">
            <a:noFill/>
            <a:miter lim="800000"/>
            <a:headEnd/>
            <a:tailEnd/>
          </a:ln>
          <a:effectLst/>
        </p:spPr>
        <p:txBody>
          <a:bodyPr>
            <a:spAutoFit/>
          </a:bodyPr>
          <a:lstStyle/>
          <a:p>
            <a:pPr algn="ctr" eaLnBrk="0" hangingPunct="0">
              <a:defRPr/>
            </a:pPr>
            <a:r>
              <a:rPr lang="it-IT" b="1" i="1" u="sng" dirty="0" err="1">
                <a:solidFill>
                  <a:srgbClr val="00FFFF"/>
                </a:solidFill>
                <a:effectLst>
                  <a:outerShdw blurRad="38100" dist="38100" dir="2700000" algn="tl">
                    <a:srgbClr val="000000">
                      <a:alpha val="43137"/>
                    </a:srgbClr>
                  </a:outerShdw>
                </a:effectLst>
                <a:latin typeface="Arial" charset="0"/>
                <a:cs typeface="Arial"/>
              </a:rPr>
              <a:t>Ather</a:t>
            </a:r>
            <a:r>
              <a:rPr lang="it-IT" b="1" i="1" u="sng" dirty="0">
                <a:solidFill>
                  <a:srgbClr val="00FFFF"/>
                </a:solidFill>
                <a:effectLst>
                  <a:outerShdw blurRad="38100" dist="38100" dir="2700000" algn="tl">
                    <a:srgbClr val="000000">
                      <a:alpha val="43137"/>
                    </a:srgbClr>
                  </a:outerShdw>
                </a:effectLst>
                <a:latin typeface="Arial" charset="0"/>
                <a:cs typeface="Arial"/>
              </a:rPr>
              <a:t> et al, </a:t>
            </a:r>
            <a:r>
              <a:rPr lang="en-US" b="1" i="1" u="sng" dirty="0">
                <a:solidFill>
                  <a:srgbClr val="00FFFF"/>
                </a:solidFill>
                <a:effectLst>
                  <a:outerShdw blurRad="38100" dist="38100" dir="2700000" algn="tl">
                    <a:srgbClr val="000000">
                      <a:alpha val="43137"/>
                    </a:srgbClr>
                  </a:outerShdw>
                </a:effectLst>
              </a:rPr>
              <a:t> Am </a:t>
            </a:r>
            <a:r>
              <a:rPr lang="en-US" b="1" i="1" u="sng" dirty="0" err="1">
                <a:solidFill>
                  <a:srgbClr val="00FFFF"/>
                </a:solidFill>
                <a:effectLst>
                  <a:outerShdw blurRad="38100" dist="38100" dir="2700000" algn="tl">
                    <a:srgbClr val="000000">
                      <a:alpha val="43137"/>
                    </a:srgbClr>
                  </a:outerShdw>
                </a:effectLst>
              </a:rPr>
              <a:t>Coll</a:t>
            </a:r>
            <a:r>
              <a:rPr lang="en-US" b="1" i="1" u="sng" dirty="0">
                <a:solidFill>
                  <a:srgbClr val="00FFFF"/>
                </a:solidFill>
                <a:effectLst>
                  <a:outerShdw blurRad="38100" dist="38100" dir="2700000" algn="tl">
                    <a:srgbClr val="000000">
                      <a:alpha val="43137"/>
                    </a:srgbClr>
                  </a:outerShdw>
                </a:effectLst>
              </a:rPr>
              <a:t> </a:t>
            </a:r>
            <a:r>
              <a:rPr lang="en-US" b="1" i="1" u="sng" dirty="0" err="1">
                <a:solidFill>
                  <a:srgbClr val="00FFFF"/>
                </a:solidFill>
                <a:effectLst>
                  <a:outerShdw blurRad="38100" dist="38100" dir="2700000" algn="tl">
                    <a:srgbClr val="000000">
                      <a:alpha val="43137"/>
                    </a:srgbClr>
                  </a:outerShdw>
                </a:effectLst>
              </a:rPr>
              <a:t>Cardiol</a:t>
            </a:r>
            <a:r>
              <a:rPr lang="en-US" b="1" i="1" u="sng" dirty="0">
                <a:solidFill>
                  <a:srgbClr val="00FFFF"/>
                </a:solidFill>
                <a:effectLst>
                  <a:outerShdw blurRad="38100" dist="38100" dir="2700000" algn="tl">
                    <a:srgbClr val="000000">
                      <a:alpha val="43137"/>
                    </a:srgbClr>
                  </a:outerShdw>
                </a:effectLst>
              </a:rPr>
              <a:t> 2012;59:998–1005</a:t>
            </a:r>
            <a:endParaRPr lang="en-US" b="1" i="1" u="sng" dirty="0">
              <a:solidFill>
                <a:srgbClr val="00FFFF"/>
              </a:solidFill>
              <a:effectLst>
                <a:outerShdw blurRad="38100" dist="38100" dir="2700000" algn="tl">
                  <a:srgbClr val="000000">
                    <a:alpha val="43137"/>
                  </a:srgbClr>
                </a:outerShdw>
              </a:effectLst>
              <a:latin typeface="Arial" charset="0"/>
              <a:cs typeface="Aria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0" y="0"/>
            <a:ext cx="9144000" cy="1340768"/>
          </a:xfrm>
          <a:prstGeom prst="rect">
            <a:avLst/>
          </a:prstGeom>
          <a:solidFill>
            <a:schemeClr val="bg2"/>
          </a:solidFill>
          <a:ln>
            <a:noFill/>
          </a:ln>
          <a:extLst/>
        </p:spPr>
        <p:txBody>
          <a:bodyPr lIns="97944" tIns="48972" rIns="97944" bIns="48972"/>
          <a:lstStyle/>
          <a:p>
            <a:pPr algn="ctr">
              <a:defRPr/>
            </a:pPr>
            <a:r>
              <a:rPr lang="en-US" sz="4000" b="1" dirty="0" smtClean="0">
                <a:solidFill>
                  <a:srgbClr val="FFFF00"/>
                </a:solidFill>
                <a:effectLst>
                  <a:outerShdw blurRad="38100" dist="38100" dir="2700000" algn="tl">
                    <a:srgbClr val="FFFFFF"/>
                  </a:outerShdw>
                </a:effectLst>
                <a:latin typeface="Arial" charset="0"/>
                <a:ea typeface="ＭＳ Ｐゴシック" pitchFamily="34" charset="-128"/>
              </a:rPr>
              <a:t>COPD AND HISCHAEMIC HEART DISEASE</a:t>
            </a:r>
            <a:endParaRPr lang="en-US" sz="9600" b="1" dirty="0">
              <a:solidFill>
                <a:srgbClr val="FFFF00"/>
              </a:solidFill>
              <a:effectLst>
                <a:outerShdw blurRad="38100" dist="38100" dir="2700000" algn="tl">
                  <a:srgbClr val="FFFFFF"/>
                </a:outerShdw>
              </a:effectLst>
              <a:latin typeface="Arial" charset="0"/>
              <a:ea typeface="ＭＳ Ｐゴシック" pitchFamily="34" charset="-128"/>
            </a:endParaRPr>
          </a:p>
        </p:txBody>
      </p:sp>
      <p:sp>
        <p:nvSpPr>
          <p:cNvPr id="4" name="CasellaDiTesto 3"/>
          <p:cNvSpPr txBox="1"/>
          <p:nvPr/>
        </p:nvSpPr>
        <p:spPr>
          <a:xfrm>
            <a:off x="1" y="1569517"/>
            <a:ext cx="9144000" cy="4893647"/>
          </a:xfrm>
          <a:prstGeom prst="rect">
            <a:avLst/>
          </a:prstGeom>
          <a:noFill/>
        </p:spPr>
        <p:txBody>
          <a:bodyPr wrap="square">
            <a:spAutoFit/>
          </a:bodyPr>
          <a:lstStyle/>
          <a:p>
            <a:pPr marL="342900" indent="-342900" algn="ctr">
              <a:lnSpc>
                <a:spcPct val="150000"/>
              </a:lnSpc>
              <a:buClr>
                <a:srgbClr val="FFFF00"/>
              </a:buClr>
              <a:buFont typeface="Wingdings" pitchFamily="2" charset="2"/>
              <a:buChar char="ü"/>
              <a:defRPr/>
            </a:pPr>
            <a:r>
              <a:rPr lang="it-IT" sz="2600" b="1" dirty="0" smtClean="0">
                <a:solidFill>
                  <a:srgbClr val="FFFFFF"/>
                </a:solidFill>
                <a:effectLst>
                  <a:outerShdw blurRad="38100" dist="38100" dir="2700000" algn="tl">
                    <a:srgbClr val="000000"/>
                  </a:outerShdw>
                </a:effectLst>
                <a:latin typeface="Comic Sans MS" pitchFamily="66" charset="0"/>
              </a:rPr>
              <a:t>MULTIMORBIDITY</a:t>
            </a:r>
          </a:p>
          <a:p>
            <a:pPr marL="342900" indent="-342900" algn="ctr">
              <a:lnSpc>
                <a:spcPct val="150000"/>
              </a:lnSpc>
              <a:buClr>
                <a:srgbClr val="FFFF00"/>
              </a:buClr>
              <a:buFont typeface="Wingdings" pitchFamily="2" charset="2"/>
              <a:buChar char="ü"/>
              <a:defRPr/>
            </a:pPr>
            <a:endParaRPr lang="it-IT" sz="2600" b="1" dirty="0" smtClean="0">
              <a:solidFill>
                <a:srgbClr val="FFFFFF"/>
              </a:solidFill>
              <a:effectLst>
                <a:outerShdw blurRad="38100" dist="38100" dir="2700000" algn="tl">
                  <a:srgbClr val="000000"/>
                </a:outerShdw>
              </a:effectLst>
              <a:latin typeface="Comic Sans MS" pitchFamily="66" charset="0"/>
            </a:endParaRPr>
          </a:p>
          <a:p>
            <a:pPr marL="342900" indent="-342900" algn="ctr">
              <a:lnSpc>
                <a:spcPct val="150000"/>
              </a:lnSpc>
              <a:buClr>
                <a:srgbClr val="FFFF00"/>
              </a:buClr>
              <a:buFont typeface="Wingdings" pitchFamily="2" charset="2"/>
              <a:buChar char="ü"/>
              <a:defRPr/>
            </a:pPr>
            <a:r>
              <a:rPr lang="it-IT" sz="2600" b="1" dirty="0" smtClean="0">
                <a:solidFill>
                  <a:srgbClr val="FFFFFF"/>
                </a:solidFill>
                <a:effectLst>
                  <a:outerShdw blurRad="38100" dist="38100" dir="2700000" algn="tl">
                    <a:srgbClr val="000000"/>
                  </a:outerShdw>
                </a:effectLst>
                <a:latin typeface="Comic Sans MS" pitchFamily="66" charset="0"/>
              </a:rPr>
              <a:t>ISCHAEMIC HEART DISEASE AND COPD</a:t>
            </a:r>
          </a:p>
          <a:p>
            <a:pPr marL="342900" indent="-342900" algn="ctr">
              <a:lnSpc>
                <a:spcPct val="150000"/>
              </a:lnSpc>
              <a:buClr>
                <a:srgbClr val="FFFF00"/>
              </a:buClr>
              <a:buFont typeface="Wingdings" pitchFamily="2" charset="2"/>
              <a:buChar char="ü"/>
              <a:defRPr/>
            </a:pPr>
            <a:endParaRPr lang="it-IT" sz="2600" b="1" dirty="0" smtClean="0">
              <a:solidFill>
                <a:srgbClr val="FFFFFF"/>
              </a:solidFill>
              <a:effectLst>
                <a:outerShdw blurRad="38100" dist="38100" dir="2700000" algn="tl">
                  <a:srgbClr val="000000"/>
                </a:outerShdw>
              </a:effectLst>
              <a:latin typeface="Comic Sans MS" pitchFamily="66" charset="0"/>
            </a:endParaRPr>
          </a:p>
          <a:p>
            <a:pPr marL="342900" indent="-342900" algn="ctr">
              <a:lnSpc>
                <a:spcPct val="150000"/>
              </a:lnSpc>
              <a:buClr>
                <a:srgbClr val="FFFF00"/>
              </a:buClr>
              <a:buFont typeface="Wingdings" pitchFamily="2" charset="2"/>
              <a:buChar char="ü"/>
              <a:defRPr/>
            </a:pPr>
            <a:r>
              <a:rPr lang="it-IT" sz="2600" b="1" dirty="0" smtClean="0">
                <a:solidFill>
                  <a:srgbClr val="FFFFFF"/>
                </a:solidFill>
                <a:effectLst>
                  <a:outerShdw blurRad="38100" dist="38100" dir="2700000" algn="tl">
                    <a:srgbClr val="000000"/>
                  </a:outerShdw>
                </a:effectLst>
                <a:latin typeface="Comic Sans MS" pitchFamily="66" charset="0"/>
              </a:rPr>
              <a:t>CHRONIC HEART FAILURE AND COPD</a:t>
            </a:r>
          </a:p>
          <a:p>
            <a:pPr marL="342900" indent="-342900" algn="ctr">
              <a:lnSpc>
                <a:spcPct val="150000"/>
              </a:lnSpc>
              <a:buClr>
                <a:srgbClr val="FFFF00"/>
              </a:buClr>
              <a:buFont typeface="Wingdings" pitchFamily="2" charset="2"/>
              <a:buChar char="ü"/>
              <a:defRPr/>
            </a:pPr>
            <a:endParaRPr lang="it-IT" sz="2600" b="1" dirty="0" smtClean="0">
              <a:solidFill>
                <a:srgbClr val="FFFFFF"/>
              </a:solidFill>
              <a:effectLst>
                <a:outerShdw blurRad="38100" dist="38100" dir="2700000" algn="tl">
                  <a:srgbClr val="000000"/>
                </a:outerShdw>
              </a:effectLst>
              <a:latin typeface="Comic Sans MS" pitchFamily="66" charset="0"/>
            </a:endParaRPr>
          </a:p>
          <a:p>
            <a:pPr marL="342900" indent="-342900" algn="ctr">
              <a:lnSpc>
                <a:spcPct val="150000"/>
              </a:lnSpc>
              <a:buClr>
                <a:srgbClr val="FFFF00"/>
              </a:buClr>
              <a:buFont typeface="Wingdings" pitchFamily="2" charset="2"/>
              <a:buChar char="ü"/>
              <a:defRPr/>
            </a:pPr>
            <a:r>
              <a:rPr lang="it-IT" sz="2600" b="1" dirty="0" smtClean="0">
                <a:solidFill>
                  <a:schemeClr val="tx2"/>
                </a:solidFill>
                <a:effectLst>
                  <a:outerShdw blurRad="38100" dist="38100" dir="2700000" algn="tl">
                    <a:srgbClr val="000000"/>
                  </a:outerShdw>
                </a:effectLst>
                <a:latin typeface="Comic Sans MS" pitchFamily="66" charset="0"/>
              </a:rPr>
              <a:t>COMPLEXITY OF ACUTE RESPIRATORY SYMPTOMS IN PATIENTS WITH COPD </a:t>
            </a:r>
            <a:endParaRPr lang="en-US" sz="2600" b="1" dirty="0">
              <a:solidFill>
                <a:schemeClr val="tx2"/>
              </a:solidFill>
              <a:latin typeface="Comic Sans MS" pitchFamily="66" charset="0"/>
            </a:endParaRPr>
          </a:p>
        </p:txBody>
      </p:sp>
    </p:spTree>
    <p:extLst>
      <p:ext uri="{BB962C8B-B14F-4D97-AF65-F5344CB8AC3E}">
        <p14:creationId xmlns:p14="http://schemas.microsoft.com/office/powerpoint/2010/main" val="25045494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41" name="Group 2"/>
          <p:cNvGrpSpPr>
            <a:grpSpLocks/>
          </p:cNvGrpSpPr>
          <p:nvPr/>
        </p:nvGrpSpPr>
        <p:grpSpPr bwMode="auto">
          <a:xfrm>
            <a:off x="2938463" y="1246188"/>
            <a:ext cx="2981325" cy="649287"/>
            <a:chOff x="1755" y="785"/>
            <a:chExt cx="1878" cy="409"/>
          </a:xfrm>
        </p:grpSpPr>
        <p:sp>
          <p:nvSpPr>
            <p:cNvPr id="522251" name="Oval 3"/>
            <p:cNvSpPr>
              <a:spLocks noChangeArrowheads="1"/>
            </p:cNvSpPr>
            <p:nvPr/>
          </p:nvSpPr>
          <p:spPr bwMode="auto">
            <a:xfrm>
              <a:off x="1755" y="785"/>
              <a:ext cx="164" cy="409"/>
            </a:xfrm>
            <a:prstGeom prst="ellipse">
              <a:avLst/>
            </a:prstGeom>
            <a:solidFill>
              <a:srgbClr val="C0C0C0"/>
            </a:solidFill>
            <a:ln w="3175">
              <a:solidFill>
                <a:srgbClr val="FF0000"/>
              </a:solidFill>
              <a:round/>
              <a:headEnd/>
              <a:tailEnd/>
            </a:ln>
          </p:spPr>
          <p:txBody>
            <a:bodyPr wrap="none" anchor="ctr">
              <a:spAutoFit/>
            </a:bodyPr>
            <a:lstStyle/>
            <a:p>
              <a:endParaRPr lang="it-IT">
                <a:latin typeface="Arial" charset="0"/>
              </a:endParaRPr>
            </a:p>
          </p:txBody>
        </p:sp>
        <p:sp>
          <p:nvSpPr>
            <p:cNvPr id="522252" name="Text Box 4"/>
            <p:cNvSpPr txBox="1">
              <a:spLocks noChangeArrowheads="1"/>
            </p:cNvSpPr>
            <p:nvPr/>
          </p:nvSpPr>
          <p:spPr bwMode="auto">
            <a:xfrm>
              <a:off x="1877" y="802"/>
              <a:ext cx="1756" cy="378"/>
            </a:xfrm>
            <a:prstGeom prst="rect">
              <a:avLst/>
            </a:prstGeom>
            <a:noFill/>
            <a:ln w="9525">
              <a:noFill/>
              <a:miter lim="800000"/>
              <a:headEnd/>
              <a:tailEnd/>
            </a:ln>
          </p:spPr>
          <p:txBody>
            <a:bodyPr>
              <a:spAutoFit/>
            </a:bodyPr>
            <a:lstStyle/>
            <a:p>
              <a:pPr algn="ctr" eaLnBrk="0" hangingPunct="0">
                <a:spcBef>
                  <a:spcPct val="50000"/>
                </a:spcBef>
              </a:pPr>
              <a:r>
                <a:rPr lang="en-US" sz="3300" b="1">
                  <a:latin typeface="Arial" charset="0"/>
                </a:rPr>
                <a:t>COPD</a:t>
              </a:r>
            </a:p>
          </p:txBody>
        </p:sp>
      </p:grpSp>
      <p:sp>
        <p:nvSpPr>
          <p:cNvPr id="522242" name="Text Box 5"/>
          <p:cNvSpPr txBox="1">
            <a:spLocks noChangeArrowheads="1"/>
          </p:cNvSpPr>
          <p:nvPr/>
        </p:nvSpPr>
        <p:spPr bwMode="auto">
          <a:xfrm>
            <a:off x="304800" y="2374900"/>
            <a:ext cx="3040063" cy="554038"/>
          </a:xfrm>
          <a:prstGeom prst="rect">
            <a:avLst/>
          </a:prstGeom>
          <a:solidFill>
            <a:srgbClr val="C0C0C0"/>
          </a:solidFill>
          <a:ln w="9525">
            <a:solidFill>
              <a:schemeClr val="bg1"/>
            </a:solidFill>
            <a:miter lim="800000"/>
            <a:headEnd/>
            <a:tailEnd/>
          </a:ln>
        </p:spPr>
        <p:txBody>
          <a:bodyPr>
            <a:spAutoFit/>
          </a:bodyPr>
          <a:lstStyle/>
          <a:p>
            <a:pPr eaLnBrk="0" hangingPunct="0">
              <a:lnSpc>
                <a:spcPct val="125000"/>
              </a:lnSpc>
              <a:tabLst>
                <a:tab pos="187325" algn="l"/>
              </a:tabLst>
            </a:pPr>
            <a:r>
              <a:rPr lang="en-US" b="1">
                <a:solidFill>
                  <a:srgbClr val="3333CC"/>
                </a:solidFill>
                <a:latin typeface="Arial" charset="0"/>
              </a:rPr>
              <a:t>Chronic disease</a:t>
            </a:r>
          </a:p>
        </p:txBody>
      </p:sp>
      <p:sp>
        <p:nvSpPr>
          <p:cNvPr id="522243" name="AutoShape 6"/>
          <p:cNvSpPr>
            <a:spLocks noChangeArrowheads="1"/>
          </p:cNvSpPr>
          <p:nvPr/>
        </p:nvSpPr>
        <p:spPr bwMode="auto">
          <a:xfrm rot="5400000">
            <a:off x="6515895" y="1040606"/>
            <a:ext cx="715962" cy="15589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B2B2B2"/>
          </a:solidFill>
          <a:ln w="3175">
            <a:solidFill>
              <a:srgbClr val="FF0000"/>
            </a:solidFill>
            <a:miter lim="800000"/>
            <a:headEnd/>
            <a:tailEnd/>
          </a:ln>
        </p:spPr>
        <p:txBody>
          <a:bodyPr anchor="ctr">
            <a:spAutoFit/>
          </a:bodyPr>
          <a:lstStyle/>
          <a:p>
            <a:endParaRPr lang="it-IT"/>
          </a:p>
        </p:txBody>
      </p:sp>
      <p:sp>
        <p:nvSpPr>
          <p:cNvPr id="522244" name="AutoShape 7"/>
          <p:cNvSpPr>
            <a:spLocks noChangeArrowheads="1"/>
          </p:cNvSpPr>
          <p:nvPr/>
        </p:nvSpPr>
        <p:spPr bwMode="auto">
          <a:xfrm rot="5400000" flipV="1">
            <a:off x="1803401" y="1055687"/>
            <a:ext cx="715962" cy="15605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B2B2B2"/>
          </a:solidFill>
          <a:ln w="3175">
            <a:solidFill>
              <a:srgbClr val="FF0000"/>
            </a:solidFill>
            <a:miter lim="800000"/>
            <a:headEnd/>
            <a:tailEnd/>
          </a:ln>
        </p:spPr>
        <p:txBody>
          <a:bodyPr anchor="ctr">
            <a:spAutoFit/>
          </a:bodyPr>
          <a:lstStyle/>
          <a:p>
            <a:endParaRPr lang="it-IT"/>
          </a:p>
        </p:txBody>
      </p:sp>
      <p:sp>
        <p:nvSpPr>
          <p:cNvPr id="522245" name="Text Box 8"/>
          <p:cNvSpPr txBox="1">
            <a:spLocks noChangeArrowheads="1"/>
          </p:cNvSpPr>
          <p:nvPr/>
        </p:nvSpPr>
        <p:spPr bwMode="auto">
          <a:xfrm>
            <a:off x="0" y="5949950"/>
            <a:ext cx="5148263" cy="784225"/>
          </a:xfrm>
          <a:prstGeom prst="rect">
            <a:avLst/>
          </a:prstGeom>
          <a:noFill/>
          <a:ln w="9525">
            <a:noFill/>
            <a:miter lim="800000"/>
            <a:headEnd/>
            <a:tailEnd/>
          </a:ln>
        </p:spPr>
        <p:txBody>
          <a:bodyPr>
            <a:spAutoFit/>
          </a:bodyPr>
          <a:lstStyle/>
          <a:p>
            <a:pPr eaLnBrk="0" hangingPunct="0">
              <a:spcBef>
                <a:spcPct val="50000"/>
              </a:spcBef>
            </a:pPr>
            <a:r>
              <a:rPr lang="en-GB" sz="1600" b="1">
                <a:solidFill>
                  <a:schemeClr val="bg1"/>
                </a:solidFill>
                <a:latin typeface="Arial" charset="0"/>
              </a:rPr>
              <a:t>Tashkin D. </a:t>
            </a:r>
            <a:r>
              <a:rPr lang="en-GB" sz="1800" b="1">
                <a:solidFill>
                  <a:schemeClr val="bg1"/>
                </a:solidFill>
                <a:latin typeface="Arial" charset="0"/>
              </a:rPr>
              <a:t>N Engl J Med 2010; 363: 1184</a:t>
            </a:r>
          </a:p>
          <a:p>
            <a:pPr eaLnBrk="0" hangingPunct="0">
              <a:spcBef>
                <a:spcPct val="50000"/>
              </a:spcBef>
            </a:pPr>
            <a:r>
              <a:rPr lang="en-GB" sz="1800" b="1">
                <a:solidFill>
                  <a:schemeClr val="bg1"/>
                </a:solidFill>
                <a:latin typeface="Arial" charset="0"/>
              </a:rPr>
              <a:t>Hurst et al, N Engl J Med 2010; 363: 1128-38</a:t>
            </a:r>
          </a:p>
        </p:txBody>
      </p:sp>
      <p:sp>
        <p:nvSpPr>
          <p:cNvPr id="522246" name="Text Box 9"/>
          <p:cNvSpPr txBox="1">
            <a:spLocks noChangeArrowheads="1"/>
          </p:cNvSpPr>
          <p:nvPr/>
        </p:nvSpPr>
        <p:spPr bwMode="auto">
          <a:xfrm>
            <a:off x="304800" y="2933700"/>
            <a:ext cx="3040063" cy="2157413"/>
          </a:xfrm>
          <a:prstGeom prst="rect">
            <a:avLst/>
          </a:prstGeom>
          <a:gradFill rotWithShape="0">
            <a:gsLst>
              <a:gs pos="0">
                <a:srgbClr val="3333CC"/>
              </a:gs>
              <a:gs pos="100000">
                <a:srgbClr val="18185E"/>
              </a:gs>
            </a:gsLst>
            <a:lin ang="2700000" scaled="1"/>
          </a:gradFill>
          <a:ln w="9525">
            <a:solidFill>
              <a:schemeClr val="bg1"/>
            </a:solidFill>
            <a:miter lim="800000"/>
            <a:headEnd/>
            <a:tailEnd/>
          </a:ln>
        </p:spPr>
        <p:txBody>
          <a:bodyPr>
            <a:spAutoFit/>
          </a:bodyPr>
          <a:lstStyle/>
          <a:p>
            <a:pPr eaLnBrk="0" hangingPunct="0">
              <a:lnSpc>
                <a:spcPct val="115000"/>
              </a:lnSpc>
              <a:spcBef>
                <a:spcPct val="50000"/>
              </a:spcBef>
              <a:tabLst>
                <a:tab pos="187325" algn="l"/>
              </a:tabLst>
            </a:pPr>
            <a:r>
              <a:rPr lang="en-US" sz="2200" b="1">
                <a:solidFill>
                  <a:schemeClr val="bg1"/>
                </a:solidFill>
                <a:latin typeface="Arial" charset="0"/>
              </a:rPr>
              <a:t>  progressive nature</a:t>
            </a:r>
          </a:p>
          <a:p>
            <a:pPr eaLnBrk="0" hangingPunct="0">
              <a:lnSpc>
                <a:spcPct val="115000"/>
              </a:lnSpc>
              <a:spcBef>
                <a:spcPct val="50000"/>
              </a:spcBef>
              <a:buFontTx/>
              <a:buChar char="•"/>
              <a:tabLst>
                <a:tab pos="187325" algn="l"/>
              </a:tabLst>
            </a:pPr>
            <a:r>
              <a:rPr lang="en-US" sz="2200" b="1">
                <a:solidFill>
                  <a:schemeClr val="bg1"/>
                </a:solidFill>
                <a:latin typeface="Arial" charset="0"/>
              </a:rPr>
              <a:t>  lung function</a:t>
            </a:r>
          </a:p>
          <a:p>
            <a:pPr eaLnBrk="0" hangingPunct="0">
              <a:lnSpc>
                <a:spcPct val="115000"/>
              </a:lnSpc>
              <a:spcBef>
                <a:spcPct val="50000"/>
              </a:spcBef>
              <a:buFontTx/>
              <a:buChar char="•"/>
              <a:tabLst>
                <a:tab pos="187325" algn="l"/>
              </a:tabLst>
            </a:pPr>
            <a:r>
              <a:rPr lang="en-US" sz="2200" b="1">
                <a:solidFill>
                  <a:schemeClr val="bg1"/>
                </a:solidFill>
                <a:latin typeface="Arial" charset="0"/>
              </a:rPr>
              <a:t>  symptoms</a:t>
            </a:r>
          </a:p>
          <a:p>
            <a:pPr eaLnBrk="0" hangingPunct="0">
              <a:lnSpc>
                <a:spcPct val="115000"/>
              </a:lnSpc>
              <a:spcBef>
                <a:spcPct val="50000"/>
              </a:spcBef>
              <a:buFontTx/>
              <a:buChar char="•"/>
              <a:tabLst>
                <a:tab pos="187325" algn="l"/>
              </a:tabLst>
            </a:pPr>
            <a:r>
              <a:rPr lang="en-US" sz="2200" b="1">
                <a:solidFill>
                  <a:schemeClr val="bg1"/>
                </a:solidFill>
                <a:latin typeface="Arial" charset="0"/>
              </a:rPr>
              <a:t>  comorbidities</a:t>
            </a:r>
          </a:p>
        </p:txBody>
      </p:sp>
      <p:sp>
        <p:nvSpPr>
          <p:cNvPr id="522247" name="Text Box 10"/>
          <p:cNvSpPr txBox="1">
            <a:spLocks noChangeArrowheads="1"/>
          </p:cNvSpPr>
          <p:nvPr/>
        </p:nvSpPr>
        <p:spPr bwMode="auto">
          <a:xfrm>
            <a:off x="5219700" y="2349500"/>
            <a:ext cx="3924300" cy="554038"/>
          </a:xfrm>
          <a:prstGeom prst="rect">
            <a:avLst/>
          </a:prstGeom>
          <a:solidFill>
            <a:srgbClr val="C0C0C0"/>
          </a:solidFill>
          <a:ln w="9525">
            <a:solidFill>
              <a:schemeClr val="bg1"/>
            </a:solidFill>
            <a:miter lim="800000"/>
            <a:headEnd/>
            <a:tailEnd/>
          </a:ln>
        </p:spPr>
        <p:txBody>
          <a:bodyPr>
            <a:spAutoFit/>
          </a:bodyPr>
          <a:lstStyle/>
          <a:p>
            <a:pPr eaLnBrk="0" hangingPunct="0">
              <a:lnSpc>
                <a:spcPct val="125000"/>
              </a:lnSpc>
              <a:tabLst>
                <a:tab pos="187325" algn="l"/>
              </a:tabLst>
            </a:pPr>
            <a:r>
              <a:rPr lang="en-US" b="1">
                <a:solidFill>
                  <a:srgbClr val="3333CC"/>
                </a:solidFill>
                <a:latin typeface="Arial" charset="0"/>
              </a:rPr>
              <a:t>Exacerbations</a:t>
            </a:r>
          </a:p>
        </p:txBody>
      </p:sp>
      <p:sp>
        <p:nvSpPr>
          <p:cNvPr id="522248" name="Text Box 11"/>
          <p:cNvSpPr txBox="1">
            <a:spLocks noChangeArrowheads="1"/>
          </p:cNvSpPr>
          <p:nvPr/>
        </p:nvSpPr>
        <p:spPr bwMode="auto">
          <a:xfrm>
            <a:off x="5221288" y="2924175"/>
            <a:ext cx="3922712" cy="3732213"/>
          </a:xfrm>
          <a:prstGeom prst="rect">
            <a:avLst/>
          </a:prstGeom>
          <a:gradFill rotWithShape="0">
            <a:gsLst>
              <a:gs pos="0">
                <a:srgbClr val="3333CC"/>
              </a:gs>
              <a:gs pos="100000">
                <a:srgbClr val="18185E"/>
              </a:gs>
            </a:gsLst>
            <a:lin ang="2700000" scaled="1"/>
          </a:gradFill>
          <a:ln w="9525">
            <a:solidFill>
              <a:schemeClr val="bg1"/>
            </a:solidFill>
            <a:miter lim="800000"/>
            <a:headEnd/>
            <a:tailEnd/>
          </a:ln>
        </p:spPr>
        <p:txBody>
          <a:bodyPr>
            <a:spAutoFit/>
          </a:bodyPr>
          <a:lstStyle/>
          <a:p>
            <a:pPr eaLnBrk="0" hangingPunct="0">
              <a:spcBef>
                <a:spcPct val="25000"/>
              </a:spcBef>
              <a:buFontTx/>
              <a:buChar char="•"/>
              <a:tabLst>
                <a:tab pos="187325" algn="l"/>
              </a:tabLst>
            </a:pPr>
            <a:r>
              <a:rPr lang="en-US" sz="2200" b="1">
                <a:solidFill>
                  <a:schemeClr val="bg1"/>
                </a:solidFill>
                <a:latin typeface="Arial" charset="0"/>
              </a:rPr>
              <a:t> typically 1 - 3 per year</a:t>
            </a:r>
          </a:p>
          <a:p>
            <a:pPr eaLnBrk="0" hangingPunct="0">
              <a:spcBef>
                <a:spcPct val="25000"/>
              </a:spcBef>
              <a:buFontTx/>
              <a:buChar char="•"/>
              <a:tabLst>
                <a:tab pos="187325" algn="l"/>
              </a:tabLst>
            </a:pPr>
            <a:r>
              <a:rPr lang="en-US" sz="2200" b="1">
                <a:solidFill>
                  <a:schemeClr val="bg1"/>
                </a:solidFill>
                <a:latin typeface="Arial" charset="0"/>
                <a:sym typeface="Symbol" pitchFamily="18" charset="2"/>
              </a:rPr>
              <a:t> frequency proportional</a:t>
            </a:r>
            <a:br>
              <a:rPr lang="en-US" sz="2200" b="1">
                <a:solidFill>
                  <a:schemeClr val="bg1"/>
                </a:solidFill>
                <a:latin typeface="Arial" charset="0"/>
                <a:sym typeface="Symbol" pitchFamily="18" charset="2"/>
              </a:rPr>
            </a:br>
            <a:r>
              <a:rPr lang="en-US" sz="2200" b="1">
                <a:solidFill>
                  <a:schemeClr val="bg1"/>
                </a:solidFill>
                <a:latin typeface="Arial" charset="0"/>
                <a:sym typeface="Symbol" pitchFamily="18" charset="2"/>
              </a:rPr>
              <a:t>	to COPD severity</a:t>
            </a:r>
          </a:p>
          <a:p>
            <a:pPr eaLnBrk="0" hangingPunct="0">
              <a:spcBef>
                <a:spcPct val="25000"/>
              </a:spcBef>
              <a:buFontTx/>
              <a:buChar char="•"/>
              <a:tabLst>
                <a:tab pos="187325" algn="l"/>
              </a:tabLst>
            </a:pPr>
            <a:r>
              <a:rPr lang="en-US" sz="2200" b="1">
                <a:solidFill>
                  <a:schemeClr val="bg1"/>
                </a:solidFill>
                <a:latin typeface="Arial" charset="0"/>
                <a:sym typeface="Symbol" pitchFamily="18" charset="2"/>
              </a:rPr>
              <a:t> the frequent exacerbator </a:t>
            </a:r>
          </a:p>
          <a:p>
            <a:pPr eaLnBrk="0" hangingPunct="0">
              <a:spcBef>
                <a:spcPct val="25000"/>
              </a:spcBef>
              <a:buFontTx/>
              <a:buChar char="•"/>
              <a:tabLst>
                <a:tab pos="187325" algn="l"/>
              </a:tabLst>
            </a:pPr>
            <a:r>
              <a:rPr lang="en-US" sz="2200" b="1">
                <a:solidFill>
                  <a:schemeClr val="bg1"/>
                </a:solidFill>
                <a:latin typeface="Arial" charset="0"/>
                <a:sym typeface="Symbol" pitchFamily="18" charset="2"/>
              </a:rPr>
              <a:t> chronic decline resulting</a:t>
            </a:r>
          </a:p>
          <a:p>
            <a:pPr eaLnBrk="0" hangingPunct="0">
              <a:spcBef>
                <a:spcPct val="25000"/>
              </a:spcBef>
              <a:tabLst>
                <a:tab pos="187325" algn="l"/>
              </a:tabLst>
            </a:pPr>
            <a:r>
              <a:rPr lang="en-US" sz="2200" b="1">
                <a:solidFill>
                  <a:schemeClr val="bg1"/>
                </a:solidFill>
                <a:latin typeface="Arial" charset="0"/>
                <a:sym typeface="Symbol" pitchFamily="18" charset="2"/>
              </a:rPr>
              <a:t>   in poorer prognosis</a:t>
            </a:r>
          </a:p>
          <a:p>
            <a:pPr eaLnBrk="0" hangingPunct="0">
              <a:spcBef>
                <a:spcPct val="25000"/>
              </a:spcBef>
              <a:tabLst>
                <a:tab pos="187325" algn="l"/>
              </a:tabLst>
            </a:pPr>
            <a:r>
              <a:rPr lang="en-US" sz="2200" b="1">
                <a:solidFill>
                  <a:schemeClr val="bg1"/>
                </a:solidFill>
                <a:latin typeface="Arial" charset="0"/>
                <a:sym typeface="Symbol" pitchFamily="18" charset="2"/>
              </a:rPr>
              <a:t>	</a:t>
            </a:r>
            <a:r>
              <a:rPr lang="en-US" sz="2200" b="1">
                <a:solidFill>
                  <a:schemeClr val="bg1"/>
                </a:solidFill>
                <a:latin typeface="Arial" charset="0"/>
                <a:sym typeface="Wingdings" pitchFamily="2" charset="2"/>
              </a:rPr>
              <a:t></a:t>
            </a:r>
            <a:r>
              <a:rPr lang="en-US" sz="2200" b="1">
                <a:solidFill>
                  <a:schemeClr val="bg1"/>
                </a:solidFill>
                <a:latin typeface="Arial" charset="0"/>
                <a:sym typeface="Symbol" pitchFamily="18" charset="2"/>
              </a:rPr>
              <a:t>  HRQL</a:t>
            </a:r>
          </a:p>
          <a:p>
            <a:pPr eaLnBrk="0" hangingPunct="0">
              <a:spcBef>
                <a:spcPct val="25000"/>
              </a:spcBef>
              <a:tabLst>
                <a:tab pos="187325" algn="l"/>
              </a:tabLst>
            </a:pPr>
            <a:r>
              <a:rPr lang="en-US" sz="2200" b="1">
                <a:solidFill>
                  <a:schemeClr val="bg1"/>
                </a:solidFill>
                <a:latin typeface="Arial" charset="0"/>
                <a:sym typeface="Symbol" pitchFamily="18" charset="2"/>
              </a:rPr>
              <a:t>	</a:t>
            </a:r>
            <a:r>
              <a:rPr lang="en-US" sz="2200" b="1">
                <a:solidFill>
                  <a:schemeClr val="bg1"/>
                </a:solidFill>
                <a:latin typeface="Arial" charset="0"/>
                <a:sym typeface="Wingdings" pitchFamily="2" charset="2"/>
              </a:rPr>
              <a:t></a:t>
            </a:r>
            <a:r>
              <a:rPr lang="en-US" sz="2200" b="1">
                <a:solidFill>
                  <a:schemeClr val="bg1"/>
                </a:solidFill>
                <a:latin typeface="Arial" charset="0"/>
                <a:sym typeface="Symbol" pitchFamily="18" charset="2"/>
              </a:rPr>
              <a:t>  hospitalizations</a:t>
            </a:r>
          </a:p>
          <a:p>
            <a:pPr eaLnBrk="0" hangingPunct="0">
              <a:spcBef>
                <a:spcPct val="25000"/>
              </a:spcBef>
              <a:tabLst>
                <a:tab pos="187325" algn="l"/>
              </a:tabLst>
            </a:pPr>
            <a:r>
              <a:rPr lang="en-US" sz="2200" b="1">
                <a:solidFill>
                  <a:schemeClr val="bg1"/>
                </a:solidFill>
                <a:latin typeface="Arial" charset="0"/>
                <a:sym typeface="Symbol" pitchFamily="18" charset="2"/>
              </a:rPr>
              <a:t>	</a:t>
            </a:r>
            <a:r>
              <a:rPr lang="en-US" sz="2200" b="1">
                <a:solidFill>
                  <a:schemeClr val="bg1"/>
                </a:solidFill>
                <a:latin typeface="Arial" charset="0"/>
                <a:sym typeface="Wingdings" pitchFamily="2" charset="2"/>
              </a:rPr>
              <a:t></a:t>
            </a:r>
            <a:r>
              <a:rPr lang="en-US" sz="2200" b="1">
                <a:solidFill>
                  <a:schemeClr val="bg1"/>
                </a:solidFill>
                <a:latin typeface="Arial" charset="0"/>
                <a:sym typeface="Symbol" pitchFamily="18" charset="2"/>
              </a:rPr>
              <a:t>  mortality</a:t>
            </a:r>
            <a:endParaRPr lang="en-US" sz="2200" b="1">
              <a:solidFill>
                <a:schemeClr val="bg1"/>
              </a:solidFill>
              <a:latin typeface="Arial" charset="0"/>
            </a:endParaRPr>
          </a:p>
        </p:txBody>
      </p:sp>
      <p:sp>
        <p:nvSpPr>
          <p:cNvPr id="522249" name="AutoShape 12"/>
          <p:cNvSpPr>
            <a:spLocks noChangeArrowheads="1"/>
          </p:cNvSpPr>
          <p:nvPr/>
        </p:nvSpPr>
        <p:spPr bwMode="auto">
          <a:xfrm>
            <a:off x="3487738" y="3276600"/>
            <a:ext cx="1587500" cy="647700"/>
          </a:xfrm>
          <a:prstGeom prst="leftRightArrow">
            <a:avLst>
              <a:gd name="adj1" fmla="val 51269"/>
              <a:gd name="adj2" fmla="val 79453"/>
            </a:avLst>
          </a:prstGeom>
          <a:solidFill>
            <a:srgbClr val="B2B2B2"/>
          </a:solidFill>
          <a:ln w="9525">
            <a:solidFill>
              <a:srgbClr val="FF0000"/>
            </a:solidFill>
            <a:miter lim="800000"/>
            <a:headEnd/>
            <a:tailEnd/>
          </a:ln>
        </p:spPr>
        <p:txBody>
          <a:bodyPr wrap="none" anchor="ctr"/>
          <a:lstStyle/>
          <a:p>
            <a:endParaRPr lang="it-IT">
              <a:latin typeface="Arial" charset="0"/>
            </a:endParaRPr>
          </a:p>
        </p:txBody>
      </p:sp>
      <p:sp>
        <p:nvSpPr>
          <p:cNvPr id="522250" name="Text Box 14"/>
          <p:cNvSpPr txBox="1">
            <a:spLocks noChangeArrowheads="1"/>
          </p:cNvSpPr>
          <p:nvPr/>
        </p:nvSpPr>
        <p:spPr bwMode="auto">
          <a:xfrm>
            <a:off x="2451100" y="328613"/>
            <a:ext cx="4238625" cy="584200"/>
          </a:xfrm>
          <a:prstGeom prst="rect">
            <a:avLst/>
          </a:prstGeom>
          <a:noFill/>
          <a:ln w="9525">
            <a:noFill/>
            <a:miter lim="800000"/>
            <a:headEnd/>
            <a:tailEnd/>
          </a:ln>
        </p:spPr>
        <p:txBody>
          <a:bodyPr wrap="none">
            <a:spAutoFit/>
          </a:bodyPr>
          <a:lstStyle/>
          <a:p>
            <a:pPr algn="ctr"/>
            <a:r>
              <a:rPr lang="en-GB" sz="3200" b="1">
                <a:solidFill>
                  <a:srgbClr val="FFFF00"/>
                </a:solidFill>
                <a:latin typeface="Arial" charset="0"/>
              </a:rPr>
              <a:t>COPD exacerbations</a:t>
            </a:r>
            <a:endParaRPr lang="de-DE" sz="3200" b="1">
              <a:solidFill>
                <a:srgbClr val="FFFF00"/>
              </a:solidFill>
              <a:latin typeface="Arial"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0" y="-22225"/>
            <a:ext cx="9144000" cy="1290638"/>
          </a:xfrm>
          <a:prstGeom prst="rect">
            <a:avLst/>
          </a:prstGeom>
          <a:solidFill>
            <a:schemeClr val="bg2"/>
          </a:solidFill>
          <a:ln>
            <a:noFill/>
          </a:ln>
          <a:extLst/>
        </p:spPr>
        <p:txBody>
          <a:bodyPr lIns="97396" tIns="48689" rIns="97396" bIns="48689"/>
          <a:lstStyle/>
          <a:p>
            <a:pPr algn="ctr">
              <a:defRPr/>
            </a:pPr>
            <a:endParaRPr lang="en-US" sz="800" b="1" dirty="0">
              <a:solidFill>
                <a:srgbClr val="FFFF00"/>
              </a:solidFill>
              <a:effectLst>
                <a:outerShdw blurRad="38100" dist="38100" dir="2700000" algn="tl">
                  <a:srgbClr val="FFFFFF"/>
                </a:outerShdw>
              </a:effectLst>
              <a:latin typeface="Arial" charset="0"/>
            </a:endParaRPr>
          </a:p>
          <a:p>
            <a:pPr algn="ctr" eaLnBrk="0" hangingPunct="0">
              <a:defRPr/>
            </a:pPr>
            <a:r>
              <a:rPr lang="it-IT" b="1" dirty="0">
                <a:solidFill>
                  <a:srgbClr val="FFFF00"/>
                </a:solidFill>
                <a:latin typeface="Arial" pitchFamily="34" charset="0"/>
              </a:rPr>
              <a:t>EXACERBATIONS OF RESPIRATORY SYMPTOMS IN PATIENTS WITH COPD MAY NOT BE EXACERBATIONS OF COPD </a:t>
            </a:r>
          </a:p>
        </p:txBody>
      </p:sp>
      <p:sp>
        <p:nvSpPr>
          <p:cNvPr id="23555" name="Content Placeholder 2"/>
          <p:cNvSpPr>
            <a:spLocks/>
          </p:cNvSpPr>
          <p:nvPr/>
        </p:nvSpPr>
        <p:spPr bwMode="auto">
          <a:xfrm>
            <a:off x="25400" y="6057900"/>
            <a:ext cx="9144000" cy="422275"/>
          </a:xfrm>
          <a:prstGeom prst="rect">
            <a:avLst/>
          </a:prstGeom>
          <a:solidFill>
            <a:srgbClr val="000066"/>
          </a:solidFill>
          <a:ln>
            <a:noFill/>
          </a:ln>
          <a:extLst/>
        </p:spPr>
        <p:txBody>
          <a:bodyPr lIns="0" tIns="45473" rIns="90944" bIns="45473"/>
          <a:lstStyle/>
          <a:p>
            <a:pPr marL="530362" indent="-530362" algn="ctr">
              <a:spcBef>
                <a:spcPct val="20000"/>
              </a:spcBef>
              <a:defRPr/>
            </a:pPr>
            <a:r>
              <a:rPr lang="en-US" sz="1600" b="1" i="1" dirty="0" err="1">
                <a:solidFill>
                  <a:srgbClr val="00FFFF"/>
                </a:solidFill>
                <a:effectLst>
                  <a:outerShdw blurRad="38100" dist="38100" dir="2700000" algn="tl">
                    <a:srgbClr val="000000">
                      <a:alpha val="43137"/>
                    </a:srgbClr>
                  </a:outerShdw>
                </a:effectLst>
                <a:latin typeface="Arial" charset="0"/>
              </a:rPr>
              <a:t>Beghe</a:t>
            </a:r>
            <a:r>
              <a:rPr lang="en-US" sz="1600" b="1" i="1" dirty="0">
                <a:solidFill>
                  <a:srgbClr val="00FFFF"/>
                </a:solidFill>
                <a:effectLst>
                  <a:outerShdw blurRad="38100" dist="38100" dir="2700000" algn="tl">
                    <a:srgbClr val="000000">
                      <a:alpha val="43137"/>
                    </a:srgbClr>
                  </a:outerShdw>
                </a:effectLst>
                <a:latin typeface="Arial" charset="0"/>
              </a:rPr>
              <a:t> B, </a:t>
            </a:r>
            <a:r>
              <a:rPr lang="en-US" sz="1600" b="1" i="1" dirty="0" err="1">
                <a:solidFill>
                  <a:srgbClr val="00FFFF"/>
                </a:solidFill>
                <a:effectLst>
                  <a:outerShdw blurRad="38100" dist="38100" dir="2700000" algn="tl">
                    <a:srgbClr val="000000">
                      <a:alpha val="43137"/>
                    </a:srgbClr>
                  </a:outerShdw>
                </a:effectLst>
                <a:latin typeface="Arial" charset="0"/>
              </a:rPr>
              <a:t>Verduri</a:t>
            </a:r>
            <a:r>
              <a:rPr lang="en-US" sz="1600" b="1" i="1" dirty="0">
                <a:solidFill>
                  <a:srgbClr val="00FFFF"/>
                </a:solidFill>
                <a:effectLst>
                  <a:outerShdw blurRad="38100" dist="38100" dir="2700000" algn="tl">
                    <a:srgbClr val="000000">
                      <a:alpha val="43137"/>
                    </a:srgbClr>
                  </a:outerShdw>
                </a:effectLst>
                <a:latin typeface="Arial" charset="0"/>
              </a:rPr>
              <a:t> A, Roca M and Fabbri LM. </a:t>
            </a:r>
            <a:r>
              <a:rPr lang="en-US" sz="1600" b="1" i="1" dirty="0" err="1">
                <a:solidFill>
                  <a:srgbClr val="00FFFF"/>
                </a:solidFill>
                <a:effectLst>
                  <a:outerShdw blurRad="38100" dist="38100" dir="2700000" algn="tl">
                    <a:srgbClr val="000000">
                      <a:alpha val="43137"/>
                    </a:srgbClr>
                  </a:outerShdw>
                </a:effectLst>
                <a:latin typeface="Arial" charset="0"/>
              </a:rPr>
              <a:t>Eur</a:t>
            </a:r>
            <a:r>
              <a:rPr lang="en-US" sz="1600" b="1" i="1" dirty="0">
                <a:solidFill>
                  <a:srgbClr val="00FFFF"/>
                </a:solidFill>
                <a:effectLst>
                  <a:outerShdw blurRad="38100" dist="38100" dir="2700000" algn="tl">
                    <a:srgbClr val="000000">
                      <a:alpha val="43137"/>
                    </a:srgbClr>
                  </a:outerShdw>
                </a:effectLst>
                <a:latin typeface="Arial" charset="0"/>
              </a:rPr>
              <a:t> </a:t>
            </a:r>
            <a:r>
              <a:rPr lang="en-US" sz="1600" b="1" i="1" dirty="0" err="1">
                <a:solidFill>
                  <a:srgbClr val="00FFFF"/>
                </a:solidFill>
                <a:effectLst>
                  <a:outerShdw blurRad="38100" dist="38100" dir="2700000" algn="tl">
                    <a:srgbClr val="000000">
                      <a:alpha val="43137"/>
                    </a:srgbClr>
                  </a:outerShdw>
                </a:effectLst>
                <a:latin typeface="Arial" charset="0"/>
              </a:rPr>
              <a:t>Respir</a:t>
            </a:r>
            <a:r>
              <a:rPr lang="en-US" sz="1600" b="1" i="1" dirty="0">
                <a:solidFill>
                  <a:srgbClr val="00FFFF"/>
                </a:solidFill>
                <a:effectLst>
                  <a:outerShdw blurRad="38100" dist="38100" dir="2700000" algn="tl">
                    <a:srgbClr val="000000">
                      <a:alpha val="43137"/>
                    </a:srgbClr>
                  </a:outerShdw>
                </a:effectLst>
                <a:latin typeface="Arial" charset="0"/>
              </a:rPr>
              <a:t> J 2013, April 1; 41: 993-5</a:t>
            </a:r>
          </a:p>
          <a:p>
            <a:pPr marL="530362" indent="-530362" algn="ctr">
              <a:spcBef>
                <a:spcPct val="20000"/>
              </a:spcBef>
              <a:defRPr/>
            </a:pPr>
            <a:r>
              <a:rPr lang="en-US" sz="1600" b="1" i="1" dirty="0">
                <a:solidFill>
                  <a:srgbClr val="00FFFF"/>
                </a:solidFill>
                <a:effectLst>
                  <a:outerShdw blurRad="38100" dist="38100" dir="2700000" algn="tl">
                    <a:srgbClr val="000000">
                      <a:alpha val="43137"/>
                    </a:srgbClr>
                  </a:outerShdw>
                </a:effectLst>
                <a:latin typeface="Arial" charset="0"/>
              </a:rPr>
              <a:t>Roca M, </a:t>
            </a:r>
            <a:r>
              <a:rPr lang="en-US" sz="1600" b="1" i="1" dirty="0" err="1">
                <a:solidFill>
                  <a:srgbClr val="00FFFF"/>
                </a:solidFill>
                <a:effectLst>
                  <a:outerShdw blurRad="38100" dist="38100" dir="2700000" algn="tl">
                    <a:srgbClr val="000000">
                      <a:alpha val="43137"/>
                    </a:srgbClr>
                  </a:outerShdw>
                </a:effectLst>
                <a:latin typeface="Arial" charset="0"/>
              </a:rPr>
              <a:t>Verduri</a:t>
            </a:r>
            <a:r>
              <a:rPr lang="en-US" sz="1600" b="1" i="1" dirty="0">
                <a:solidFill>
                  <a:srgbClr val="00FFFF"/>
                </a:solidFill>
                <a:effectLst>
                  <a:outerShdw blurRad="38100" dist="38100" dir="2700000" algn="tl">
                    <a:srgbClr val="000000">
                      <a:alpha val="43137"/>
                    </a:srgbClr>
                  </a:outerShdw>
                </a:effectLst>
                <a:latin typeface="Arial" charset="0"/>
              </a:rPr>
              <a:t> A, </a:t>
            </a:r>
            <a:r>
              <a:rPr lang="en-US" sz="1600" b="1" i="1" dirty="0" err="1">
                <a:solidFill>
                  <a:srgbClr val="00FFFF"/>
                </a:solidFill>
                <a:effectLst>
                  <a:outerShdw blurRad="38100" dist="38100" dir="2700000" algn="tl">
                    <a:srgbClr val="000000">
                      <a:alpha val="43137"/>
                    </a:srgbClr>
                  </a:outerShdw>
                </a:effectLst>
                <a:latin typeface="Arial" charset="0"/>
              </a:rPr>
              <a:t>Clini</a:t>
            </a:r>
            <a:r>
              <a:rPr lang="en-US" sz="1600" b="1" i="1" dirty="0">
                <a:solidFill>
                  <a:srgbClr val="00FFFF"/>
                </a:solidFill>
                <a:effectLst>
                  <a:outerShdw blurRad="38100" dist="38100" dir="2700000" algn="tl">
                    <a:srgbClr val="000000">
                      <a:alpha val="43137"/>
                    </a:srgbClr>
                  </a:outerShdw>
                </a:effectLst>
                <a:latin typeface="Arial" charset="0"/>
              </a:rPr>
              <a:t> EM, Fabbri LM and </a:t>
            </a:r>
            <a:r>
              <a:rPr lang="en-US" sz="1600" b="1" i="1" dirty="0" err="1">
                <a:solidFill>
                  <a:srgbClr val="00FFFF"/>
                </a:solidFill>
                <a:effectLst>
                  <a:outerShdw blurRad="38100" dist="38100" dir="2700000" algn="tl">
                    <a:srgbClr val="000000">
                      <a:alpha val="43137"/>
                    </a:srgbClr>
                  </a:outerShdw>
                </a:effectLst>
                <a:latin typeface="Arial" charset="0"/>
              </a:rPr>
              <a:t>Beghè</a:t>
            </a:r>
            <a:r>
              <a:rPr lang="en-US" sz="1600" b="1" i="1" dirty="0">
                <a:solidFill>
                  <a:srgbClr val="00FFFF"/>
                </a:solidFill>
                <a:effectLst>
                  <a:outerShdw blurRad="38100" dist="38100" dir="2700000" algn="tl">
                    <a:srgbClr val="000000">
                      <a:alpha val="43137"/>
                    </a:srgbClr>
                  </a:outerShdw>
                </a:effectLst>
                <a:latin typeface="Arial" charset="0"/>
              </a:rPr>
              <a:t> B. </a:t>
            </a:r>
            <a:r>
              <a:rPr lang="en-US" sz="1600" b="1" i="1" dirty="0" err="1">
                <a:solidFill>
                  <a:srgbClr val="00FFFF"/>
                </a:solidFill>
                <a:effectLst>
                  <a:outerShdw blurRad="38100" dist="38100" dir="2700000" algn="tl">
                    <a:srgbClr val="000000">
                      <a:alpha val="43137"/>
                    </a:srgbClr>
                  </a:outerShdw>
                </a:effectLst>
                <a:latin typeface="Arial" charset="0"/>
              </a:rPr>
              <a:t>Eur</a:t>
            </a:r>
            <a:r>
              <a:rPr lang="en-US" sz="1600" b="1" i="1" dirty="0">
                <a:solidFill>
                  <a:srgbClr val="00FFFF"/>
                </a:solidFill>
                <a:effectLst>
                  <a:outerShdw blurRad="38100" dist="38100" dir="2700000" algn="tl">
                    <a:srgbClr val="000000">
                      <a:alpha val="43137"/>
                    </a:srgbClr>
                  </a:outerShdw>
                </a:effectLst>
                <a:latin typeface="Arial" charset="0"/>
              </a:rPr>
              <a:t> J </a:t>
            </a:r>
            <a:r>
              <a:rPr lang="en-US" sz="1600" b="1" i="1" dirty="0" err="1">
                <a:solidFill>
                  <a:srgbClr val="00FFFF"/>
                </a:solidFill>
                <a:effectLst>
                  <a:outerShdw blurRad="38100" dist="38100" dir="2700000" algn="tl">
                    <a:srgbClr val="000000">
                      <a:alpha val="43137"/>
                    </a:srgbClr>
                  </a:outerShdw>
                </a:effectLst>
                <a:latin typeface="Arial" charset="0"/>
              </a:rPr>
              <a:t>Clin</a:t>
            </a:r>
            <a:r>
              <a:rPr lang="en-US" sz="1600" b="1" i="1" dirty="0">
                <a:solidFill>
                  <a:srgbClr val="00FFFF"/>
                </a:solidFill>
                <a:effectLst>
                  <a:outerShdw blurRad="38100" dist="38100" dir="2700000" algn="tl">
                    <a:srgbClr val="000000">
                      <a:alpha val="43137"/>
                    </a:srgbClr>
                  </a:outerShdw>
                </a:effectLst>
                <a:latin typeface="Arial" charset="0"/>
              </a:rPr>
              <a:t> Invest, Feb 11, 2013</a:t>
            </a:r>
            <a:endParaRPr lang="en-GB" sz="1600" b="1" i="1" dirty="0">
              <a:solidFill>
                <a:srgbClr val="00FFFF"/>
              </a:solidFill>
              <a:effectLst>
                <a:outerShdw blurRad="38100" dist="38100" dir="2700000" algn="tl">
                  <a:srgbClr val="000000">
                    <a:alpha val="43137"/>
                  </a:srgbClr>
                </a:outerShdw>
              </a:effectLst>
              <a:latin typeface="Arial" charset="0"/>
            </a:endParaRPr>
          </a:p>
        </p:txBody>
      </p:sp>
      <p:pic>
        <p:nvPicPr>
          <p:cNvPr id="800772" name="Picture 2"/>
          <p:cNvPicPr>
            <a:picLocks noChangeAspect="1" noChangeArrowheads="1"/>
          </p:cNvPicPr>
          <p:nvPr/>
        </p:nvPicPr>
        <p:blipFill>
          <a:blip r:embed="rId3" cstate="print"/>
          <a:srcRect/>
          <a:stretch>
            <a:fillRect/>
          </a:stretch>
        </p:blipFill>
        <p:spPr bwMode="auto">
          <a:xfrm>
            <a:off x="1981200" y="1401763"/>
            <a:ext cx="4535488" cy="455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0" y="0"/>
            <a:ext cx="9144000" cy="1773238"/>
          </a:xfrm>
          <a:prstGeom prst="rect">
            <a:avLst/>
          </a:prstGeom>
          <a:solidFill>
            <a:schemeClr val="bg2"/>
          </a:solidFill>
          <a:ln>
            <a:noFill/>
          </a:ln>
          <a:extLst/>
        </p:spPr>
        <p:txBody>
          <a:bodyPr lIns="97432" tIns="48719" rIns="97432" bIns="48719"/>
          <a:lstStyle/>
          <a:p>
            <a:pPr algn="ctr" eaLnBrk="0" hangingPunct="0">
              <a:defRPr/>
            </a:pPr>
            <a:r>
              <a:rPr lang="en-US" sz="3600" b="1" cap="all" dirty="0">
                <a:solidFill>
                  <a:srgbClr val="FFFF00"/>
                </a:solidFill>
                <a:latin typeface="Arial" charset="0"/>
                <a:cs typeface="+mn-cs"/>
              </a:rPr>
              <a:t>Biochemical Markers of Cardiac Dysfunction Predict Mortality in</a:t>
            </a:r>
          </a:p>
          <a:p>
            <a:pPr algn="ctr" eaLnBrk="0" hangingPunct="0">
              <a:defRPr/>
            </a:pPr>
            <a:r>
              <a:rPr lang="it-IT" sz="3600" b="1" cap="all" dirty="0">
                <a:solidFill>
                  <a:srgbClr val="FFFF00"/>
                </a:solidFill>
                <a:latin typeface="Arial" charset="0"/>
                <a:cs typeface="+mn-cs"/>
              </a:rPr>
              <a:t>Acute </a:t>
            </a:r>
            <a:r>
              <a:rPr lang="it-IT" sz="3600" b="1" cap="all" dirty="0" err="1">
                <a:solidFill>
                  <a:srgbClr val="FFFF00"/>
                </a:solidFill>
                <a:latin typeface="Arial" charset="0"/>
                <a:cs typeface="+mn-cs"/>
              </a:rPr>
              <a:t>Exacerbations</a:t>
            </a:r>
            <a:r>
              <a:rPr lang="it-IT" sz="3600" b="1" cap="all" dirty="0">
                <a:solidFill>
                  <a:srgbClr val="FFFF00"/>
                </a:solidFill>
                <a:latin typeface="Arial" charset="0"/>
                <a:cs typeface="+mn-cs"/>
              </a:rPr>
              <a:t> of COPD</a:t>
            </a:r>
            <a:endParaRPr lang="en-US" sz="3600" b="1" cap="all" dirty="0">
              <a:solidFill>
                <a:srgbClr val="FFFF00"/>
              </a:solidFill>
              <a:latin typeface="Arial" charset="0"/>
              <a:cs typeface="+mn-cs"/>
            </a:endParaRPr>
          </a:p>
        </p:txBody>
      </p:sp>
      <p:sp>
        <p:nvSpPr>
          <p:cNvPr id="358402" name="Text Box 3"/>
          <p:cNvSpPr txBox="1">
            <a:spLocks noChangeArrowheads="1"/>
          </p:cNvSpPr>
          <p:nvPr/>
        </p:nvSpPr>
        <p:spPr bwMode="auto">
          <a:xfrm>
            <a:off x="-4721" y="2205082"/>
            <a:ext cx="9144001" cy="3046413"/>
          </a:xfrm>
          <a:prstGeom prst="rect">
            <a:avLst/>
          </a:prstGeom>
          <a:noFill/>
          <a:ln w="9525">
            <a:noFill/>
            <a:miter lim="800000"/>
            <a:headEnd/>
            <a:tailEnd/>
          </a:ln>
        </p:spPr>
        <p:txBody>
          <a:bodyPr lIns="90970" tIns="45484" rIns="90970" bIns="45484">
            <a:spAutoFit/>
          </a:bodyPr>
          <a:lstStyle/>
          <a:p>
            <a:pPr algn="ctr" eaLnBrk="0" hangingPunct="0"/>
            <a:r>
              <a:rPr lang="en-US" b="1">
                <a:solidFill>
                  <a:srgbClr val="FFFFFF"/>
                </a:solidFill>
                <a:latin typeface="Arial" charset="0"/>
              </a:rPr>
              <a:t>Elevated levels of NT-proBNP and troponin T are strong predictors of early mortality among patients admitted to hospital with acute exacerbations of COPD independently of other known prognostic indicators</a:t>
            </a:r>
          </a:p>
          <a:p>
            <a:pPr algn="ctr" eaLnBrk="0" hangingPunct="0"/>
            <a:endParaRPr lang="en-US" b="1">
              <a:solidFill>
                <a:srgbClr val="FFFFFF"/>
              </a:solidFill>
              <a:latin typeface="Arial" charset="0"/>
            </a:endParaRPr>
          </a:p>
          <a:p>
            <a:pPr algn="ctr" eaLnBrk="0" hangingPunct="0"/>
            <a:r>
              <a:rPr lang="en-US" b="1">
                <a:solidFill>
                  <a:srgbClr val="FFFFFF"/>
                </a:solidFill>
                <a:latin typeface="Arial" charset="0"/>
              </a:rPr>
              <a:t>The pathophysiological basis for this is unknown, but indicates that cardiac involvement in exacerbations of COPD may be an important determinant of </a:t>
            </a:r>
            <a:r>
              <a:rPr lang="it-IT" b="1">
                <a:solidFill>
                  <a:srgbClr val="FFFFFF"/>
                </a:solidFill>
                <a:latin typeface="Arial" charset="0"/>
              </a:rPr>
              <a:t>prognosis</a:t>
            </a:r>
            <a:endParaRPr lang="en-US" b="1">
              <a:solidFill>
                <a:srgbClr val="FFFFFF"/>
              </a:solidFill>
              <a:latin typeface="Arial" charset="0"/>
            </a:endParaRPr>
          </a:p>
        </p:txBody>
      </p:sp>
      <p:sp>
        <p:nvSpPr>
          <p:cNvPr id="1042436" name="Rectangle 4"/>
          <p:cNvSpPr>
            <a:spLocks noChangeArrowheads="1"/>
          </p:cNvSpPr>
          <p:nvPr/>
        </p:nvSpPr>
        <p:spPr bwMode="auto">
          <a:xfrm>
            <a:off x="0" y="6237800"/>
            <a:ext cx="9144000" cy="461963"/>
          </a:xfrm>
          <a:prstGeom prst="rect">
            <a:avLst/>
          </a:prstGeom>
          <a:noFill/>
          <a:ln>
            <a:noFill/>
          </a:ln>
          <a:effectLst/>
          <a:extLst/>
        </p:spPr>
        <p:txBody>
          <a:bodyPr lIns="90970" tIns="45484" rIns="90970" bIns="45484">
            <a:spAutoFit/>
          </a:bodyPr>
          <a:lstStyle/>
          <a:p>
            <a:pPr algn="ctr" eaLnBrk="0" hangingPunct="0">
              <a:defRPr/>
            </a:pPr>
            <a:r>
              <a:rPr lang="it-IT" b="1" i="1" dirty="0" err="1">
                <a:solidFill>
                  <a:srgbClr val="33CCFF"/>
                </a:solidFill>
                <a:effectLst>
                  <a:outerShdw blurRad="38100" dist="38100" dir="2700000" algn="tl">
                    <a:srgbClr val="000000"/>
                  </a:outerShdw>
                </a:effectLst>
                <a:latin typeface="Arial" charset="0"/>
                <a:cs typeface="+mn-cs"/>
              </a:rPr>
              <a:t>Chang</a:t>
            </a:r>
            <a:r>
              <a:rPr lang="it-IT" b="1" i="1" dirty="0">
                <a:solidFill>
                  <a:srgbClr val="33CCFF"/>
                </a:solidFill>
                <a:effectLst>
                  <a:outerShdw blurRad="38100" dist="38100" dir="2700000" algn="tl">
                    <a:srgbClr val="000000"/>
                  </a:outerShdw>
                </a:effectLst>
                <a:latin typeface="Arial" charset="0"/>
                <a:cs typeface="+mn-cs"/>
              </a:rPr>
              <a:t> CL et al, </a:t>
            </a:r>
            <a:r>
              <a:rPr lang="it-IT" b="1" i="1" dirty="0" err="1" smtClean="0">
                <a:solidFill>
                  <a:srgbClr val="33CCFF"/>
                </a:solidFill>
                <a:effectLst>
                  <a:outerShdw blurRad="38100" dist="38100" dir="2700000" algn="tl">
                    <a:srgbClr val="000000"/>
                  </a:outerShdw>
                </a:effectLst>
                <a:latin typeface="Arial" charset="0"/>
                <a:cs typeface="+mn-cs"/>
              </a:rPr>
              <a:t>Thorax</a:t>
            </a:r>
            <a:r>
              <a:rPr lang="it-IT" b="1" i="1" dirty="0">
                <a:solidFill>
                  <a:srgbClr val="33CCFF"/>
                </a:solidFill>
                <a:effectLst>
                  <a:outerShdw blurRad="38100" dist="38100" dir="2700000" algn="tl">
                    <a:srgbClr val="000000"/>
                  </a:outerShdw>
                </a:effectLst>
                <a:latin typeface="Arial" charset="0"/>
                <a:cs typeface="+mn-cs"/>
              </a:rPr>
              <a:t>,</a:t>
            </a:r>
            <a:r>
              <a:rPr lang="it-IT" b="1" i="1" dirty="0" smtClean="0">
                <a:solidFill>
                  <a:srgbClr val="33CCFF"/>
                </a:solidFill>
                <a:effectLst>
                  <a:outerShdw blurRad="38100" dist="38100" dir="2700000" algn="tl">
                    <a:srgbClr val="000000"/>
                  </a:outerShdw>
                </a:effectLst>
                <a:latin typeface="Arial" charset="0"/>
                <a:cs typeface="+mn-cs"/>
              </a:rPr>
              <a:t>  </a:t>
            </a:r>
            <a:r>
              <a:rPr lang="it-IT" b="1" i="1" dirty="0" err="1">
                <a:solidFill>
                  <a:srgbClr val="33CCFF"/>
                </a:solidFill>
                <a:effectLst>
                  <a:outerShdw blurRad="38100" dist="38100" dir="2700000" algn="tl">
                    <a:srgbClr val="000000"/>
                  </a:outerShdw>
                </a:effectLst>
                <a:latin typeface="Arial" charset="0"/>
                <a:cs typeface="+mn-cs"/>
              </a:rPr>
              <a:t>available</a:t>
            </a:r>
            <a:r>
              <a:rPr lang="it-IT" b="1" i="1" dirty="0">
                <a:solidFill>
                  <a:srgbClr val="33CCFF"/>
                </a:solidFill>
                <a:effectLst>
                  <a:outerShdw blurRad="38100" dist="38100" dir="2700000" algn="tl">
                    <a:srgbClr val="000000"/>
                  </a:outerShdw>
                </a:effectLst>
                <a:latin typeface="Arial" charset="0"/>
                <a:cs typeface="+mn-cs"/>
              </a:rPr>
              <a:t> on line 9 </a:t>
            </a:r>
            <a:r>
              <a:rPr lang="it-IT" b="1" i="1" dirty="0" err="1">
                <a:solidFill>
                  <a:srgbClr val="33CCFF"/>
                </a:solidFill>
                <a:effectLst>
                  <a:outerShdw blurRad="38100" dist="38100" dir="2700000" algn="tl">
                    <a:srgbClr val="000000"/>
                  </a:outerShdw>
                </a:effectLst>
                <a:latin typeface="Arial" charset="0"/>
                <a:cs typeface="+mn-cs"/>
              </a:rPr>
              <a:t>june</a:t>
            </a:r>
            <a:r>
              <a:rPr lang="it-IT" b="1" i="1" dirty="0">
                <a:solidFill>
                  <a:srgbClr val="33CCFF"/>
                </a:solidFill>
                <a:effectLst>
                  <a:outerShdw blurRad="38100" dist="38100" dir="2700000" algn="tl">
                    <a:srgbClr val="000000"/>
                  </a:outerShdw>
                </a:effectLst>
                <a:latin typeface="Arial" charset="0"/>
                <a:cs typeface="+mn-cs"/>
              </a:rPr>
              <a:t> 2011</a:t>
            </a:r>
            <a:endParaRPr lang="en-US" dirty="0">
              <a:solidFill>
                <a:srgbClr val="33CCFF"/>
              </a:solidFill>
              <a:latin typeface="Arial" charset="0"/>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0" y="337"/>
            <a:ext cx="9144000" cy="17002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44" tIns="48972" rIns="97944" bIns="48972"/>
          <a:lstStyle/>
          <a:p>
            <a:pPr algn="ctr"/>
            <a:r>
              <a:rPr lang="en-US" sz="3200" b="1" dirty="0" smtClean="0">
                <a:solidFill>
                  <a:srgbClr val="FFFF00"/>
                </a:solidFill>
              </a:rPr>
              <a:t>ACUTE EXACERBATION OF COPD IS ASSOCIATED WITH 4-FOLD ELEVATION OF CARDIAC TROPONIN T</a:t>
            </a:r>
            <a:endParaRPr lang="en-US" sz="8000" b="1" dirty="0">
              <a:solidFill>
                <a:srgbClr val="FFFF00"/>
              </a:solidFill>
              <a:latin typeface="Arial" charset="0"/>
            </a:endParaRPr>
          </a:p>
        </p:txBody>
      </p:sp>
      <p:sp>
        <p:nvSpPr>
          <p:cNvPr id="2" name="Rettangolo 1"/>
          <p:cNvSpPr/>
          <p:nvPr/>
        </p:nvSpPr>
        <p:spPr>
          <a:xfrm>
            <a:off x="1588" y="1988840"/>
            <a:ext cx="9142412" cy="3539430"/>
          </a:xfrm>
          <a:prstGeom prst="rect">
            <a:avLst/>
          </a:prstGeom>
        </p:spPr>
        <p:txBody>
          <a:bodyPr wrap="square">
            <a:spAutoFit/>
          </a:bodyPr>
          <a:lstStyle/>
          <a:p>
            <a:pPr algn="ctr"/>
            <a:r>
              <a:rPr lang="en-US" sz="3200" b="1" dirty="0">
                <a:solidFill>
                  <a:srgbClr val="FFFFFF"/>
                </a:solidFill>
              </a:rPr>
              <a:t>AECOPD is associated with higher </a:t>
            </a:r>
            <a:r>
              <a:rPr lang="en-US" sz="3200" b="1" dirty="0" smtClean="0">
                <a:solidFill>
                  <a:srgbClr val="FFFFFF"/>
                </a:solidFill>
              </a:rPr>
              <a:t> </a:t>
            </a:r>
            <a:r>
              <a:rPr lang="en-US" sz="3200" b="1" dirty="0" err="1" smtClean="0">
                <a:solidFill>
                  <a:srgbClr val="FFFFFF"/>
                </a:solidFill>
              </a:rPr>
              <a:t>hscTnT</a:t>
            </a:r>
            <a:r>
              <a:rPr lang="en-US" sz="3200" b="1" dirty="0" smtClean="0">
                <a:solidFill>
                  <a:srgbClr val="FFFFFF"/>
                </a:solidFill>
              </a:rPr>
              <a:t>  as </a:t>
            </a:r>
            <a:r>
              <a:rPr lang="en-US" sz="3200" b="1" dirty="0">
                <a:solidFill>
                  <a:srgbClr val="FFFFFF"/>
                </a:solidFill>
              </a:rPr>
              <a:t>compared with stable </a:t>
            </a:r>
            <a:r>
              <a:rPr lang="en-US" sz="3200" b="1" dirty="0" smtClean="0">
                <a:solidFill>
                  <a:srgbClr val="FFFFFF"/>
                </a:solidFill>
              </a:rPr>
              <a:t>COPD</a:t>
            </a:r>
          </a:p>
          <a:p>
            <a:pPr algn="ctr"/>
            <a:endParaRPr lang="en-US" sz="3200" b="1" dirty="0">
              <a:solidFill>
                <a:srgbClr val="FFFFFF"/>
              </a:solidFill>
            </a:endParaRPr>
          </a:p>
          <a:p>
            <a:pPr algn="ctr"/>
            <a:r>
              <a:rPr lang="en-US" sz="3200" b="1" dirty="0" smtClean="0">
                <a:solidFill>
                  <a:srgbClr val="FFFFFF"/>
                </a:solidFill>
              </a:rPr>
              <a:t>In </a:t>
            </a:r>
            <a:r>
              <a:rPr lang="en-US" sz="3200" b="1" dirty="0">
                <a:solidFill>
                  <a:srgbClr val="FFFFFF"/>
                </a:solidFill>
              </a:rPr>
              <a:t>stable </a:t>
            </a:r>
            <a:r>
              <a:rPr lang="en-US" sz="3200" b="1" dirty="0" smtClean="0">
                <a:solidFill>
                  <a:srgbClr val="FFFFFF"/>
                </a:solidFill>
              </a:rPr>
              <a:t>COPD, </a:t>
            </a:r>
            <a:r>
              <a:rPr lang="en-US" sz="3200" b="1" dirty="0" err="1" smtClean="0">
                <a:solidFill>
                  <a:srgbClr val="FFFFFF"/>
                </a:solidFill>
              </a:rPr>
              <a:t>hs-cTnT</a:t>
            </a:r>
            <a:r>
              <a:rPr lang="en-US" sz="3200" b="1" dirty="0" smtClean="0">
                <a:solidFill>
                  <a:srgbClr val="FFFFFF"/>
                </a:solidFill>
              </a:rPr>
              <a:t> </a:t>
            </a:r>
            <a:r>
              <a:rPr lang="en-US" sz="3200" b="1" dirty="0">
                <a:solidFill>
                  <a:srgbClr val="FFFFFF"/>
                </a:solidFill>
              </a:rPr>
              <a:t>appears to be positively associated with </a:t>
            </a:r>
            <a:r>
              <a:rPr lang="en-US" sz="3200" b="1" dirty="0" smtClean="0">
                <a:solidFill>
                  <a:srgbClr val="FFFFFF"/>
                </a:solidFill>
              </a:rPr>
              <a:t>indices of </a:t>
            </a:r>
            <a:r>
              <a:rPr lang="en-US" sz="3200" b="1" dirty="0">
                <a:solidFill>
                  <a:srgbClr val="FFFFFF"/>
                </a:solidFill>
              </a:rPr>
              <a:t>COPD </a:t>
            </a:r>
            <a:r>
              <a:rPr lang="en-US" sz="3200" b="1" dirty="0" smtClean="0">
                <a:solidFill>
                  <a:srgbClr val="FFFFFF"/>
                </a:solidFill>
              </a:rPr>
              <a:t>severity</a:t>
            </a:r>
          </a:p>
          <a:p>
            <a:pPr algn="ctr"/>
            <a:endParaRPr lang="en-US" sz="3200" b="1" dirty="0">
              <a:solidFill>
                <a:srgbClr val="FFFFFF"/>
              </a:solidFill>
            </a:endParaRPr>
          </a:p>
          <a:p>
            <a:pPr algn="ctr"/>
            <a:r>
              <a:rPr lang="en-US" sz="3200" b="1" dirty="0" smtClean="0">
                <a:solidFill>
                  <a:srgbClr val="FFFFFF"/>
                </a:solidFill>
              </a:rPr>
              <a:t>No clear determinants of  </a:t>
            </a:r>
            <a:r>
              <a:rPr lang="en-US" sz="3200" b="1" dirty="0" err="1" smtClean="0">
                <a:solidFill>
                  <a:srgbClr val="FFFFFF"/>
                </a:solidFill>
              </a:rPr>
              <a:t>hs-cTnT</a:t>
            </a:r>
            <a:r>
              <a:rPr lang="en-US" sz="3200" b="1" dirty="0" smtClean="0">
                <a:solidFill>
                  <a:srgbClr val="FFFFFF"/>
                </a:solidFill>
              </a:rPr>
              <a:t>  </a:t>
            </a:r>
            <a:r>
              <a:rPr lang="en-US" sz="3200" b="1" dirty="0">
                <a:solidFill>
                  <a:srgbClr val="FFFFFF"/>
                </a:solidFill>
              </a:rPr>
              <a:t>in </a:t>
            </a:r>
            <a:r>
              <a:rPr lang="en-US" sz="3200" b="1" dirty="0" smtClean="0">
                <a:solidFill>
                  <a:srgbClr val="FFFFFF"/>
                </a:solidFill>
              </a:rPr>
              <a:t>AECOPD</a:t>
            </a:r>
            <a:endParaRPr lang="it-IT" sz="3200" b="1" dirty="0">
              <a:solidFill>
                <a:srgbClr val="FFFFFF"/>
              </a:solidFill>
              <a:effectLst>
                <a:outerShdw blurRad="38100" dist="38100" dir="2700000" algn="tl">
                  <a:srgbClr val="000000">
                    <a:alpha val="43137"/>
                  </a:srgbClr>
                </a:outerShdw>
              </a:effectLst>
              <a:latin typeface="Arial" charset="0"/>
            </a:endParaRPr>
          </a:p>
        </p:txBody>
      </p:sp>
      <p:sp>
        <p:nvSpPr>
          <p:cNvPr id="5" name="Content Placeholder 2"/>
          <p:cNvSpPr>
            <a:spLocks/>
          </p:cNvSpPr>
          <p:nvPr/>
        </p:nvSpPr>
        <p:spPr bwMode="auto">
          <a:xfrm>
            <a:off x="1588" y="6224587"/>
            <a:ext cx="8986837" cy="4222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lstStyle/>
          <a:p>
            <a:pPr marL="533400" indent="-533400" algn="r">
              <a:spcBef>
                <a:spcPct val="20000"/>
              </a:spcBef>
              <a:defRPr/>
            </a:pPr>
            <a:r>
              <a:rPr lang="da-DK" b="1" i="1" dirty="0">
                <a:solidFill>
                  <a:srgbClr val="00FFFF"/>
                </a:solidFill>
                <a:latin typeface="Arial"/>
              </a:rPr>
              <a:t>Søyseth V, et al. Heart 2013;99:122–126.</a:t>
            </a:r>
            <a:endParaRPr lang="en-GB" b="1" i="1" dirty="0">
              <a:solidFill>
                <a:srgbClr val="00FFFF"/>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7735995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0" y="337"/>
            <a:ext cx="9144000" cy="17002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44" tIns="48972" rIns="97944" bIns="48972"/>
          <a:lstStyle/>
          <a:p>
            <a:pPr algn="ctr"/>
            <a:r>
              <a:rPr lang="en-US" sz="3200" b="1" dirty="0" smtClean="0">
                <a:solidFill>
                  <a:srgbClr val="FFFF00"/>
                </a:solidFill>
              </a:rPr>
              <a:t>ACUTE EXACERBATION OF COPD IS ASSOCIATED WITH 4-FOLD ELEVATION OF CARDIAC TROPONIN T</a:t>
            </a:r>
            <a:endParaRPr lang="en-US" sz="8000" b="1" dirty="0">
              <a:solidFill>
                <a:srgbClr val="FFFF00"/>
              </a:solidFill>
              <a:latin typeface="Arial" charset="0"/>
            </a:endParaRPr>
          </a:p>
        </p:txBody>
      </p:sp>
      <p:sp>
        <p:nvSpPr>
          <p:cNvPr id="5" name="Content Placeholder 2"/>
          <p:cNvSpPr>
            <a:spLocks/>
          </p:cNvSpPr>
          <p:nvPr/>
        </p:nvSpPr>
        <p:spPr bwMode="auto">
          <a:xfrm>
            <a:off x="30440" y="6435724"/>
            <a:ext cx="8986837" cy="4222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lstStyle/>
          <a:p>
            <a:pPr marL="533400" indent="-533400" algn="r">
              <a:spcBef>
                <a:spcPct val="20000"/>
              </a:spcBef>
              <a:defRPr/>
            </a:pPr>
            <a:r>
              <a:rPr lang="da-DK" b="1" i="1" dirty="0">
                <a:solidFill>
                  <a:srgbClr val="00FFFF"/>
                </a:solidFill>
                <a:latin typeface="Arial"/>
              </a:rPr>
              <a:t>Søyseth V, et al. Heart 2013;99:122–126.</a:t>
            </a:r>
            <a:endParaRPr lang="en-GB" b="1" i="1" dirty="0">
              <a:solidFill>
                <a:srgbClr val="00FFFF"/>
              </a:solidFill>
              <a:effectLst>
                <a:outerShdw blurRad="38100" dist="38100" dir="2700000" algn="tl">
                  <a:srgbClr val="000000">
                    <a:alpha val="43137"/>
                  </a:srgbClr>
                </a:outerShdw>
              </a:effectLst>
              <a:latin typeface="Aria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704" y="1988840"/>
            <a:ext cx="7117696" cy="4147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804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0" y="337"/>
            <a:ext cx="9144000" cy="17002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44" tIns="48972" rIns="97944" bIns="48972"/>
          <a:lstStyle/>
          <a:p>
            <a:pPr algn="ctr"/>
            <a:r>
              <a:rPr lang="en-US" sz="3200" b="1" dirty="0" smtClean="0">
                <a:solidFill>
                  <a:srgbClr val="FFFF00"/>
                </a:solidFill>
              </a:rPr>
              <a:t>ACUTE EXACERBATION OF COPD IS ASSOCIATED WITH 4-FOLD ELEVATION OF CARDIAC TROPONIN T</a:t>
            </a:r>
            <a:endParaRPr lang="en-US" sz="8000" b="1" dirty="0">
              <a:solidFill>
                <a:srgbClr val="FFFF00"/>
              </a:solidFill>
              <a:latin typeface="Arial" charset="0"/>
            </a:endParaRPr>
          </a:p>
        </p:txBody>
      </p:sp>
      <p:sp>
        <p:nvSpPr>
          <p:cNvPr id="5" name="Content Placeholder 2"/>
          <p:cNvSpPr>
            <a:spLocks/>
          </p:cNvSpPr>
          <p:nvPr/>
        </p:nvSpPr>
        <p:spPr bwMode="auto">
          <a:xfrm>
            <a:off x="1588" y="6224587"/>
            <a:ext cx="8986837" cy="4222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lstStyle/>
          <a:p>
            <a:pPr marL="533400" indent="-533400" algn="r">
              <a:spcBef>
                <a:spcPct val="20000"/>
              </a:spcBef>
              <a:defRPr/>
            </a:pPr>
            <a:r>
              <a:rPr lang="da-DK" b="1" i="1" dirty="0">
                <a:solidFill>
                  <a:srgbClr val="00FFFF"/>
                </a:solidFill>
                <a:latin typeface="Arial"/>
              </a:rPr>
              <a:t>Søyseth V, et al. Heart 2013;99:122–126.</a:t>
            </a:r>
            <a:endParaRPr lang="en-GB" b="1" i="1" dirty="0">
              <a:solidFill>
                <a:srgbClr val="00FFFF"/>
              </a:solidFill>
              <a:effectLst>
                <a:outerShdw blurRad="38100" dist="38100" dir="2700000" algn="tl">
                  <a:srgbClr val="000000">
                    <a:alpha val="43137"/>
                  </a:srgbClr>
                </a:outerShdw>
              </a:effectLst>
              <a:latin typeface="Aria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53" y="2276872"/>
            <a:ext cx="8905056"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804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0" y="-6330"/>
            <a:ext cx="9144000" cy="17002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44" tIns="48972" rIns="97944" bIns="48972"/>
          <a:lstStyle/>
          <a:p>
            <a:pPr algn="ctr"/>
            <a:r>
              <a:rPr lang="it-IT" sz="4400" b="1" dirty="0" smtClean="0">
                <a:solidFill>
                  <a:srgbClr val="FFFF00"/>
                </a:solidFill>
              </a:rPr>
              <a:t>RAISED TROPONIN LEVELS IN COPD: A POSSIBLE MECHANISM</a:t>
            </a:r>
            <a:endParaRPr lang="en-US" sz="11500" b="1" dirty="0">
              <a:solidFill>
                <a:srgbClr val="FFFF00"/>
              </a:solidFill>
              <a:latin typeface="Arial" charset="0"/>
            </a:endParaRPr>
          </a:p>
        </p:txBody>
      </p:sp>
      <p:sp>
        <p:nvSpPr>
          <p:cNvPr id="2" name="Rettangolo 1"/>
          <p:cNvSpPr/>
          <p:nvPr/>
        </p:nvSpPr>
        <p:spPr>
          <a:xfrm>
            <a:off x="1588" y="2060848"/>
            <a:ext cx="9142412" cy="3539430"/>
          </a:xfrm>
          <a:prstGeom prst="rect">
            <a:avLst/>
          </a:prstGeom>
        </p:spPr>
        <p:txBody>
          <a:bodyPr wrap="square">
            <a:spAutoFit/>
          </a:bodyPr>
          <a:lstStyle/>
          <a:p>
            <a:pPr algn="ctr"/>
            <a:r>
              <a:rPr lang="it-IT" sz="3200" b="1" dirty="0" smtClean="0">
                <a:solidFill>
                  <a:srgbClr val="FFFFFF"/>
                </a:solidFill>
              </a:rPr>
              <a:t>A </a:t>
            </a:r>
            <a:r>
              <a:rPr lang="en-US" sz="3200" b="1" dirty="0" smtClean="0">
                <a:solidFill>
                  <a:srgbClr val="FFFFFF"/>
                </a:solidFill>
              </a:rPr>
              <a:t>possible mechanisms which </a:t>
            </a:r>
            <a:r>
              <a:rPr lang="en-US" sz="3200" b="1" dirty="0">
                <a:solidFill>
                  <a:srgbClr val="FFFFFF"/>
                </a:solidFill>
              </a:rPr>
              <a:t>could account at least in part for </a:t>
            </a:r>
            <a:r>
              <a:rPr lang="en-US" sz="3200" b="1" dirty="0" smtClean="0">
                <a:solidFill>
                  <a:srgbClr val="FFFFFF"/>
                </a:solidFill>
              </a:rPr>
              <a:t>the troponin </a:t>
            </a:r>
            <a:r>
              <a:rPr lang="en-US" sz="3200" b="1" dirty="0">
                <a:solidFill>
                  <a:srgbClr val="FFFFFF"/>
                </a:solidFill>
              </a:rPr>
              <a:t>rises detected in </a:t>
            </a:r>
            <a:r>
              <a:rPr lang="en-US" sz="3200" b="1" dirty="0" smtClean="0">
                <a:solidFill>
                  <a:srgbClr val="FFFFFF"/>
                </a:solidFill>
              </a:rPr>
              <a:t>both</a:t>
            </a:r>
            <a:endParaRPr lang="en-US" sz="3200" b="1" dirty="0">
              <a:solidFill>
                <a:srgbClr val="FFFFFF"/>
              </a:solidFill>
            </a:endParaRPr>
          </a:p>
          <a:p>
            <a:pPr algn="ctr"/>
            <a:r>
              <a:rPr lang="en-US" sz="3200" b="1" dirty="0">
                <a:solidFill>
                  <a:srgbClr val="FFFFFF"/>
                </a:solidFill>
              </a:rPr>
              <a:t>acute exacerbation of COPD and </a:t>
            </a:r>
            <a:r>
              <a:rPr lang="en-US" sz="3200" b="1" dirty="0" smtClean="0">
                <a:solidFill>
                  <a:srgbClr val="FFFFFF"/>
                </a:solidFill>
              </a:rPr>
              <a:t>stable COPD could be  </a:t>
            </a:r>
            <a:r>
              <a:rPr lang="en-US" sz="3200" b="1" dirty="0">
                <a:solidFill>
                  <a:srgbClr val="FFFFFF"/>
                </a:solidFill>
              </a:rPr>
              <a:t>right ventricular myocardial</a:t>
            </a:r>
          </a:p>
          <a:p>
            <a:pPr algn="ctr"/>
            <a:r>
              <a:rPr lang="en-US" sz="3200" b="1" dirty="0">
                <a:solidFill>
                  <a:srgbClr val="FFFFFF"/>
                </a:solidFill>
              </a:rPr>
              <a:t>necrosis and </a:t>
            </a:r>
            <a:r>
              <a:rPr lang="en-US" sz="3200" b="1" dirty="0" smtClean="0">
                <a:solidFill>
                  <a:srgbClr val="FFFFFF"/>
                </a:solidFill>
              </a:rPr>
              <a:t>inflammation, </a:t>
            </a:r>
            <a:r>
              <a:rPr lang="en-US" sz="3200" b="1" dirty="0">
                <a:solidFill>
                  <a:srgbClr val="FFFFFF"/>
                </a:solidFill>
              </a:rPr>
              <a:t>thought secondary</a:t>
            </a:r>
          </a:p>
          <a:p>
            <a:pPr algn="ctr"/>
            <a:r>
              <a:rPr lang="en-US" sz="3200" b="1" dirty="0">
                <a:solidFill>
                  <a:srgbClr val="FFFFFF"/>
                </a:solidFill>
              </a:rPr>
              <a:t>to increased right ventricular stretch and</a:t>
            </a:r>
          </a:p>
          <a:p>
            <a:pPr algn="ctr"/>
            <a:r>
              <a:rPr lang="it-IT" sz="3200" b="1" dirty="0" err="1" smtClean="0">
                <a:solidFill>
                  <a:srgbClr val="FFFFFF"/>
                </a:solidFill>
              </a:rPr>
              <a:t>strain</a:t>
            </a:r>
            <a:endParaRPr lang="it-IT" sz="3200" b="1" dirty="0">
              <a:solidFill>
                <a:srgbClr val="FFFFFF"/>
              </a:solidFill>
              <a:effectLst>
                <a:outerShdw blurRad="38100" dist="38100" dir="2700000" algn="tl">
                  <a:srgbClr val="000000">
                    <a:alpha val="43137"/>
                  </a:srgbClr>
                </a:outerShdw>
              </a:effectLst>
              <a:latin typeface="Arial" charset="0"/>
            </a:endParaRPr>
          </a:p>
        </p:txBody>
      </p:sp>
      <p:sp>
        <p:nvSpPr>
          <p:cNvPr id="5" name="Content Placeholder 2"/>
          <p:cNvSpPr>
            <a:spLocks/>
          </p:cNvSpPr>
          <p:nvPr/>
        </p:nvSpPr>
        <p:spPr bwMode="auto">
          <a:xfrm>
            <a:off x="1588" y="6224586"/>
            <a:ext cx="9142412" cy="4222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lstStyle/>
          <a:p>
            <a:pPr marL="533400" indent="-533400" algn="r">
              <a:spcBef>
                <a:spcPct val="20000"/>
              </a:spcBef>
              <a:defRPr/>
            </a:pPr>
            <a:r>
              <a:rPr lang="it-IT" sz="3200" b="1" i="1" dirty="0">
                <a:solidFill>
                  <a:srgbClr val="00FFFF"/>
                </a:solidFill>
              </a:rPr>
              <a:t>Orde MM. </a:t>
            </a:r>
            <a:r>
              <a:rPr lang="it-IT" sz="3200" b="1" i="1" dirty="0" err="1">
                <a:solidFill>
                  <a:srgbClr val="00FFFF"/>
                </a:solidFill>
              </a:rPr>
              <a:t>Heart</a:t>
            </a:r>
            <a:r>
              <a:rPr lang="it-IT" sz="3200" b="1" i="1" dirty="0">
                <a:solidFill>
                  <a:srgbClr val="00FFFF"/>
                </a:solidFill>
              </a:rPr>
              <a:t> 2013;99:894.</a:t>
            </a:r>
            <a:endParaRPr lang="en-GB" sz="3200" b="1" i="1" dirty="0">
              <a:solidFill>
                <a:srgbClr val="00FFFF"/>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Grp="1" noChangeArrowheads="1"/>
          </p:cNvSpPr>
          <p:nvPr>
            <p:ph type="title"/>
          </p:nvPr>
        </p:nvSpPr>
        <p:spPr>
          <a:xfrm>
            <a:off x="836612" y="116632"/>
            <a:ext cx="7629525" cy="666750"/>
          </a:xfrm>
          <a:solidFill>
            <a:srgbClr val="000099"/>
          </a:solidFill>
        </p:spPr>
        <p:txBody>
          <a:bodyPr lIns="85339" tIns="42669" rIns="85339" bIns="42669" anchor="t"/>
          <a:lstStyle/>
          <a:p>
            <a:r>
              <a:rPr lang="en-GB" sz="4000" b="1" smtClean="0">
                <a:solidFill>
                  <a:srgbClr val="FFFF00"/>
                </a:solidFill>
              </a:rPr>
              <a:t>Pathogenesis of COPD</a:t>
            </a:r>
            <a:r>
              <a:rPr lang="en-GB" sz="3200" b="1" smtClean="0">
                <a:solidFill>
                  <a:srgbClr val="FFFF00"/>
                </a:solidFill>
              </a:rPr>
              <a:t/>
            </a:r>
            <a:br>
              <a:rPr lang="en-GB" sz="3200" b="1" smtClean="0">
                <a:solidFill>
                  <a:srgbClr val="FFFF00"/>
                </a:solidFill>
              </a:rPr>
            </a:br>
            <a:endParaRPr lang="en-GB" sz="2300" b="1" smtClean="0">
              <a:solidFill>
                <a:srgbClr val="FFFF00"/>
              </a:solidFill>
            </a:endParaRPr>
          </a:p>
        </p:txBody>
      </p:sp>
      <p:sp>
        <p:nvSpPr>
          <p:cNvPr id="241666" name="Text Box 3"/>
          <p:cNvSpPr txBox="1">
            <a:spLocks noChangeArrowheads="1"/>
          </p:cNvSpPr>
          <p:nvPr/>
        </p:nvSpPr>
        <p:spPr bwMode="auto">
          <a:xfrm>
            <a:off x="170829" y="6027639"/>
            <a:ext cx="9144000" cy="732502"/>
          </a:xfrm>
          <a:prstGeom prst="rect">
            <a:avLst/>
          </a:prstGeom>
          <a:noFill/>
          <a:ln w="9525">
            <a:noFill/>
            <a:miter lim="800000"/>
            <a:headEnd/>
            <a:tailEnd/>
          </a:ln>
        </p:spPr>
        <p:txBody>
          <a:bodyPr wrap="square" lIns="85339" tIns="42669" rIns="85339" bIns="42669">
            <a:spAutoFit/>
          </a:bodyPr>
          <a:lstStyle/>
          <a:p>
            <a:pPr algn="ctr" defTabSz="852488" eaLnBrk="0" hangingPunct="0"/>
            <a:r>
              <a:rPr lang="en-GB" sz="2100" b="1" dirty="0" smtClean="0">
                <a:solidFill>
                  <a:srgbClr val="33CCFF"/>
                </a:solidFill>
                <a:latin typeface="Times New Roman" pitchFamily="18" charset="0"/>
              </a:rPr>
              <a:t>Adapted from PJ Barnes, 2000; Fabbri</a:t>
            </a:r>
            <a:r>
              <a:rPr lang="en-GB" sz="2100" b="1" dirty="0">
                <a:solidFill>
                  <a:srgbClr val="33CCFF"/>
                </a:solidFill>
                <a:latin typeface="Times New Roman" pitchFamily="18" charset="0"/>
              </a:rPr>
              <a:t>, </a:t>
            </a:r>
            <a:r>
              <a:rPr lang="en-GB" sz="2100" b="1" dirty="0" err="1">
                <a:solidFill>
                  <a:srgbClr val="33CCFF"/>
                </a:solidFill>
                <a:latin typeface="Times New Roman" pitchFamily="18" charset="0"/>
              </a:rPr>
              <a:t>Sinigaglia</a:t>
            </a:r>
            <a:r>
              <a:rPr lang="en-GB" sz="2100" b="1" dirty="0">
                <a:solidFill>
                  <a:srgbClr val="33CCFF"/>
                </a:solidFill>
                <a:latin typeface="Times New Roman" pitchFamily="18" charset="0"/>
              </a:rPr>
              <a:t>, </a:t>
            </a:r>
            <a:r>
              <a:rPr lang="en-GB" sz="2100" b="1" dirty="0" err="1">
                <a:solidFill>
                  <a:srgbClr val="33CCFF"/>
                </a:solidFill>
                <a:latin typeface="Times New Roman" pitchFamily="18" charset="0"/>
              </a:rPr>
              <a:t>Papi</a:t>
            </a:r>
            <a:r>
              <a:rPr lang="en-GB" sz="2100" b="1" dirty="0">
                <a:solidFill>
                  <a:srgbClr val="33CCFF"/>
                </a:solidFill>
                <a:latin typeface="Times New Roman" pitchFamily="18" charset="0"/>
              </a:rPr>
              <a:t>, </a:t>
            </a:r>
            <a:r>
              <a:rPr lang="en-GB" sz="2100" b="1" dirty="0" err="1">
                <a:solidFill>
                  <a:srgbClr val="33CCFF"/>
                </a:solidFill>
                <a:latin typeface="Times New Roman" pitchFamily="18" charset="0"/>
              </a:rPr>
              <a:t>Saetta</a:t>
            </a:r>
            <a:r>
              <a:rPr lang="en-GB" sz="2100" b="1" dirty="0">
                <a:solidFill>
                  <a:srgbClr val="33CCFF"/>
                </a:solidFill>
                <a:latin typeface="Times New Roman" pitchFamily="18" charset="0"/>
              </a:rPr>
              <a:t> </a:t>
            </a:r>
            <a:r>
              <a:rPr lang="en-GB" sz="2100" b="1" dirty="0" smtClean="0">
                <a:solidFill>
                  <a:srgbClr val="33CCFF"/>
                </a:solidFill>
                <a:latin typeface="Times New Roman" pitchFamily="18" charset="0"/>
              </a:rPr>
              <a:t>2002; </a:t>
            </a:r>
            <a:r>
              <a:rPr lang="en-GB" sz="2100" b="1" dirty="0" err="1" smtClean="0">
                <a:solidFill>
                  <a:srgbClr val="33CCFF"/>
                </a:solidFill>
                <a:latin typeface="Times New Roman" pitchFamily="18" charset="0"/>
              </a:rPr>
              <a:t>Cosio</a:t>
            </a:r>
            <a:r>
              <a:rPr lang="en-GB" sz="2100" b="1" dirty="0" smtClean="0">
                <a:solidFill>
                  <a:srgbClr val="33CCFF"/>
                </a:solidFill>
                <a:latin typeface="Times New Roman" pitchFamily="18" charset="0"/>
              </a:rPr>
              <a:t>, </a:t>
            </a:r>
            <a:r>
              <a:rPr lang="en-GB" sz="2100" b="1" dirty="0" err="1" smtClean="0">
                <a:solidFill>
                  <a:srgbClr val="33CCFF"/>
                </a:solidFill>
                <a:latin typeface="Times New Roman" pitchFamily="18" charset="0"/>
              </a:rPr>
              <a:t>Saetta</a:t>
            </a:r>
            <a:r>
              <a:rPr lang="en-GB" sz="2100" b="1" dirty="0" smtClean="0">
                <a:solidFill>
                  <a:srgbClr val="33CCFF"/>
                </a:solidFill>
                <a:latin typeface="Times New Roman" pitchFamily="18" charset="0"/>
              </a:rPr>
              <a:t> and </a:t>
            </a:r>
            <a:r>
              <a:rPr lang="en-GB" sz="2100" b="1" dirty="0" err="1" smtClean="0">
                <a:solidFill>
                  <a:srgbClr val="33CCFF"/>
                </a:solidFill>
                <a:latin typeface="Times New Roman" pitchFamily="18" charset="0"/>
              </a:rPr>
              <a:t>Cosio</a:t>
            </a:r>
            <a:r>
              <a:rPr lang="en-GB" sz="2100" b="1" dirty="0" smtClean="0">
                <a:solidFill>
                  <a:srgbClr val="33CCFF"/>
                </a:solidFill>
                <a:latin typeface="Times New Roman" pitchFamily="18" charset="0"/>
              </a:rPr>
              <a:t> 2012</a:t>
            </a:r>
            <a:endParaRPr lang="en-GB" sz="2100" b="1" dirty="0">
              <a:solidFill>
                <a:srgbClr val="33CCFF"/>
              </a:solidFill>
              <a:latin typeface="Times New Roman" pitchFamily="18" charset="0"/>
            </a:endParaRPr>
          </a:p>
        </p:txBody>
      </p:sp>
      <p:sp>
        <p:nvSpPr>
          <p:cNvPr id="241667" name="AutoShape 4"/>
          <p:cNvSpPr>
            <a:spLocks noChangeArrowheads="1"/>
          </p:cNvSpPr>
          <p:nvPr/>
        </p:nvSpPr>
        <p:spPr bwMode="auto">
          <a:xfrm>
            <a:off x="4364037" y="1500932"/>
            <a:ext cx="84138" cy="133350"/>
          </a:xfrm>
          <a:prstGeom prst="flowChartDelay">
            <a:avLst/>
          </a:prstGeom>
          <a:solidFill>
            <a:srgbClr val="C0C0C0"/>
          </a:solidFill>
          <a:ln w="9525">
            <a:solidFill>
              <a:schemeClr val="bg1"/>
            </a:solidFill>
            <a:miter lim="800000"/>
            <a:headEnd/>
            <a:tailEnd/>
          </a:ln>
        </p:spPr>
        <p:txBody>
          <a:bodyPr wrap="none" anchor="ctr"/>
          <a:lstStyle/>
          <a:p>
            <a:endParaRPr lang="it-IT">
              <a:solidFill>
                <a:srgbClr val="FFFFFF"/>
              </a:solidFill>
            </a:endParaRPr>
          </a:p>
        </p:txBody>
      </p:sp>
      <p:sp>
        <p:nvSpPr>
          <p:cNvPr id="241668" name="Rectangle 5"/>
          <p:cNvSpPr>
            <a:spLocks noChangeArrowheads="1"/>
          </p:cNvSpPr>
          <p:nvPr/>
        </p:nvSpPr>
        <p:spPr bwMode="auto">
          <a:xfrm>
            <a:off x="3787775" y="1494582"/>
            <a:ext cx="592137" cy="171450"/>
          </a:xfrm>
          <a:prstGeom prst="rect">
            <a:avLst/>
          </a:prstGeom>
          <a:solidFill>
            <a:srgbClr val="FFFFCC"/>
          </a:solidFill>
          <a:ln w="9525">
            <a:solidFill>
              <a:schemeClr val="bg1"/>
            </a:solidFill>
            <a:miter lim="800000"/>
            <a:headEnd/>
            <a:tailEnd/>
          </a:ln>
        </p:spPr>
        <p:txBody>
          <a:bodyPr wrap="none" anchor="ctr"/>
          <a:lstStyle/>
          <a:p>
            <a:endParaRPr lang="it-IT">
              <a:solidFill>
                <a:srgbClr val="FFFFFF"/>
              </a:solidFill>
            </a:endParaRPr>
          </a:p>
        </p:txBody>
      </p:sp>
      <p:sp>
        <p:nvSpPr>
          <p:cNvPr id="241669" name="Rectangle 6"/>
          <p:cNvSpPr>
            <a:spLocks noChangeArrowheads="1"/>
          </p:cNvSpPr>
          <p:nvPr/>
        </p:nvSpPr>
        <p:spPr bwMode="auto">
          <a:xfrm>
            <a:off x="3533775" y="1494582"/>
            <a:ext cx="236537" cy="171450"/>
          </a:xfrm>
          <a:prstGeom prst="rect">
            <a:avLst/>
          </a:prstGeom>
          <a:solidFill>
            <a:srgbClr val="FFCC66"/>
          </a:solidFill>
          <a:ln w="9525">
            <a:solidFill>
              <a:schemeClr val="bg1"/>
            </a:solidFill>
            <a:miter lim="800000"/>
            <a:headEnd/>
            <a:tailEnd/>
          </a:ln>
        </p:spPr>
        <p:txBody>
          <a:bodyPr wrap="none" anchor="ctr"/>
          <a:lstStyle/>
          <a:p>
            <a:endParaRPr lang="it-IT">
              <a:solidFill>
                <a:srgbClr val="FFFFFF"/>
              </a:solidFill>
            </a:endParaRPr>
          </a:p>
        </p:txBody>
      </p:sp>
      <p:sp>
        <p:nvSpPr>
          <p:cNvPr id="241670" name="Freeform 7"/>
          <p:cNvSpPr>
            <a:spLocks/>
          </p:cNvSpPr>
          <p:nvPr/>
        </p:nvSpPr>
        <p:spPr bwMode="auto">
          <a:xfrm>
            <a:off x="4511675" y="1170732"/>
            <a:ext cx="66675" cy="361950"/>
          </a:xfrm>
          <a:custGeom>
            <a:avLst/>
            <a:gdLst>
              <a:gd name="T0" fmla="*/ 2147483647 w 78"/>
              <a:gd name="T1" fmla="*/ 2147483647 h 312"/>
              <a:gd name="T2" fmla="*/ 2147483647 w 78"/>
              <a:gd name="T3" fmla="*/ 2147483647 h 312"/>
              <a:gd name="T4" fmla="*/ 2147483647 w 78"/>
              <a:gd name="T5" fmla="*/ 2147483647 h 312"/>
              <a:gd name="T6" fmla="*/ 2147483647 w 78"/>
              <a:gd name="T7" fmla="*/ 0 h 312"/>
              <a:gd name="T8" fmla="*/ 0 60000 65536"/>
              <a:gd name="T9" fmla="*/ 0 60000 65536"/>
              <a:gd name="T10" fmla="*/ 0 60000 65536"/>
              <a:gd name="T11" fmla="*/ 0 60000 65536"/>
              <a:gd name="T12" fmla="*/ 0 w 78"/>
              <a:gd name="T13" fmla="*/ 0 h 312"/>
              <a:gd name="T14" fmla="*/ 78 w 78"/>
              <a:gd name="T15" fmla="*/ 312 h 312"/>
            </a:gdLst>
            <a:ahLst/>
            <a:cxnLst>
              <a:cxn ang="T8">
                <a:pos x="T0" y="T1"/>
              </a:cxn>
              <a:cxn ang="T9">
                <a:pos x="T2" y="T3"/>
              </a:cxn>
              <a:cxn ang="T10">
                <a:pos x="T4" y="T5"/>
              </a:cxn>
              <a:cxn ang="T11">
                <a:pos x="T6" y="T7"/>
              </a:cxn>
            </a:cxnLst>
            <a:rect l="T12" t="T13" r="T14" b="T15"/>
            <a:pathLst>
              <a:path w="78" h="312">
                <a:moveTo>
                  <a:pt x="16" y="312"/>
                </a:moveTo>
                <a:cubicBezTo>
                  <a:pt x="47" y="269"/>
                  <a:pt x="78" y="226"/>
                  <a:pt x="76" y="192"/>
                </a:cubicBezTo>
                <a:cubicBezTo>
                  <a:pt x="74" y="158"/>
                  <a:pt x="8" y="140"/>
                  <a:pt x="4" y="108"/>
                </a:cubicBezTo>
                <a:cubicBezTo>
                  <a:pt x="0" y="76"/>
                  <a:pt x="26" y="38"/>
                  <a:pt x="52" y="0"/>
                </a:cubicBezTo>
              </a:path>
            </a:pathLst>
          </a:custGeom>
          <a:noFill/>
          <a:ln w="9525">
            <a:solidFill>
              <a:schemeClr val="bg1"/>
            </a:solidFill>
            <a:round/>
            <a:headEnd/>
            <a:tailEnd/>
          </a:ln>
        </p:spPr>
        <p:txBody>
          <a:bodyPr wrap="none" anchor="ctr"/>
          <a:lstStyle/>
          <a:p>
            <a:endParaRPr lang="it-IT"/>
          </a:p>
        </p:txBody>
      </p:sp>
      <p:sp>
        <p:nvSpPr>
          <p:cNvPr id="241671" name="Freeform 8"/>
          <p:cNvSpPr>
            <a:spLocks/>
          </p:cNvSpPr>
          <p:nvPr/>
        </p:nvSpPr>
        <p:spPr bwMode="auto">
          <a:xfrm>
            <a:off x="4532312" y="1146920"/>
            <a:ext cx="131763" cy="404812"/>
          </a:xfrm>
          <a:custGeom>
            <a:avLst/>
            <a:gdLst>
              <a:gd name="T0" fmla="*/ 2147483647 w 93"/>
              <a:gd name="T1" fmla="*/ 0 h 255"/>
              <a:gd name="T2" fmla="*/ 2147483647 w 93"/>
              <a:gd name="T3" fmla="*/ 2147483647 h 255"/>
              <a:gd name="T4" fmla="*/ 2147483647 w 93"/>
              <a:gd name="T5" fmla="*/ 2147483647 h 255"/>
              <a:gd name="T6" fmla="*/ 2147483647 w 93"/>
              <a:gd name="T7" fmla="*/ 2147483647 h 255"/>
              <a:gd name="T8" fmla="*/ 2147483647 w 93"/>
              <a:gd name="T9" fmla="*/ 2147483647 h 255"/>
              <a:gd name="T10" fmla="*/ 0 w 93"/>
              <a:gd name="T11" fmla="*/ 2147483647 h 255"/>
              <a:gd name="T12" fmla="*/ 0 60000 65536"/>
              <a:gd name="T13" fmla="*/ 0 60000 65536"/>
              <a:gd name="T14" fmla="*/ 0 60000 65536"/>
              <a:gd name="T15" fmla="*/ 0 60000 65536"/>
              <a:gd name="T16" fmla="*/ 0 60000 65536"/>
              <a:gd name="T17" fmla="*/ 0 60000 65536"/>
              <a:gd name="T18" fmla="*/ 0 w 93"/>
              <a:gd name="T19" fmla="*/ 0 h 255"/>
              <a:gd name="T20" fmla="*/ 93 w 93"/>
              <a:gd name="T21" fmla="*/ 255 h 255"/>
            </a:gdLst>
            <a:ahLst/>
            <a:cxnLst>
              <a:cxn ang="T12">
                <a:pos x="T0" y="T1"/>
              </a:cxn>
              <a:cxn ang="T13">
                <a:pos x="T2" y="T3"/>
              </a:cxn>
              <a:cxn ang="T14">
                <a:pos x="T4" y="T5"/>
              </a:cxn>
              <a:cxn ang="T15">
                <a:pos x="T6" y="T7"/>
              </a:cxn>
              <a:cxn ang="T16">
                <a:pos x="T8" y="T9"/>
              </a:cxn>
              <a:cxn ang="T17">
                <a:pos x="T10" y="T11"/>
              </a:cxn>
            </a:cxnLst>
            <a:rect l="T18" t="T19" r="T20" b="T21"/>
            <a:pathLst>
              <a:path w="93" h="255">
                <a:moveTo>
                  <a:pt x="93" y="0"/>
                </a:moveTo>
                <a:cubicBezTo>
                  <a:pt x="81" y="24"/>
                  <a:pt x="32" y="32"/>
                  <a:pt x="66" y="66"/>
                </a:cubicBezTo>
                <a:cubicBezTo>
                  <a:pt x="60" y="91"/>
                  <a:pt x="60" y="138"/>
                  <a:pt x="56" y="153"/>
                </a:cubicBezTo>
                <a:cubicBezTo>
                  <a:pt x="52" y="168"/>
                  <a:pt x="46" y="142"/>
                  <a:pt x="43" y="154"/>
                </a:cubicBezTo>
                <a:cubicBezTo>
                  <a:pt x="31" y="173"/>
                  <a:pt x="41" y="205"/>
                  <a:pt x="32" y="226"/>
                </a:cubicBezTo>
                <a:cubicBezTo>
                  <a:pt x="26" y="242"/>
                  <a:pt x="0" y="255"/>
                  <a:pt x="0" y="255"/>
                </a:cubicBezTo>
              </a:path>
            </a:pathLst>
          </a:custGeom>
          <a:noFill/>
          <a:ln w="9525">
            <a:solidFill>
              <a:schemeClr val="bg1"/>
            </a:solidFill>
            <a:round/>
            <a:headEnd/>
            <a:tailEnd/>
          </a:ln>
        </p:spPr>
        <p:txBody>
          <a:bodyPr wrap="none" anchor="ctr"/>
          <a:lstStyle/>
          <a:p>
            <a:endParaRPr lang="it-IT"/>
          </a:p>
        </p:txBody>
      </p:sp>
      <p:sp>
        <p:nvSpPr>
          <p:cNvPr id="241672" name="Freeform 9"/>
          <p:cNvSpPr>
            <a:spLocks/>
          </p:cNvSpPr>
          <p:nvPr/>
        </p:nvSpPr>
        <p:spPr bwMode="auto">
          <a:xfrm>
            <a:off x="3616325" y="2170857"/>
            <a:ext cx="769937" cy="642938"/>
          </a:xfrm>
          <a:custGeom>
            <a:avLst/>
            <a:gdLst>
              <a:gd name="T0" fmla="*/ 2147483647 w 544"/>
              <a:gd name="T1" fmla="*/ 2147483647 h 404"/>
              <a:gd name="T2" fmla="*/ 2147483647 w 544"/>
              <a:gd name="T3" fmla="*/ 2147483647 h 404"/>
              <a:gd name="T4" fmla="*/ 2147483647 w 544"/>
              <a:gd name="T5" fmla="*/ 2147483647 h 404"/>
              <a:gd name="T6" fmla="*/ 2147483647 w 544"/>
              <a:gd name="T7" fmla="*/ 2147483647 h 404"/>
              <a:gd name="T8" fmla="*/ 2147483647 w 544"/>
              <a:gd name="T9" fmla="*/ 2147483647 h 404"/>
              <a:gd name="T10" fmla="*/ 2147483647 w 544"/>
              <a:gd name="T11" fmla="*/ 2147483647 h 404"/>
              <a:gd name="T12" fmla="*/ 2147483647 w 544"/>
              <a:gd name="T13" fmla="*/ 2147483647 h 404"/>
              <a:gd name="T14" fmla="*/ 2147483647 w 544"/>
              <a:gd name="T15" fmla="*/ 2147483647 h 404"/>
              <a:gd name="T16" fmla="*/ 2147483647 w 544"/>
              <a:gd name="T17" fmla="*/ 2147483647 h 404"/>
              <a:gd name="T18" fmla="*/ 2147483647 w 544"/>
              <a:gd name="T19" fmla="*/ 2147483647 h 404"/>
              <a:gd name="T20" fmla="*/ 2147483647 w 544"/>
              <a:gd name="T21" fmla="*/ 2147483647 h 404"/>
              <a:gd name="T22" fmla="*/ 2147483647 w 544"/>
              <a:gd name="T23" fmla="*/ 2147483647 h 404"/>
              <a:gd name="T24" fmla="*/ 2147483647 w 544"/>
              <a:gd name="T25" fmla="*/ 2147483647 h 404"/>
              <a:gd name="T26" fmla="*/ 2147483647 w 544"/>
              <a:gd name="T27" fmla="*/ 2147483647 h 4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4"/>
              <a:gd name="T43" fmla="*/ 0 h 404"/>
              <a:gd name="T44" fmla="*/ 544 w 544"/>
              <a:gd name="T45" fmla="*/ 404 h 4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4" h="404">
                <a:moveTo>
                  <a:pt x="122" y="7"/>
                </a:moveTo>
                <a:cubicBezTo>
                  <a:pt x="189" y="0"/>
                  <a:pt x="422" y="22"/>
                  <a:pt x="473" y="37"/>
                </a:cubicBezTo>
                <a:cubicBezTo>
                  <a:pt x="524" y="53"/>
                  <a:pt x="430" y="87"/>
                  <a:pt x="428" y="98"/>
                </a:cubicBezTo>
                <a:cubicBezTo>
                  <a:pt x="427" y="110"/>
                  <a:pt x="446" y="105"/>
                  <a:pt x="464" y="109"/>
                </a:cubicBezTo>
                <a:cubicBezTo>
                  <a:pt x="482" y="112"/>
                  <a:pt x="529" y="95"/>
                  <a:pt x="536" y="119"/>
                </a:cubicBezTo>
                <a:cubicBezTo>
                  <a:pt x="544" y="143"/>
                  <a:pt x="509" y="214"/>
                  <a:pt x="509" y="251"/>
                </a:cubicBezTo>
                <a:cubicBezTo>
                  <a:pt x="509" y="289"/>
                  <a:pt x="542" y="324"/>
                  <a:pt x="536" y="343"/>
                </a:cubicBezTo>
                <a:cubicBezTo>
                  <a:pt x="530" y="362"/>
                  <a:pt x="518" y="356"/>
                  <a:pt x="473" y="363"/>
                </a:cubicBezTo>
                <a:cubicBezTo>
                  <a:pt x="428" y="370"/>
                  <a:pt x="338" y="404"/>
                  <a:pt x="266" y="384"/>
                </a:cubicBezTo>
                <a:cubicBezTo>
                  <a:pt x="194" y="363"/>
                  <a:pt x="81" y="277"/>
                  <a:pt x="41" y="241"/>
                </a:cubicBezTo>
                <a:cubicBezTo>
                  <a:pt x="0" y="205"/>
                  <a:pt x="15" y="195"/>
                  <a:pt x="23" y="170"/>
                </a:cubicBezTo>
                <a:cubicBezTo>
                  <a:pt x="31" y="145"/>
                  <a:pt x="85" y="115"/>
                  <a:pt x="90" y="92"/>
                </a:cubicBezTo>
                <a:cubicBezTo>
                  <a:pt x="95" y="69"/>
                  <a:pt x="49" y="46"/>
                  <a:pt x="54" y="32"/>
                </a:cubicBezTo>
                <a:cubicBezTo>
                  <a:pt x="59" y="18"/>
                  <a:pt x="108" y="12"/>
                  <a:pt x="122" y="7"/>
                </a:cubicBezTo>
                <a:close/>
              </a:path>
            </a:pathLst>
          </a:custGeom>
          <a:solidFill>
            <a:srgbClr val="66FFCC"/>
          </a:solidFill>
          <a:ln w="9525">
            <a:noFill/>
            <a:round/>
            <a:headEnd/>
            <a:tailEnd/>
          </a:ln>
          <a:effectLst>
            <a:prstShdw prst="shdw17" dist="17961" dir="2700000">
              <a:srgbClr val="3D997A"/>
            </a:prstShdw>
          </a:effectLst>
        </p:spPr>
        <p:txBody>
          <a:bodyPr wrap="none" anchor="ctr"/>
          <a:lstStyle/>
          <a:p>
            <a:endParaRPr lang="it-IT"/>
          </a:p>
        </p:txBody>
      </p:sp>
      <p:sp>
        <p:nvSpPr>
          <p:cNvPr id="564234" name="Freeform 10"/>
          <p:cNvSpPr>
            <a:spLocks/>
          </p:cNvSpPr>
          <p:nvPr/>
        </p:nvSpPr>
        <p:spPr bwMode="auto">
          <a:xfrm rot="-1615757">
            <a:off x="3800475" y="2328020"/>
            <a:ext cx="260350" cy="452437"/>
          </a:xfrm>
          <a:custGeom>
            <a:avLst/>
            <a:gdLst/>
            <a:ahLst/>
            <a:cxnLst>
              <a:cxn ang="0">
                <a:pos x="200" y="6"/>
              </a:cxn>
              <a:cxn ang="0">
                <a:pos x="32" y="42"/>
              </a:cxn>
              <a:cxn ang="0">
                <a:pos x="32" y="198"/>
              </a:cxn>
              <a:cxn ang="0">
                <a:pos x="224" y="282"/>
              </a:cxn>
              <a:cxn ang="0">
                <a:pos x="320" y="438"/>
              </a:cxn>
              <a:cxn ang="0">
                <a:pos x="560" y="438"/>
              </a:cxn>
              <a:cxn ang="0">
                <a:pos x="584" y="270"/>
              </a:cxn>
              <a:cxn ang="0">
                <a:pos x="464" y="354"/>
              </a:cxn>
              <a:cxn ang="0">
                <a:pos x="368" y="354"/>
              </a:cxn>
              <a:cxn ang="0">
                <a:pos x="356" y="78"/>
              </a:cxn>
              <a:cxn ang="0">
                <a:pos x="200" y="6"/>
              </a:cxn>
            </a:cxnLst>
            <a:rect l="0" t="0" r="r" b="b"/>
            <a:pathLst>
              <a:path w="604" h="466">
                <a:moveTo>
                  <a:pt x="200" y="6"/>
                </a:moveTo>
                <a:cubicBezTo>
                  <a:pt x="146" y="0"/>
                  <a:pt x="60" y="10"/>
                  <a:pt x="32" y="42"/>
                </a:cubicBezTo>
                <a:cubicBezTo>
                  <a:pt x="4" y="74"/>
                  <a:pt x="0" y="158"/>
                  <a:pt x="32" y="198"/>
                </a:cubicBezTo>
                <a:cubicBezTo>
                  <a:pt x="64" y="238"/>
                  <a:pt x="176" y="242"/>
                  <a:pt x="224" y="282"/>
                </a:cubicBezTo>
                <a:cubicBezTo>
                  <a:pt x="272" y="322"/>
                  <a:pt x="264" y="412"/>
                  <a:pt x="320" y="438"/>
                </a:cubicBezTo>
                <a:cubicBezTo>
                  <a:pt x="376" y="464"/>
                  <a:pt x="516" y="466"/>
                  <a:pt x="560" y="438"/>
                </a:cubicBezTo>
                <a:cubicBezTo>
                  <a:pt x="604" y="410"/>
                  <a:pt x="600" y="284"/>
                  <a:pt x="584" y="270"/>
                </a:cubicBezTo>
                <a:cubicBezTo>
                  <a:pt x="568" y="256"/>
                  <a:pt x="500" y="340"/>
                  <a:pt x="464" y="354"/>
                </a:cubicBezTo>
                <a:cubicBezTo>
                  <a:pt x="428" y="368"/>
                  <a:pt x="386" y="400"/>
                  <a:pt x="368" y="354"/>
                </a:cubicBezTo>
                <a:cubicBezTo>
                  <a:pt x="350" y="308"/>
                  <a:pt x="380" y="136"/>
                  <a:pt x="356" y="78"/>
                </a:cubicBezTo>
                <a:cubicBezTo>
                  <a:pt x="332" y="20"/>
                  <a:pt x="254" y="12"/>
                  <a:pt x="200" y="6"/>
                </a:cubicBezTo>
                <a:close/>
              </a:path>
            </a:pathLst>
          </a:custGeom>
          <a:solidFill>
            <a:schemeClr val="tx1"/>
          </a:solidFill>
          <a:ln w="9525">
            <a:noFill/>
            <a:round/>
            <a:headEnd/>
            <a:tailEnd/>
          </a:ln>
          <a:effectLst>
            <a:prstShdw prst="shdw17" dist="17961" dir="2700000">
              <a:schemeClr val="tx1">
                <a:gamma/>
                <a:shade val="60000"/>
                <a:invGamma/>
              </a:schemeClr>
            </a:prstShdw>
          </a:effectLst>
        </p:spPr>
        <p:txBody>
          <a:bodyPr wrap="none" anchor="ctr"/>
          <a:lstStyle/>
          <a:p>
            <a:pPr>
              <a:defRPr/>
            </a:pPr>
            <a:endParaRPr lang="it-IT">
              <a:solidFill>
                <a:srgbClr val="FFFFFF"/>
              </a:solidFill>
              <a:cs typeface="+mn-cs"/>
            </a:endParaRPr>
          </a:p>
        </p:txBody>
      </p:sp>
      <p:sp>
        <p:nvSpPr>
          <p:cNvPr id="241674" name="Oval 11"/>
          <p:cNvSpPr>
            <a:spLocks noChangeArrowheads="1"/>
          </p:cNvSpPr>
          <p:nvPr/>
        </p:nvSpPr>
        <p:spPr bwMode="auto">
          <a:xfrm flipH="1">
            <a:off x="4084637" y="2283570"/>
            <a:ext cx="66675" cy="74612"/>
          </a:xfrm>
          <a:prstGeom prst="ellipse">
            <a:avLst/>
          </a:prstGeom>
          <a:solidFill>
            <a:srgbClr val="FFFF99"/>
          </a:solidFill>
          <a:ln w="9525">
            <a:noFill/>
            <a:round/>
            <a:headEnd/>
            <a:tailEnd/>
          </a:ln>
          <a:effectLst>
            <a:prstShdw prst="shdw17" dist="17961" dir="2700000">
              <a:srgbClr val="99995C"/>
            </a:prstShdw>
          </a:effectLst>
        </p:spPr>
        <p:txBody>
          <a:bodyPr wrap="none" anchor="ctr"/>
          <a:lstStyle/>
          <a:p>
            <a:endParaRPr lang="it-IT">
              <a:solidFill>
                <a:srgbClr val="FFFFFF"/>
              </a:solidFill>
            </a:endParaRPr>
          </a:p>
        </p:txBody>
      </p:sp>
      <p:sp>
        <p:nvSpPr>
          <p:cNvPr id="241675" name="Oval 12"/>
          <p:cNvSpPr>
            <a:spLocks noChangeArrowheads="1"/>
          </p:cNvSpPr>
          <p:nvPr/>
        </p:nvSpPr>
        <p:spPr bwMode="auto">
          <a:xfrm flipH="1">
            <a:off x="4203700" y="2416920"/>
            <a:ext cx="66675" cy="76200"/>
          </a:xfrm>
          <a:prstGeom prst="ellipse">
            <a:avLst/>
          </a:prstGeom>
          <a:solidFill>
            <a:srgbClr val="FFFF99"/>
          </a:solidFill>
          <a:ln w="9525">
            <a:noFill/>
            <a:round/>
            <a:headEnd/>
            <a:tailEnd/>
          </a:ln>
          <a:effectLst>
            <a:prstShdw prst="shdw17" dist="17961" dir="2700000">
              <a:srgbClr val="99995C"/>
            </a:prstShdw>
          </a:effectLst>
        </p:spPr>
        <p:txBody>
          <a:bodyPr wrap="none" anchor="ctr"/>
          <a:lstStyle/>
          <a:p>
            <a:endParaRPr lang="it-IT">
              <a:solidFill>
                <a:srgbClr val="FFFFFF"/>
              </a:solidFill>
            </a:endParaRPr>
          </a:p>
        </p:txBody>
      </p:sp>
      <p:sp>
        <p:nvSpPr>
          <p:cNvPr id="241676" name="Oval 13"/>
          <p:cNvSpPr>
            <a:spLocks noChangeArrowheads="1"/>
          </p:cNvSpPr>
          <p:nvPr/>
        </p:nvSpPr>
        <p:spPr bwMode="auto">
          <a:xfrm flipH="1">
            <a:off x="4067175" y="2397870"/>
            <a:ext cx="66675" cy="74612"/>
          </a:xfrm>
          <a:prstGeom prst="ellipse">
            <a:avLst/>
          </a:prstGeom>
          <a:solidFill>
            <a:srgbClr val="FFFF99"/>
          </a:solidFill>
          <a:ln w="9525">
            <a:noFill/>
            <a:round/>
            <a:headEnd/>
            <a:tailEnd/>
          </a:ln>
          <a:effectLst>
            <a:prstShdw prst="shdw17" dist="17961" dir="2700000">
              <a:srgbClr val="99995C"/>
            </a:prstShdw>
          </a:effectLst>
        </p:spPr>
        <p:txBody>
          <a:bodyPr wrap="none" anchor="ctr"/>
          <a:lstStyle/>
          <a:p>
            <a:endParaRPr lang="it-IT">
              <a:solidFill>
                <a:srgbClr val="FFFFFF"/>
              </a:solidFill>
            </a:endParaRPr>
          </a:p>
        </p:txBody>
      </p:sp>
      <p:sp>
        <p:nvSpPr>
          <p:cNvPr id="241677" name="Oval 14"/>
          <p:cNvSpPr>
            <a:spLocks noChangeArrowheads="1"/>
          </p:cNvSpPr>
          <p:nvPr/>
        </p:nvSpPr>
        <p:spPr bwMode="auto">
          <a:xfrm flipH="1">
            <a:off x="4219575" y="2551857"/>
            <a:ext cx="66675" cy="73025"/>
          </a:xfrm>
          <a:prstGeom prst="ellipse">
            <a:avLst/>
          </a:prstGeom>
          <a:solidFill>
            <a:srgbClr val="FFFF99"/>
          </a:solidFill>
          <a:ln w="9525">
            <a:noFill/>
            <a:round/>
            <a:headEnd/>
            <a:tailEnd/>
          </a:ln>
          <a:effectLst>
            <a:prstShdw prst="shdw17" dist="17961" dir="2700000">
              <a:srgbClr val="99995C"/>
            </a:prstShdw>
          </a:effectLst>
        </p:spPr>
        <p:txBody>
          <a:bodyPr wrap="none" anchor="ctr"/>
          <a:lstStyle/>
          <a:p>
            <a:endParaRPr lang="it-IT">
              <a:solidFill>
                <a:srgbClr val="FFFFFF"/>
              </a:solidFill>
            </a:endParaRPr>
          </a:p>
        </p:txBody>
      </p:sp>
      <p:grpSp>
        <p:nvGrpSpPr>
          <p:cNvPr id="241678" name="Group 15"/>
          <p:cNvGrpSpPr>
            <a:grpSpLocks/>
          </p:cNvGrpSpPr>
          <p:nvPr/>
        </p:nvGrpSpPr>
        <p:grpSpPr bwMode="auto">
          <a:xfrm>
            <a:off x="3763962" y="3704382"/>
            <a:ext cx="474663" cy="533400"/>
            <a:chOff x="2160" y="2160"/>
            <a:chExt cx="336" cy="336"/>
          </a:xfrm>
        </p:grpSpPr>
        <p:sp>
          <p:nvSpPr>
            <p:cNvPr id="241707" name="Oval 16"/>
            <p:cNvSpPr>
              <a:spLocks noChangeArrowheads="1"/>
            </p:cNvSpPr>
            <p:nvPr/>
          </p:nvSpPr>
          <p:spPr bwMode="auto">
            <a:xfrm>
              <a:off x="2160" y="2160"/>
              <a:ext cx="336" cy="336"/>
            </a:xfrm>
            <a:prstGeom prst="ellipse">
              <a:avLst/>
            </a:prstGeom>
            <a:solidFill>
              <a:srgbClr val="FFFF99"/>
            </a:solidFill>
            <a:ln w="9525">
              <a:noFill/>
              <a:round/>
              <a:headEnd/>
              <a:tailEnd/>
            </a:ln>
            <a:effectLst>
              <a:prstShdw prst="shdw17" dist="17961" dir="2700000">
                <a:srgbClr val="99995C"/>
              </a:prstShdw>
            </a:effectLst>
          </p:spPr>
          <p:txBody>
            <a:bodyPr wrap="none" anchor="ctr"/>
            <a:lstStyle/>
            <a:p>
              <a:endParaRPr lang="it-IT">
                <a:solidFill>
                  <a:srgbClr val="FFFFFF"/>
                </a:solidFill>
              </a:endParaRPr>
            </a:p>
          </p:txBody>
        </p:sp>
        <p:sp>
          <p:nvSpPr>
            <p:cNvPr id="564241" name="Oval 17"/>
            <p:cNvSpPr>
              <a:spLocks noChangeArrowheads="1"/>
            </p:cNvSpPr>
            <p:nvPr/>
          </p:nvSpPr>
          <p:spPr bwMode="auto">
            <a:xfrm flipH="1">
              <a:off x="2281" y="2199"/>
              <a:ext cx="56" cy="59"/>
            </a:xfrm>
            <a:prstGeom prst="ellipse">
              <a:avLst/>
            </a:prstGeom>
            <a:solidFill>
              <a:schemeClr val="tx1"/>
            </a:solidFill>
            <a:ln w="28575">
              <a:noFill/>
              <a:round/>
              <a:headEnd/>
              <a:tailEnd/>
            </a:ln>
            <a:effectLst>
              <a:prstShdw prst="shdw17" dist="17961" dir="2700000">
                <a:schemeClr val="tx1">
                  <a:gamma/>
                  <a:shade val="60000"/>
                  <a:invGamma/>
                </a:schemeClr>
              </a:prstShdw>
            </a:effectLst>
          </p:spPr>
          <p:txBody>
            <a:bodyPr wrap="none" anchor="ctr"/>
            <a:lstStyle/>
            <a:p>
              <a:pPr>
                <a:defRPr/>
              </a:pPr>
              <a:endParaRPr lang="it-IT">
                <a:solidFill>
                  <a:srgbClr val="FFFFFF"/>
                </a:solidFill>
                <a:cs typeface="+mn-cs"/>
              </a:endParaRPr>
            </a:p>
          </p:txBody>
        </p:sp>
        <p:sp>
          <p:nvSpPr>
            <p:cNvPr id="564242" name="Oval 18"/>
            <p:cNvSpPr>
              <a:spLocks noChangeArrowheads="1"/>
            </p:cNvSpPr>
            <p:nvPr/>
          </p:nvSpPr>
          <p:spPr bwMode="auto">
            <a:xfrm flipH="1">
              <a:off x="2197" y="2259"/>
              <a:ext cx="58" cy="59"/>
            </a:xfrm>
            <a:prstGeom prst="ellipse">
              <a:avLst/>
            </a:prstGeom>
            <a:solidFill>
              <a:schemeClr val="tx1"/>
            </a:solidFill>
            <a:ln w="28575">
              <a:noFill/>
              <a:round/>
              <a:headEnd/>
              <a:tailEnd/>
            </a:ln>
            <a:effectLst>
              <a:prstShdw prst="shdw17" dist="17961" dir="2700000">
                <a:schemeClr val="tx1">
                  <a:gamma/>
                  <a:shade val="60000"/>
                  <a:invGamma/>
                </a:schemeClr>
              </a:prstShdw>
            </a:effectLst>
          </p:spPr>
          <p:txBody>
            <a:bodyPr wrap="none" anchor="ctr"/>
            <a:lstStyle/>
            <a:p>
              <a:pPr>
                <a:defRPr/>
              </a:pPr>
              <a:endParaRPr lang="it-IT">
                <a:solidFill>
                  <a:srgbClr val="FFFFFF"/>
                </a:solidFill>
                <a:cs typeface="+mn-cs"/>
              </a:endParaRPr>
            </a:p>
          </p:txBody>
        </p:sp>
        <p:sp>
          <p:nvSpPr>
            <p:cNvPr id="564243" name="Oval 19"/>
            <p:cNvSpPr>
              <a:spLocks noChangeArrowheads="1"/>
            </p:cNvSpPr>
            <p:nvPr/>
          </p:nvSpPr>
          <p:spPr bwMode="auto">
            <a:xfrm flipH="1">
              <a:off x="2209" y="2367"/>
              <a:ext cx="55" cy="59"/>
            </a:xfrm>
            <a:prstGeom prst="ellipse">
              <a:avLst/>
            </a:prstGeom>
            <a:solidFill>
              <a:schemeClr val="tx1"/>
            </a:solidFill>
            <a:ln w="28575">
              <a:noFill/>
              <a:round/>
              <a:headEnd/>
              <a:tailEnd/>
            </a:ln>
            <a:effectLst>
              <a:prstShdw prst="shdw17" dist="17961" dir="2700000">
                <a:schemeClr val="tx1">
                  <a:gamma/>
                  <a:shade val="60000"/>
                  <a:invGamma/>
                </a:schemeClr>
              </a:prstShdw>
            </a:effectLst>
          </p:spPr>
          <p:txBody>
            <a:bodyPr wrap="none" anchor="ctr"/>
            <a:lstStyle/>
            <a:p>
              <a:pPr>
                <a:defRPr/>
              </a:pPr>
              <a:endParaRPr lang="it-IT">
                <a:solidFill>
                  <a:srgbClr val="FFFFFF"/>
                </a:solidFill>
                <a:cs typeface="+mn-cs"/>
              </a:endParaRPr>
            </a:p>
          </p:txBody>
        </p:sp>
        <p:sp>
          <p:nvSpPr>
            <p:cNvPr id="564244" name="Oval 20"/>
            <p:cNvSpPr>
              <a:spLocks noChangeArrowheads="1"/>
            </p:cNvSpPr>
            <p:nvPr/>
          </p:nvSpPr>
          <p:spPr bwMode="auto">
            <a:xfrm flipH="1">
              <a:off x="2317" y="2403"/>
              <a:ext cx="56" cy="59"/>
            </a:xfrm>
            <a:prstGeom prst="ellipse">
              <a:avLst/>
            </a:prstGeom>
            <a:solidFill>
              <a:schemeClr val="tx1"/>
            </a:solidFill>
            <a:ln w="28575">
              <a:noFill/>
              <a:round/>
              <a:headEnd/>
              <a:tailEnd/>
            </a:ln>
            <a:effectLst>
              <a:prstShdw prst="shdw17" dist="17961" dir="2700000">
                <a:schemeClr val="tx1">
                  <a:gamma/>
                  <a:shade val="60000"/>
                  <a:invGamma/>
                </a:schemeClr>
              </a:prstShdw>
            </a:effectLst>
          </p:spPr>
          <p:txBody>
            <a:bodyPr wrap="none" anchor="ctr"/>
            <a:lstStyle/>
            <a:p>
              <a:pPr>
                <a:defRPr/>
              </a:pPr>
              <a:endParaRPr lang="it-IT">
                <a:solidFill>
                  <a:srgbClr val="FFFFFF"/>
                </a:solidFill>
                <a:cs typeface="+mn-cs"/>
              </a:endParaRPr>
            </a:p>
          </p:txBody>
        </p:sp>
        <p:sp>
          <p:nvSpPr>
            <p:cNvPr id="564245" name="Freeform 21"/>
            <p:cNvSpPr>
              <a:spLocks/>
            </p:cNvSpPr>
            <p:nvPr/>
          </p:nvSpPr>
          <p:spPr bwMode="auto">
            <a:xfrm>
              <a:off x="2222" y="2220"/>
              <a:ext cx="130" cy="216"/>
            </a:xfrm>
            <a:custGeom>
              <a:avLst/>
              <a:gdLst/>
              <a:ahLst/>
              <a:cxnLst>
                <a:cxn ang="0">
                  <a:pos x="82" y="0"/>
                </a:cxn>
                <a:cxn ang="0">
                  <a:pos x="10" y="60"/>
                </a:cxn>
                <a:cxn ang="0">
                  <a:pos x="22" y="180"/>
                </a:cxn>
                <a:cxn ang="0">
                  <a:pos x="130" y="216"/>
                </a:cxn>
              </a:cxnLst>
              <a:rect l="0" t="0" r="r" b="b"/>
              <a:pathLst>
                <a:path w="130" h="216">
                  <a:moveTo>
                    <a:pt x="82" y="0"/>
                  </a:moveTo>
                  <a:cubicBezTo>
                    <a:pt x="51" y="15"/>
                    <a:pt x="20" y="30"/>
                    <a:pt x="10" y="60"/>
                  </a:cubicBezTo>
                  <a:cubicBezTo>
                    <a:pt x="0" y="90"/>
                    <a:pt x="2" y="154"/>
                    <a:pt x="22" y="180"/>
                  </a:cubicBezTo>
                  <a:cubicBezTo>
                    <a:pt x="42" y="206"/>
                    <a:pt x="86" y="211"/>
                    <a:pt x="130" y="216"/>
                  </a:cubicBezTo>
                </a:path>
              </a:pathLst>
            </a:custGeom>
            <a:noFill/>
            <a:ln w="38100" cmpd="sng">
              <a:solidFill>
                <a:schemeClr val="tx1"/>
              </a:solidFill>
              <a:round/>
              <a:headEnd/>
              <a:tailEnd/>
            </a:ln>
            <a:effectLst>
              <a:prstShdw prst="shdw17" dist="17961" dir="2700000">
                <a:schemeClr val="tx1">
                  <a:gamma/>
                  <a:shade val="60000"/>
                  <a:invGamma/>
                </a:schemeClr>
              </a:prstShdw>
            </a:effectLst>
          </p:spPr>
          <p:txBody>
            <a:bodyPr wrap="none" anchor="ctr"/>
            <a:lstStyle/>
            <a:p>
              <a:pPr>
                <a:defRPr/>
              </a:pPr>
              <a:endParaRPr lang="it-IT">
                <a:solidFill>
                  <a:srgbClr val="FFFFFF"/>
                </a:solidFill>
                <a:cs typeface="+mn-cs"/>
              </a:endParaRPr>
            </a:p>
          </p:txBody>
        </p:sp>
      </p:grpSp>
      <p:sp>
        <p:nvSpPr>
          <p:cNvPr id="241679" name="Text Box 22"/>
          <p:cNvSpPr txBox="1">
            <a:spLocks noChangeArrowheads="1"/>
          </p:cNvSpPr>
          <p:nvPr/>
        </p:nvSpPr>
        <p:spPr bwMode="auto">
          <a:xfrm>
            <a:off x="1292225" y="1258045"/>
            <a:ext cx="1646237" cy="663575"/>
          </a:xfrm>
          <a:prstGeom prst="rect">
            <a:avLst/>
          </a:prstGeom>
          <a:noFill/>
          <a:ln w="9525">
            <a:noFill/>
            <a:miter lim="800000"/>
            <a:headEnd/>
            <a:tailEnd/>
          </a:ln>
        </p:spPr>
        <p:txBody>
          <a:bodyPr wrap="none" lIns="85339" tIns="42669" rIns="85339" bIns="42669">
            <a:spAutoFit/>
          </a:bodyPr>
          <a:lstStyle/>
          <a:p>
            <a:pPr defTabSz="852488" eaLnBrk="0" hangingPunct="0"/>
            <a:r>
              <a:rPr lang="en-GB" sz="1900" b="1">
                <a:solidFill>
                  <a:srgbClr val="FFFF00"/>
                </a:solidFill>
                <a:latin typeface="Times New Roman" pitchFamily="18" charset="0"/>
              </a:rPr>
              <a:t>Cigarette smoke</a:t>
            </a:r>
            <a:br>
              <a:rPr lang="en-GB" sz="1900" b="1">
                <a:solidFill>
                  <a:srgbClr val="FFFF00"/>
                </a:solidFill>
                <a:latin typeface="Times New Roman" pitchFamily="18" charset="0"/>
              </a:rPr>
            </a:br>
            <a:r>
              <a:rPr lang="en-GB" sz="1900" b="1">
                <a:solidFill>
                  <a:srgbClr val="FFFF00"/>
                </a:solidFill>
                <a:latin typeface="Times New Roman" pitchFamily="18" charset="0"/>
              </a:rPr>
              <a:t>or air pollutant</a:t>
            </a:r>
          </a:p>
        </p:txBody>
      </p:sp>
      <p:sp>
        <p:nvSpPr>
          <p:cNvPr id="241680" name="Text Box 23"/>
          <p:cNvSpPr txBox="1">
            <a:spLocks noChangeArrowheads="1"/>
          </p:cNvSpPr>
          <p:nvPr/>
        </p:nvSpPr>
        <p:spPr bwMode="auto">
          <a:xfrm>
            <a:off x="1358900" y="2081957"/>
            <a:ext cx="1820862" cy="939800"/>
          </a:xfrm>
          <a:prstGeom prst="rect">
            <a:avLst/>
          </a:prstGeom>
          <a:noFill/>
          <a:ln w="9525">
            <a:noFill/>
            <a:miter lim="800000"/>
            <a:headEnd/>
            <a:tailEnd/>
          </a:ln>
        </p:spPr>
        <p:txBody>
          <a:bodyPr wrap="none" lIns="85339" tIns="42669" rIns="85339" bIns="42669">
            <a:spAutoFit/>
          </a:bodyPr>
          <a:lstStyle/>
          <a:p>
            <a:pPr algn="ctr" defTabSz="852488" eaLnBrk="0" hangingPunct="0"/>
            <a:r>
              <a:rPr lang="en-GB" sz="2800" b="1">
                <a:solidFill>
                  <a:srgbClr val="FFFFFF"/>
                </a:solidFill>
                <a:latin typeface="Times New Roman" pitchFamily="18" charset="0"/>
              </a:rPr>
              <a:t>Alveolar </a:t>
            </a:r>
          </a:p>
          <a:p>
            <a:pPr algn="ctr" defTabSz="852488" eaLnBrk="0" hangingPunct="0"/>
            <a:r>
              <a:rPr lang="en-GB" sz="2800" b="1">
                <a:solidFill>
                  <a:srgbClr val="FFFFFF"/>
                </a:solidFill>
                <a:latin typeface="Times New Roman" pitchFamily="18" charset="0"/>
              </a:rPr>
              <a:t>macrophage</a:t>
            </a:r>
          </a:p>
        </p:txBody>
      </p:sp>
      <p:sp>
        <p:nvSpPr>
          <p:cNvPr id="241681" name="Text Box 24"/>
          <p:cNvSpPr txBox="1">
            <a:spLocks noChangeArrowheads="1"/>
          </p:cNvSpPr>
          <p:nvPr/>
        </p:nvSpPr>
        <p:spPr bwMode="auto">
          <a:xfrm>
            <a:off x="1639887" y="3720257"/>
            <a:ext cx="1628775" cy="512763"/>
          </a:xfrm>
          <a:prstGeom prst="rect">
            <a:avLst/>
          </a:prstGeom>
          <a:noFill/>
          <a:ln w="9525">
            <a:noFill/>
            <a:miter lim="800000"/>
            <a:headEnd/>
            <a:tailEnd/>
          </a:ln>
        </p:spPr>
        <p:txBody>
          <a:bodyPr wrap="none" lIns="85339" tIns="42669" rIns="85339" bIns="42669">
            <a:spAutoFit/>
          </a:bodyPr>
          <a:lstStyle/>
          <a:p>
            <a:pPr defTabSz="852488" eaLnBrk="0" hangingPunct="0"/>
            <a:r>
              <a:rPr lang="en-GB" sz="2800" b="1">
                <a:solidFill>
                  <a:srgbClr val="FFFFFF"/>
                </a:solidFill>
                <a:latin typeface="Times New Roman" pitchFamily="18" charset="0"/>
              </a:rPr>
              <a:t>Neutrophil</a:t>
            </a:r>
          </a:p>
        </p:txBody>
      </p:sp>
      <p:sp>
        <p:nvSpPr>
          <p:cNvPr id="241682" name="Line 25"/>
          <p:cNvSpPr>
            <a:spLocks noChangeShapeType="1"/>
          </p:cNvSpPr>
          <p:nvPr/>
        </p:nvSpPr>
        <p:spPr bwMode="auto">
          <a:xfrm>
            <a:off x="4000500" y="1780332"/>
            <a:ext cx="0" cy="323850"/>
          </a:xfrm>
          <a:prstGeom prst="line">
            <a:avLst/>
          </a:prstGeom>
          <a:noFill/>
          <a:ln w="38100">
            <a:solidFill>
              <a:schemeClr val="bg1"/>
            </a:solidFill>
            <a:round/>
            <a:headEnd/>
            <a:tailEnd type="triangle" w="med" len="med"/>
          </a:ln>
        </p:spPr>
        <p:txBody>
          <a:bodyPr wrap="none" anchor="ctr"/>
          <a:lstStyle/>
          <a:p>
            <a:endParaRPr lang="it-IT"/>
          </a:p>
        </p:txBody>
      </p:sp>
      <p:sp>
        <p:nvSpPr>
          <p:cNvPr id="241683" name="Line 26"/>
          <p:cNvSpPr>
            <a:spLocks noChangeShapeType="1"/>
          </p:cNvSpPr>
          <p:nvPr/>
        </p:nvSpPr>
        <p:spPr bwMode="auto">
          <a:xfrm>
            <a:off x="4000500" y="2866182"/>
            <a:ext cx="0" cy="723900"/>
          </a:xfrm>
          <a:prstGeom prst="line">
            <a:avLst/>
          </a:prstGeom>
          <a:noFill/>
          <a:ln w="38100">
            <a:solidFill>
              <a:schemeClr val="bg1"/>
            </a:solidFill>
            <a:round/>
            <a:headEnd type="triangle" w="med" len="med"/>
            <a:tailEnd type="triangle" w="med" len="med"/>
          </a:ln>
        </p:spPr>
        <p:txBody>
          <a:bodyPr wrap="none" anchor="ctr"/>
          <a:lstStyle/>
          <a:p>
            <a:endParaRPr lang="it-IT">
              <a:ln>
                <a:solidFill>
                  <a:schemeClr val="tx1"/>
                </a:solidFill>
              </a:ln>
            </a:endParaRPr>
          </a:p>
        </p:txBody>
      </p:sp>
      <p:sp>
        <p:nvSpPr>
          <p:cNvPr id="241684" name="Freeform 27"/>
          <p:cNvSpPr>
            <a:spLocks/>
          </p:cNvSpPr>
          <p:nvPr/>
        </p:nvSpPr>
        <p:spPr bwMode="auto">
          <a:xfrm>
            <a:off x="3427412" y="2789982"/>
            <a:ext cx="349250" cy="1866900"/>
          </a:xfrm>
          <a:custGeom>
            <a:avLst/>
            <a:gdLst>
              <a:gd name="T0" fmla="*/ 2147483647 w 218"/>
              <a:gd name="T1" fmla="*/ 0 h 1044"/>
              <a:gd name="T2" fmla="*/ 2147483647 w 218"/>
              <a:gd name="T3" fmla="*/ 2147483647 h 1044"/>
              <a:gd name="T4" fmla="*/ 2147483647 w 218"/>
              <a:gd name="T5" fmla="*/ 2147483647 h 1044"/>
              <a:gd name="T6" fmla="*/ 2147483647 w 218"/>
              <a:gd name="T7" fmla="*/ 2147483647 h 1044"/>
              <a:gd name="T8" fmla="*/ 0 60000 65536"/>
              <a:gd name="T9" fmla="*/ 0 60000 65536"/>
              <a:gd name="T10" fmla="*/ 0 60000 65536"/>
              <a:gd name="T11" fmla="*/ 0 60000 65536"/>
              <a:gd name="T12" fmla="*/ 0 w 218"/>
              <a:gd name="T13" fmla="*/ 0 h 1044"/>
              <a:gd name="T14" fmla="*/ 218 w 218"/>
              <a:gd name="T15" fmla="*/ 1044 h 1044"/>
            </a:gdLst>
            <a:ahLst/>
            <a:cxnLst>
              <a:cxn ang="T8">
                <a:pos x="T0" y="T1"/>
              </a:cxn>
              <a:cxn ang="T9">
                <a:pos x="T2" y="T3"/>
              </a:cxn>
              <a:cxn ang="T10">
                <a:pos x="T4" y="T5"/>
              </a:cxn>
              <a:cxn ang="T11">
                <a:pos x="T6" y="T7"/>
              </a:cxn>
            </a:cxnLst>
            <a:rect l="T12" t="T13" r="T14" b="T15"/>
            <a:pathLst>
              <a:path w="218" h="1044">
                <a:moveTo>
                  <a:pt x="183" y="0"/>
                </a:moveTo>
                <a:cubicBezTo>
                  <a:pt x="119" y="72"/>
                  <a:pt x="56" y="144"/>
                  <a:pt x="31" y="264"/>
                </a:cubicBezTo>
                <a:cubicBezTo>
                  <a:pt x="6" y="384"/>
                  <a:pt x="0" y="590"/>
                  <a:pt x="31" y="720"/>
                </a:cubicBezTo>
                <a:cubicBezTo>
                  <a:pt x="62" y="850"/>
                  <a:pt x="140" y="947"/>
                  <a:pt x="218" y="1044"/>
                </a:cubicBezTo>
              </a:path>
            </a:pathLst>
          </a:custGeom>
          <a:noFill/>
          <a:ln w="38100">
            <a:solidFill>
              <a:schemeClr val="bg1"/>
            </a:solidFill>
            <a:round/>
            <a:headEnd/>
            <a:tailEnd type="triangle" w="med" len="med"/>
          </a:ln>
        </p:spPr>
        <p:txBody>
          <a:bodyPr wrap="none" anchor="ctr"/>
          <a:lstStyle/>
          <a:p>
            <a:endParaRPr lang="it-IT">
              <a:ln>
                <a:solidFill>
                  <a:schemeClr val="tx1"/>
                </a:solidFill>
              </a:ln>
            </a:endParaRPr>
          </a:p>
        </p:txBody>
      </p:sp>
      <p:sp>
        <p:nvSpPr>
          <p:cNvPr id="241685" name="Line 28"/>
          <p:cNvSpPr>
            <a:spLocks noChangeShapeType="1"/>
          </p:cNvSpPr>
          <p:nvPr/>
        </p:nvSpPr>
        <p:spPr bwMode="auto">
          <a:xfrm>
            <a:off x="4000500" y="4390182"/>
            <a:ext cx="0" cy="323850"/>
          </a:xfrm>
          <a:prstGeom prst="line">
            <a:avLst/>
          </a:prstGeom>
          <a:noFill/>
          <a:ln w="38100">
            <a:solidFill>
              <a:schemeClr val="bg1"/>
            </a:solidFill>
            <a:round/>
            <a:headEnd/>
            <a:tailEnd type="triangle" w="med" len="med"/>
          </a:ln>
        </p:spPr>
        <p:txBody>
          <a:bodyPr wrap="none" anchor="ctr"/>
          <a:lstStyle/>
          <a:p>
            <a:endParaRPr lang="it-IT">
              <a:ln>
                <a:solidFill>
                  <a:schemeClr val="tx1"/>
                </a:solidFill>
              </a:ln>
            </a:endParaRPr>
          </a:p>
        </p:txBody>
      </p:sp>
      <p:grpSp>
        <p:nvGrpSpPr>
          <p:cNvPr id="241686" name="Group 29"/>
          <p:cNvGrpSpPr>
            <a:grpSpLocks/>
          </p:cNvGrpSpPr>
          <p:nvPr/>
        </p:nvGrpSpPr>
        <p:grpSpPr bwMode="auto">
          <a:xfrm>
            <a:off x="3365500" y="4790232"/>
            <a:ext cx="1235075" cy="514350"/>
            <a:chOff x="2208" y="3180"/>
            <a:chExt cx="876" cy="324"/>
          </a:xfrm>
        </p:grpSpPr>
        <p:sp>
          <p:nvSpPr>
            <p:cNvPr id="241705" name="AutoShape 30"/>
            <p:cNvSpPr>
              <a:spLocks noChangeArrowheads="1"/>
            </p:cNvSpPr>
            <p:nvPr/>
          </p:nvSpPr>
          <p:spPr bwMode="auto">
            <a:xfrm>
              <a:off x="2208" y="3180"/>
              <a:ext cx="876" cy="324"/>
            </a:xfrm>
            <a:prstGeom prst="roundRect">
              <a:avLst>
                <a:gd name="adj" fmla="val 16667"/>
              </a:avLst>
            </a:prstGeom>
            <a:solidFill>
              <a:srgbClr val="000099"/>
            </a:solidFill>
            <a:ln w="9525">
              <a:solidFill>
                <a:schemeClr val="bg1"/>
              </a:solidFill>
              <a:round/>
              <a:headEnd/>
              <a:tailEnd/>
            </a:ln>
          </p:spPr>
          <p:txBody>
            <a:bodyPr wrap="none" lIns="85339" tIns="42669" rIns="85339" bIns="42669">
              <a:spAutoFit/>
            </a:bodyPr>
            <a:lstStyle/>
            <a:p>
              <a:endParaRPr lang="it-IT">
                <a:solidFill>
                  <a:srgbClr val="FFFFFF"/>
                </a:solidFill>
              </a:endParaRPr>
            </a:p>
          </p:txBody>
        </p:sp>
        <p:sp>
          <p:nvSpPr>
            <p:cNvPr id="241706" name="Text Box 31"/>
            <p:cNvSpPr txBox="1">
              <a:spLocks noChangeArrowheads="1"/>
            </p:cNvSpPr>
            <p:nvPr/>
          </p:nvSpPr>
          <p:spPr bwMode="auto">
            <a:xfrm>
              <a:off x="2218" y="3199"/>
              <a:ext cx="724" cy="236"/>
            </a:xfrm>
            <a:prstGeom prst="rect">
              <a:avLst/>
            </a:prstGeom>
            <a:solidFill>
              <a:srgbClr val="000099"/>
            </a:solidFill>
            <a:ln w="9525">
              <a:noFill/>
              <a:miter lim="800000"/>
              <a:headEnd/>
              <a:tailEnd/>
            </a:ln>
          </p:spPr>
          <p:txBody>
            <a:bodyPr wrap="none" lIns="85339" tIns="42669" rIns="85339" bIns="42669">
              <a:spAutoFit/>
            </a:bodyPr>
            <a:lstStyle/>
            <a:p>
              <a:pPr defTabSz="852488" eaLnBrk="0" hangingPunct="0"/>
              <a:r>
                <a:rPr lang="en-GB" sz="1900" b="1">
                  <a:solidFill>
                    <a:srgbClr val="FFFF00"/>
                  </a:solidFill>
                  <a:latin typeface="Times New Roman" pitchFamily="18" charset="0"/>
                </a:rPr>
                <a:t>Proteases</a:t>
              </a:r>
            </a:p>
          </p:txBody>
        </p:sp>
      </p:grpSp>
      <p:sp>
        <p:nvSpPr>
          <p:cNvPr id="241687" name="Text Box 32"/>
          <p:cNvSpPr txBox="1">
            <a:spLocks noChangeArrowheads="1"/>
          </p:cNvSpPr>
          <p:nvPr/>
        </p:nvSpPr>
        <p:spPr bwMode="auto">
          <a:xfrm>
            <a:off x="4757737" y="1940670"/>
            <a:ext cx="298450" cy="482600"/>
          </a:xfrm>
          <a:prstGeom prst="rect">
            <a:avLst/>
          </a:prstGeom>
          <a:noFill/>
          <a:ln w="9525">
            <a:noFill/>
            <a:miter lim="800000"/>
            <a:headEnd/>
            <a:tailEnd/>
          </a:ln>
        </p:spPr>
        <p:txBody>
          <a:bodyPr wrap="none" lIns="85339" tIns="42669" rIns="85339" bIns="42669">
            <a:spAutoFit/>
          </a:bodyPr>
          <a:lstStyle/>
          <a:p>
            <a:pPr algn="ctr" defTabSz="852488" eaLnBrk="0" hangingPunct="0"/>
            <a:r>
              <a:rPr lang="en-GB" sz="2600" b="1">
                <a:solidFill>
                  <a:srgbClr val="FFFF00"/>
                </a:solidFill>
                <a:latin typeface="Times New Roman" pitchFamily="18" charset="0"/>
              </a:rPr>
              <a:t>?</a:t>
            </a:r>
          </a:p>
        </p:txBody>
      </p:sp>
      <p:sp>
        <p:nvSpPr>
          <p:cNvPr id="241688" name="Oval 33"/>
          <p:cNvSpPr>
            <a:spLocks noChangeArrowheads="1"/>
          </p:cNvSpPr>
          <p:nvPr/>
        </p:nvSpPr>
        <p:spPr bwMode="auto">
          <a:xfrm>
            <a:off x="5419725" y="2223245"/>
            <a:ext cx="473075" cy="534987"/>
          </a:xfrm>
          <a:prstGeom prst="ellipse">
            <a:avLst/>
          </a:prstGeom>
          <a:solidFill>
            <a:srgbClr val="33CCFF"/>
          </a:solidFill>
          <a:ln w="9525">
            <a:noFill/>
            <a:round/>
            <a:headEnd/>
            <a:tailEnd/>
          </a:ln>
          <a:effectLst>
            <a:prstShdw prst="shdw17" dist="17961" dir="2700000">
              <a:srgbClr val="1F7A99"/>
            </a:prstShdw>
          </a:effectLst>
        </p:spPr>
        <p:txBody>
          <a:bodyPr wrap="none" anchor="ctr"/>
          <a:lstStyle/>
          <a:p>
            <a:endParaRPr lang="it-IT">
              <a:solidFill>
                <a:srgbClr val="FFFFFF"/>
              </a:solidFill>
            </a:endParaRPr>
          </a:p>
        </p:txBody>
      </p:sp>
      <p:sp>
        <p:nvSpPr>
          <p:cNvPr id="564258" name="Freeform 34"/>
          <p:cNvSpPr>
            <a:spLocks/>
          </p:cNvSpPr>
          <p:nvPr/>
        </p:nvSpPr>
        <p:spPr bwMode="auto">
          <a:xfrm>
            <a:off x="5467350" y="2332782"/>
            <a:ext cx="260350" cy="423863"/>
          </a:xfrm>
          <a:custGeom>
            <a:avLst/>
            <a:gdLst/>
            <a:ahLst/>
            <a:cxnLst>
              <a:cxn ang="0">
                <a:pos x="41" y="10"/>
              </a:cxn>
              <a:cxn ang="0">
                <a:pos x="109" y="19"/>
              </a:cxn>
              <a:cxn ang="0">
                <a:pos x="118" y="110"/>
              </a:cxn>
              <a:cxn ang="0">
                <a:pos x="178" y="134"/>
              </a:cxn>
              <a:cxn ang="0">
                <a:pos x="154" y="254"/>
              </a:cxn>
              <a:cxn ang="0">
                <a:pos x="52" y="206"/>
              </a:cxn>
              <a:cxn ang="0">
                <a:pos x="15" y="180"/>
              </a:cxn>
              <a:cxn ang="0">
                <a:pos x="4" y="82"/>
              </a:cxn>
              <a:cxn ang="0">
                <a:pos x="41" y="10"/>
              </a:cxn>
            </a:cxnLst>
            <a:rect l="0" t="0" r="r" b="b"/>
            <a:pathLst>
              <a:path w="184" h="266">
                <a:moveTo>
                  <a:pt x="41" y="10"/>
                </a:moveTo>
                <a:cubicBezTo>
                  <a:pt x="59" y="0"/>
                  <a:pt x="96" y="2"/>
                  <a:pt x="109" y="19"/>
                </a:cubicBezTo>
                <a:cubicBezTo>
                  <a:pt x="122" y="36"/>
                  <a:pt x="106" y="91"/>
                  <a:pt x="118" y="110"/>
                </a:cubicBezTo>
                <a:cubicBezTo>
                  <a:pt x="130" y="129"/>
                  <a:pt x="172" y="110"/>
                  <a:pt x="178" y="134"/>
                </a:cubicBezTo>
                <a:cubicBezTo>
                  <a:pt x="184" y="158"/>
                  <a:pt x="175" y="242"/>
                  <a:pt x="154" y="254"/>
                </a:cubicBezTo>
                <a:cubicBezTo>
                  <a:pt x="133" y="266"/>
                  <a:pt x="75" y="218"/>
                  <a:pt x="52" y="206"/>
                </a:cubicBezTo>
                <a:cubicBezTo>
                  <a:pt x="29" y="194"/>
                  <a:pt x="23" y="200"/>
                  <a:pt x="15" y="180"/>
                </a:cubicBezTo>
                <a:cubicBezTo>
                  <a:pt x="7" y="159"/>
                  <a:pt x="0" y="108"/>
                  <a:pt x="4" y="82"/>
                </a:cubicBezTo>
                <a:cubicBezTo>
                  <a:pt x="9" y="55"/>
                  <a:pt x="24" y="21"/>
                  <a:pt x="41" y="10"/>
                </a:cubicBezTo>
                <a:close/>
              </a:path>
            </a:pathLst>
          </a:custGeom>
          <a:solidFill>
            <a:schemeClr val="tx1"/>
          </a:solidFill>
          <a:ln w="9525">
            <a:noFill/>
            <a:round/>
            <a:headEnd/>
            <a:tailEnd/>
          </a:ln>
          <a:effectLst>
            <a:prstShdw prst="shdw17" dist="17961" dir="2700000">
              <a:schemeClr val="tx1">
                <a:gamma/>
                <a:shade val="60000"/>
                <a:invGamma/>
              </a:schemeClr>
            </a:prstShdw>
          </a:effectLst>
        </p:spPr>
        <p:txBody>
          <a:bodyPr wrap="none" anchor="ctr"/>
          <a:lstStyle/>
          <a:p>
            <a:pPr>
              <a:defRPr/>
            </a:pPr>
            <a:endParaRPr lang="it-IT">
              <a:solidFill>
                <a:srgbClr val="FFFFFF"/>
              </a:solidFill>
              <a:cs typeface="+mn-cs"/>
            </a:endParaRPr>
          </a:p>
        </p:txBody>
      </p:sp>
      <p:sp>
        <p:nvSpPr>
          <p:cNvPr id="241690" name="Text Box 35"/>
          <p:cNvSpPr txBox="1">
            <a:spLocks noChangeArrowheads="1"/>
          </p:cNvSpPr>
          <p:nvPr/>
        </p:nvSpPr>
        <p:spPr bwMode="auto">
          <a:xfrm>
            <a:off x="6100762" y="1891457"/>
            <a:ext cx="1797050" cy="512763"/>
          </a:xfrm>
          <a:prstGeom prst="rect">
            <a:avLst/>
          </a:prstGeom>
          <a:noFill/>
          <a:ln w="9525">
            <a:noFill/>
            <a:miter lim="800000"/>
            <a:headEnd/>
            <a:tailEnd/>
          </a:ln>
        </p:spPr>
        <p:txBody>
          <a:bodyPr wrap="none" lIns="85339" tIns="42669" rIns="85339" bIns="42669">
            <a:spAutoFit/>
          </a:bodyPr>
          <a:lstStyle/>
          <a:p>
            <a:pPr defTabSz="852488" eaLnBrk="0" hangingPunct="0"/>
            <a:r>
              <a:rPr lang="en-GB" sz="2800" b="1">
                <a:solidFill>
                  <a:srgbClr val="FF0000"/>
                </a:solidFill>
                <a:latin typeface="Times New Roman" pitchFamily="18" charset="0"/>
              </a:rPr>
              <a:t>CD8+ T-cell</a:t>
            </a:r>
          </a:p>
        </p:txBody>
      </p:sp>
      <p:sp>
        <p:nvSpPr>
          <p:cNvPr id="241691" name="Line 36"/>
          <p:cNvSpPr>
            <a:spLocks noChangeShapeType="1"/>
          </p:cNvSpPr>
          <p:nvPr/>
        </p:nvSpPr>
        <p:spPr bwMode="auto">
          <a:xfrm flipH="1">
            <a:off x="4600575" y="2491532"/>
            <a:ext cx="593725" cy="0"/>
          </a:xfrm>
          <a:prstGeom prst="line">
            <a:avLst/>
          </a:prstGeom>
          <a:noFill/>
          <a:ln w="38100">
            <a:solidFill>
              <a:schemeClr val="bg1"/>
            </a:solidFill>
            <a:round/>
            <a:headEnd/>
            <a:tailEnd type="triangle" w="med" len="med"/>
          </a:ln>
        </p:spPr>
        <p:txBody>
          <a:bodyPr wrap="none" anchor="ctr"/>
          <a:lstStyle/>
          <a:p>
            <a:endParaRPr lang="it-IT">
              <a:ln>
                <a:solidFill>
                  <a:schemeClr val="tx1"/>
                </a:solidFill>
              </a:ln>
            </a:endParaRPr>
          </a:p>
        </p:txBody>
      </p:sp>
      <p:sp>
        <p:nvSpPr>
          <p:cNvPr id="241692" name="Line 37"/>
          <p:cNvSpPr>
            <a:spLocks noChangeShapeType="1"/>
          </p:cNvSpPr>
          <p:nvPr/>
        </p:nvSpPr>
        <p:spPr bwMode="auto">
          <a:xfrm flipV="1">
            <a:off x="4719637" y="4507657"/>
            <a:ext cx="642938" cy="415925"/>
          </a:xfrm>
          <a:prstGeom prst="line">
            <a:avLst/>
          </a:prstGeom>
          <a:noFill/>
          <a:ln w="38100">
            <a:solidFill>
              <a:schemeClr val="bg1"/>
            </a:solidFill>
            <a:round/>
            <a:headEnd/>
            <a:tailEnd type="triangle" w="med" len="med"/>
          </a:ln>
        </p:spPr>
        <p:txBody>
          <a:bodyPr wrap="none" anchor="ctr"/>
          <a:lstStyle/>
          <a:p>
            <a:endParaRPr lang="it-IT">
              <a:ln>
                <a:solidFill>
                  <a:schemeClr val="tx1"/>
                </a:solidFill>
              </a:ln>
            </a:endParaRPr>
          </a:p>
        </p:txBody>
      </p:sp>
      <p:sp>
        <p:nvSpPr>
          <p:cNvPr id="241693" name="Line 38"/>
          <p:cNvSpPr>
            <a:spLocks noChangeShapeType="1"/>
          </p:cNvSpPr>
          <p:nvPr/>
        </p:nvSpPr>
        <p:spPr bwMode="auto">
          <a:xfrm>
            <a:off x="4719637" y="5136307"/>
            <a:ext cx="642938" cy="415925"/>
          </a:xfrm>
          <a:prstGeom prst="line">
            <a:avLst/>
          </a:prstGeom>
          <a:noFill/>
          <a:ln w="38100">
            <a:solidFill>
              <a:schemeClr val="bg1"/>
            </a:solidFill>
            <a:round/>
            <a:headEnd/>
            <a:tailEnd type="triangle" w="med" len="med"/>
          </a:ln>
        </p:spPr>
        <p:txBody>
          <a:bodyPr wrap="none" anchor="ctr"/>
          <a:lstStyle/>
          <a:p>
            <a:endParaRPr lang="it-IT"/>
          </a:p>
        </p:txBody>
      </p:sp>
      <p:grpSp>
        <p:nvGrpSpPr>
          <p:cNvPr id="241694" name="Group 39"/>
          <p:cNvGrpSpPr>
            <a:grpSpLocks/>
          </p:cNvGrpSpPr>
          <p:nvPr/>
        </p:nvGrpSpPr>
        <p:grpSpPr bwMode="auto">
          <a:xfrm>
            <a:off x="5575300" y="3990132"/>
            <a:ext cx="3233737" cy="954088"/>
            <a:chOff x="3474" y="2652"/>
            <a:chExt cx="2292" cy="600"/>
          </a:xfrm>
        </p:grpSpPr>
        <p:sp>
          <p:nvSpPr>
            <p:cNvPr id="241703" name="AutoShape 40"/>
            <p:cNvSpPr>
              <a:spLocks noChangeArrowheads="1"/>
            </p:cNvSpPr>
            <p:nvPr/>
          </p:nvSpPr>
          <p:spPr bwMode="auto">
            <a:xfrm>
              <a:off x="3474" y="2652"/>
              <a:ext cx="2292" cy="600"/>
            </a:xfrm>
            <a:prstGeom prst="roundRect">
              <a:avLst>
                <a:gd name="adj" fmla="val 16667"/>
              </a:avLst>
            </a:prstGeom>
            <a:solidFill>
              <a:srgbClr val="000099"/>
            </a:solidFill>
            <a:ln w="9525">
              <a:solidFill>
                <a:schemeClr val="bg1"/>
              </a:solidFill>
              <a:round/>
              <a:headEnd/>
              <a:tailEnd/>
            </a:ln>
          </p:spPr>
          <p:txBody>
            <a:bodyPr wrap="none" lIns="85339" tIns="42669" rIns="85339" bIns="42669">
              <a:spAutoFit/>
            </a:bodyPr>
            <a:lstStyle/>
            <a:p>
              <a:endParaRPr lang="it-IT">
                <a:solidFill>
                  <a:srgbClr val="FFFFFF"/>
                </a:solidFill>
              </a:endParaRPr>
            </a:p>
          </p:txBody>
        </p:sp>
        <p:sp>
          <p:nvSpPr>
            <p:cNvPr id="241704" name="Text Box 41"/>
            <p:cNvSpPr txBox="1">
              <a:spLocks noChangeArrowheads="1"/>
            </p:cNvSpPr>
            <p:nvPr/>
          </p:nvSpPr>
          <p:spPr bwMode="auto">
            <a:xfrm>
              <a:off x="3747" y="2695"/>
              <a:ext cx="1746" cy="522"/>
            </a:xfrm>
            <a:prstGeom prst="rect">
              <a:avLst/>
            </a:prstGeom>
            <a:solidFill>
              <a:srgbClr val="000099"/>
            </a:solidFill>
            <a:ln w="9525">
              <a:noFill/>
              <a:miter lim="800000"/>
              <a:headEnd/>
              <a:tailEnd/>
            </a:ln>
          </p:spPr>
          <p:txBody>
            <a:bodyPr wrap="none" lIns="85339" tIns="42669" rIns="85339" bIns="42669">
              <a:spAutoFit/>
            </a:bodyPr>
            <a:lstStyle/>
            <a:p>
              <a:pPr algn="ctr" defTabSz="852488" eaLnBrk="0" hangingPunct="0"/>
              <a:r>
                <a:rPr lang="en-GB" sz="1900" b="1">
                  <a:solidFill>
                    <a:srgbClr val="FFFF00"/>
                  </a:solidFill>
                  <a:latin typeface="Times New Roman" pitchFamily="18" charset="0"/>
                </a:rPr>
                <a:t>Alveolar wall destruction</a:t>
              </a:r>
            </a:p>
            <a:p>
              <a:pPr algn="ctr" defTabSz="852488" eaLnBrk="0" hangingPunct="0">
                <a:lnSpc>
                  <a:spcPct val="130000"/>
                </a:lnSpc>
              </a:pPr>
              <a:r>
                <a:rPr lang="en-GB" sz="2300" b="1">
                  <a:solidFill>
                    <a:srgbClr val="FFFF00"/>
                  </a:solidFill>
                  <a:latin typeface="Times New Roman" pitchFamily="18" charset="0"/>
                </a:rPr>
                <a:t>EMPHYSEMA</a:t>
              </a:r>
              <a:endParaRPr lang="en-GB" sz="1900" b="1">
                <a:solidFill>
                  <a:srgbClr val="FFFF00"/>
                </a:solidFill>
                <a:latin typeface="Times New Roman" pitchFamily="18" charset="0"/>
              </a:endParaRPr>
            </a:p>
          </p:txBody>
        </p:sp>
      </p:grpSp>
      <p:grpSp>
        <p:nvGrpSpPr>
          <p:cNvPr id="241695" name="Group 42"/>
          <p:cNvGrpSpPr>
            <a:grpSpLocks/>
          </p:cNvGrpSpPr>
          <p:nvPr/>
        </p:nvGrpSpPr>
        <p:grpSpPr bwMode="auto">
          <a:xfrm>
            <a:off x="5575300" y="5063282"/>
            <a:ext cx="3235325" cy="952500"/>
            <a:chOff x="3360" y="3408"/>
            <a:chExt cx="2292" cy="600"/>
          </a:xfrm>
        </p:grpSpPr>
        <p:sp>
          <p:nvSpPr>
            <p:cNvPr id="241701" name="AutoShape 43"/>
            <p:cNvSpPr>
              <a:spLocks noChangeArrowheads="1"/>
            </p:cNvSpPr>
            <p:nvPr/>
          </p:nvSpPr>
          <p:spPr bwMode="auto">
            <a:xfrm>
              <a:off x="3360" y="3408"/>
              <a:ext cx="2292" cy="600"/>
            </a:xfrm>
            <a:prstGeom prst="roundRect">
              <a:avLst>
                <a:gd name="adj" fmla="val 16667"/>
              </a:avLst>
            </a:prstGeom>
            <a:solidFill>
              <a:srgbClr val="000099"/>
            </a:solidFill>
            <a:ln w="9525">
              <a:solidFill>
                <a:schemeClr val="bg1"/>
              </a:solidFill>
              <a:round/>
              <a:headEnd/>
              <a:tailEnd/>
            </a:ln>
          </p:spPr>
          <p:txBody>
            <a:bodyPr wrap="none" lIns="85339" tIns="42669" rIns="85339" bIns="42669">
              <a:spAutoFit/>
            </a:bodyPr>
            <a:lstStyle/>
            <a:p>
              <a:endParaRPr lang="it-IT">
                <a:solidFill>
                  <a:srgbClr val="FFFFFF"/>
                </a:solidFill>
              </a:endParaRPr>
            </a:p>
          </p:txBody>
        </p:sp>
        <p:sp>
          <p:nvSpPr>
            <p:cNvPr id="241702" name="Text Box 44"/>
            <p:cNvSpPr txBox="1">
              <a:spLocks noChangeArrowheads="1"/>
            </p:cNvSpPr>
            <p:nvPr/>
          </p:nvSpPr>
          <p:spPr bwMode="auto">
            <a:xfrm>
              <a:off x="3762" y="3454"/>
              <a:ext cx="1488" cy="480"/>
            </a:xfrm>
            <a:prstGeom prst="rect">
              <a:avLst/>
            </a:prstGeom>
            <a:solidFill>
              <a:srgbClr val="000099"/>
            </a:solidFill>
            <a:ln w="9525">
              <a:noFill/>
              <a:miter lim="800000"/>
              <a:headEnd/>
              <a:tailEnd/>
            </a:ln>
          </p:spPr>
          <p:txBody>
            <a:bodyPr wrap="none" lIns="85339" tIns="42669" rIns="85339" bIns="42669">
              <a:spAutoFit/>
            </a:bodyPr>
            <a:lstStyle/>
            <a:p>
              <a:pPr algn="ctr" defTabSz="852488" eaLnBrk="0" hangingPunct="0"/>
              <a:r>
                <a:rPr lang="en-GB" sz="1700" b="1">
                  <a:solidFill>
                    <a:srgbClr val="FFFF00"/>
                  </a:solidFill>
                  <a:latin typeface="Times New Roman" pitchFamily="18" charset="0"/>
                </a:rPr>
                <a:t>Mucus hypersecretion</a:t>
              </a:r>
            </a:p>
            <a:p>
              <a:pPr algn="ctr" defTabSz="852488" eaLnBrk="0" hangingPunct="0">
                <a:lnSpc>
                  <a:spcPct val="130000"/>
                </a:lnSpc>
              </a:pPr>
              <a:r>
                <a:rPr lang="en-GB" sz="2100" b="1">
                  <a:solidFill>
                    <a:srgbClr val="FFFF00"/>
                  </a:solidFill>
                  <a:latin typeface="Times New Roman" pitchFamily="18" charset="0"/>
                </a:rPr>
                <a:t>BRONCHIOLITIS</a:t>
              </a:r>
              <a:endParaRPr lang="en-GB" sz="1900" b="1">
                <a:solidFill>
                  <a:srgbClr val="FFFF00"/>
                </a:solidFill>
                <a:latin typeface="Times New Roman" pitchFamily="18" charset="0"/>
              </a:endParaRPr>
            </a:p>
          </p:txBody>
        </p:sp>
      </p:grpSp>
      <p:sp>
        <p:nvSpPr>
          <p:cNvPr id="241696" name="Text Box 45"/>
          <p:cNvSpPr txBox="1">
            <a:spLocks noChangeArrowheads="1"/>
          </p:cNvSpPr>
          <p:nvPr/>
        </p:nvSpPr>
        <p:spPr bwMode="auto">
          <a:xfrm>
            <a:off x="4068762" y="2907457"/>
            <a:ext cx="2117725" cy="603250"/>
          </a:xfrm>
          <a:prstGeom prst="rect">
            <a:avLst/>
          </a:prstGeom>
          <a:noFill/>
          <a:ln w="9525">
            <a:noFill/>
            <a:miter lim="800000"/>
            <a:headEnd/>
            <a:tailEnd/>
          </a:ln>
        </p:spPr>
        <p:txBody>
          <a:bodyPr wrap="none" lIns="85339" tIns="42669" rIns="85339" bIns="42669">
            <a:spAutoFit/>
          </a:bodyPr>
          <a:lstStyle/>
          <a:p>
            <a:pPr defTabSz="852488" eaLnBrk="0" hangingPunct="0"/>
            <a:r>
              <a:rPr lang="en-GB" sz="1700" b="1">
                <a:solidFill>
                  <a:srgbClr val="FFFF00"/>
                </a:solidFill>
                <a:latin typeface="Times New Roman" pitchFamily="18" charset="0"/>
              </a:rPr>
              <a:t>Inflammatory cytokines</a:t>
            </a:r>
            <a:br>
              <a:rPr lang="en-GB" sz="1700" b="1">
                <a:solidFill>
                  <a:srgbClr val="FFFF00"/>
                </a:solidFill>
                <a:latin typeface="Times New Roman" pitchFamily="18" charset="0"/>
              </a:rPr>
            </a:br>
            <a:r>
              <a:rPr lang="en-GB" sz="1700" b="1">
                <a:solidFill>
                  <a:srgbClr val="FFFF00"/>
                </a:solidFill>
                <a:latin typeface="Times New Roman" pitchFamily="18" charset="0"/>
              </a:rPr>
              <a:t>(IL-8, LTB</a:t>
            </a:r>
            <a:r>
              <a:rPr lang="en-GB" sz="1700" b="1" baseline="-25000">
                <a:solidFill>
                  <a:srgbClr val="FFFF00"/>
                </a:solidFill>
                <a:latin typeface="Times New Roman" pitchFamily="18" charset="0"/>
              </a:rPr>
              <a:t>4</a:t>
            </a:r>
            <a:r>
              <a:rPr lang="en-GB" sz="1700" b="1">
                <a:solidFill>
                  <a:srgbClr val="FFFF00"/>
                </a:solidFill>
                <a:latin typeface="Times New Roman" pitchFamily="18" charset="0"/>
              </a:rPr>
              <a:t>)</a:t>
            </a:r>
          </a:p>
        </p:txBody>
      </p:sp>
      <p:cxnSp>
        <p:nvCxnSpPr>
          <p:cNvPr id="241697" name="AutoShape 46"/>
          <p:cNvCxnSpPr>
            <a:cxnSpLocks noChangeShapeType="1"/>
            <a:endCxn id="564271" idx="1"/>
          </p:cNvCxnSpPr>
          <p:nvPr/>
        </p:nvCxnSpPr>
        <p:spPr bwMode="auto">
          <a:xfrm flipV="1">
            <a:off x="4900612" y="3491657"/>
            <a:ext cx="2362200" cy="419100"/>
          </a:xfrm>
          <a:prstGeom prst="bentConnector3">
            <a:avLst>
              <a:gd name="adj1" fmla="val 50000"/>
            </a:avLst>
          </a:prstGeom>
          <a:noFill/>
          <a:ln w="9525">
            <a:solidFill>
              <a:srgbClr val="FFFF00"/>
            </a:solidFill>
            <a:miter lim="800000"/>
            <a:headEnd type="triangle" w="med" len="med"/>
            <a:tailEnd type="triangle" w="med" len="med"/>
          </a:ln>
        </p:spPr>
      </p:cxnSp>
      <p:sp>
        <p:nvSpPr>
          <p:cNvPr id="564271" name="Rectangle 47"/>
          <p:cNvSpPr>
            <a:spLocks noChangeArrowheads="1"/>
          </p:cNvSpPr>
          <p:nvPr/>
        </p:nvSpPr>
        <p:spPr bwMode="auto">
          <a:xfrm>
            <a:off x="6467475" y="3283695"/>
            <a:ext cx="1169987" cy="415925"/>
          </a:xfrm>
          <a:prstGeom prst="rect">
            <a:avLst/>
          </a:prstGeom>
          <a:solidFill>
            <a:srgbClr val="FF3300"/>
          </a:solidFill>
          <a:ln w="9525">
            <a:noFill/>
            <a:miter lim="800000"/>
            <a:headEnd/>
            <a:tailEnd/>
          </a:ln>
          <a:effectLst/>
        </p:spPr>
        <p:txBody>
          <a:bodyPr wrap="none" anchor="ctr"/>
          <a:lstStyle/>
          <a:p>
            <a:pPr algn="ctr" eaLnBrk="0" hangingPunct="0">
              <a:defRPr/>
            </a:pPr>
            <a:r>
              <a:rPr lang="en-US" sz="1800" b="1">
                <a:solidFill>
                  <a:srgbClr val="0000FF"/>
                </a:solidFill>
                <a:effectLst>
                  <a:outerShdw blurRad="38100" dist="38100" dir="2700000" algn="tl">
                    <a:srgbClr val="000000"/>
                  </a:outerShdw>
                </a:effectLst>
                <a:cs typeface="+mn-cs"/>
              </a:rPr>
              <a:t>CXCL-10</a:t>
            </a:r>
          </a:p>
        </p:txBody>
      </p:sp>
      <p:sp>
        <p:nvSpPr>
          <p:cNvPr id="241699" name="Line 48"/>
          <p:cNvSpPr>
            <a:spLocks noChangeShapeType="1"/>
          </p:cNvSpPr>
          <p:nvPr/>
        </p:nvSpPr>
        <p:spPr bwMode="auto">
          <a:xfrm>
            <a:off x="6978650" y="2307382"/>
            <a:ext cx="0" cy="996950"/>
          </a:xfrm>
          <a:prstGeom prst="line">
            <a:avLst/>
          </a:prstGeom>
          <a:noFill/>
          <a:ln w="9525">
            <a:solidFill>
              <a:srgbClr val="FFFF00"/>
            </a:solidFill>
            <a:round/>
            <a:headEnd type="triangle" w="med" len="med"/>
            <a:tailEnd type="triangle" w="med" len="med"/>
          </a:ln>
        </p:spPr>
        <p:txBody>
          <a:bodyPr/>
          <a:lstStyle/>
          <a:p>
            <a:endParaRPr lang="it-IT"/>
          </a:p>
        </p:txBody>
      </p:sp>
      <p:sp>
        <p:nvSpPr>
          <p:cNvPr id="564273" name="Rectangle 49"/>
          <p:cNvSpPr>
            <a:spLocks noChangeArrowheads="1"/>
          </p:cNvSpPr>
          <p:nvPr/>
        </p:nvSpPr>
        <p:spPr bwMode="auto">
          <a:xfrm>
            <a:off x="6430962" y="2497882"/>
            <a:ext cx="1243013" cy="498475"/>
          </a:xfrm>
          <a:prstGeom prst="rect">
            <a:avLst/>
          </a:prstGeom>
          <a:solidFill>
            <a:srgbClr val="FF3300"/>
          </a:solidFill>
          <a:ln w="9525">
            <a:noFill/>
            <a:miter lim="800000"/>
            <a:headEnd/>
            <a:tailEnd/>
          </a:ln>
          <a:effectLst/>
        </p:spPr>
        <p:txBody>
          <a:bodyPr wrap="none" anchor="ctr"/>
          <a:lstStyle/>
          <a:p>
            <a:pPr algn="ctr" eaLnBrk="0" hangingPunct="0">
              <a:defRPr/>
            </a:pPr>
            <a:r>
              <a:rPr lang="en-US" sz="1800" b="1">
                <a:solidFill>
                  <a:srgbClr val="0000FF"/>
                </a:solidFill>
                <a:effectLst>
                  <a:outerShdw blurRad="38100" dist="38100" dir="2700000" algn="tl">
                    <a:srgbClr val="000000"/>
                  </a:outerShdw>
                </a:effectLst>
                <a:cs typeface="+mn-cs"/>
              </a:rPr>
              <a:t>CXCR3</a:t>
            </a:r>
          </a:p>
        </p:txBody>
      </p:sp>
    </p:spTree>
  </p:cSld>
  <p:clrMapOvr>
    <a:masterClrMapping/>
  </p:clrMapOvr>
  <p:transition>
    <p:zoom dir="in"/>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7" name="Rectangle 2"/>
          <p:cNvSpPr>
            <a:spLocks noChangeArrowheads="1"/>
          </p:cNvSpPr>
          <p:nvPr/>
        </p:nvSpPr>
        <p:spPr bwMode="auto">
          <a:xfrm>
            <a:off x="88900" y="-26988"/>
            <a:ext cx="8966200" cy="1384301"/>
          </a:xfrm>
          <a:prstGeom prst="rect">
            <a:avLst/>
          </a:prstGeom>
          <a:noFill/>
          <a:ln w="9525">
            <a:noFill/>
            <a:miter lim="800000"/>
            <a:headEnd/>
            <a:tailEnd/>
          </a:ln>
        </p:spPr>
        <p:txBody>
          <a:bodyPr>
            <a:spAutoFit/>
          </a:bodyPr>
          <a:lstStyle/>
          <a:p>
            <a:pPr algn="ctr"/>
            <a:r>
              <a:rPr lang="en-US" sz="2800" b="1" dirty="0">
                <a:solidFill>
                  <a:srgbClr val="FFFF00"/>
                </a:solidFill>
                <a:latin typeface="Comic Sans MS" pitchFamily="66" charset="0"/>
              </a:rPr>
              <a:t>A postmortem analysis of major causes of early death in patients hospitalized with COPD exacerbation</a:t>
            </a:r>
          </a:p>
        </p:txBody>
      </p:sp>
      <p:sp>
        <p:nvSpPr>
          <p:cNvPr id="526338" name="Rectangle 4"/>
          <p:cNvSpPr>
            <a:spLocks noChangeArrowheads="1"/>
          </p:cNvSpPr>
          <p:nvPr/>
        </p:nvSpPr>
        <p:spPr bwMode="auto">
          <a:xfrm>
            <a:off x="2411413" y="6442075"/>
            <a:ext cx="6554787" cy="368300"/>
          </a:xfrm>
          <a:prstGeom prst="rect">
            <a:avLst/>
          </a:prstGeom>
          <a:noFill/>
          <a:ln w="9525">
            <a:noFill/>
            <a:miter lim="800000"/>
            <a:headEnd/>
            <a:tailEnd/>
          </a:ln>
        </p:spPr>
        <p:txBody>
          <a:bodyPr>
            <a:spAutoFit/>
          </a:bodyPr>
          <a:lstStyle/>
          <a:p>
            <a:pPr algn="r"/>
            <a:r>
              <a:rPr lang="en-US" sz="1800" i="1">
                <a:solidFill>
                  <a:srgbClr val="00FFFF"/>
                </a:solidFill>
                <a:latin typeface="Comic Sans MS" pitchFamily="66" charset="0"/>
              </a:rPr>
              <a:t>Zvezdin B et al. Chest 2009;136:376-380</a:t>
            </a:r>
          </a:p>
        </p:txBody>
      </p:sp>
      <p:cxnSp>
        <p:nvCxnSpPr>
          <p:cNvPr id="526339" name="Connettore 1 2"/>
          <p:cNvCxnSpPr>
            <a:cxnSpLocks noChangeShapeType="1"/>
          </p:cNvCxnSpPr>
          <p:nvPr/>
        </p:nvCxnSpPr>
        <p:spPr bwMode="auto">
          <a:xfrm>
            <a:off x="0" y="1412875"/>
            <a:ext cx="9144000" cy="0"/>
          </a:xfrm>
          <a:prstGeom prst="line">
            <a:avLst/>
          </a:prstGeom>
          <a:noFill/>
          <a:ln w="19050" algn="ctr">
            <a:solidFill>
              <a:srgbClr val="FFFF00"/>
            </a:solidFill>
            <a:round/>
            <a:headEnd/>
            <a:tailEnd/>
          </a:ln>
        </p:spPr>
      </p:cxnSp>
      <p:sp>
        <p:nvSpPr>
          <p:cNvPr id="2" name="CasellaDiTesto 1"/>
          <p:cNvSpPr txBox="1"/>
          <p:nvPr/>
        </p:nvSpPr>
        <p:spPr>
          <a:xfrm>
            <a:off x="0" y="1557338"/>
            <a:ext cx="8748713" cy="4830762"/>
          </a:xfrm>
          <a:prstGeom prst="rect">
            <a:avLst/>
          </a:prstGeom>
          <a:noFill/>
        </p:spPr>
        <p:txBody>
          <a:bodyPr>
            <a:spAutoFit/>
          </a:bodyPr>
          <a:lstStyle/>
          <a:p>
            <a:pPr marL="342900" indent="-342900">
              <a:buClr>
                <a:srgbClr val="FFFF00"/>
              </a:buClr>
              <a:buFont typeface="Wingdings" pitchFamily="2" charset="2"/>
              <a:buChar char="Ø"/>
              <a:defRPr/>
            </a:pPr>
            <a:r>
              <a:rPr lang="en-US" sz="2200" dirty="0">
                <a:latin typeface="Comic Sans MS" pitchFamily="66" charset="0"/>
                <a:cs typeface="+mn-cs"/>
              </a:rPr>
              <a:t>Forty-three pts. with a hospital admission diagnosis of COPD exacerbation underwent autopsy; all had died within 24 h of admission to the hospital. </a:t>
            </a:r>
          </a:p>
          <a:p>
            <a:pPr marL="342900" indent="-342900">
              <a:buClr>
                <a:srgbClr val="FFFF00"/>
              </a:buClr>
              <a:buFont typeface="Wingdings" pitchFamily="2" charset="2"/>
              <a:buChar char="Ø"/>
              <a:defRPr/>
            </a:pPr>
            <a:endParaRPr lang="en-US" sz="2200" dirty="0">
              <a:latin typeface="Comic Sans MS" pitchFamily="66" charset="0"/>
              <a:cs typeface="+mn-cs"/>
            </a:endParaRPr>
          </a:p>
          <a:p>
            <a:pPr marL="342900" indent="-342900">
              <a:buClr>
                <a:srgbClr val="FFFF00"/>
              </a:buClr>
              <a:buFont typeface="Wingdings" pitchFamily="2" charset="2"/>
              <a:buChar char="Ø"/>
              <a:defRPr/>
            </a:pPr>
            <a:r>
              <a:rPr lang="en-US" sz="2200" dirty="0">
                <a:latin typeface="Comic Sans MS" pitchFamily="66" charset="0"/>
                <a:cs typeface="+mn-cs"/>
              </a:rPr>
              <a:t>The main (primary) causes of death:</a:t>
            </a:r>
          </a:p>
          <a:p>
            <a:pPr>
              <a:buClr>
                <a:srgbClr val="FFFF00"/>
              </a:buClr>
              <a:defRPr/>
            </a:pPr>
            <a:r>
              <a:rPr lang="en-US" sz="2200" dirty="0">
                <a:latin typeface="Comic Sans MS" pitchFamily="66" charset="0"/>
                <a:cs typeface="+mn-cs"/>
              </a:rPr>
              <a:t>        cardiac failure, 37.2%, </a:t>
            </a:r>
          </a:p>
          <a:p>
            <a:pPr>
              <a:buClr>
                <a:srgbClr val="FFFF00"/>
              </a:buClr>
              <a:defRPr/>
            </a:pPr>
            <a:r>
              <a:rPr lang="en-US" sz="2200" dirty="0">
                <a:latin typeface="Comic Sans MS" pitchFamily="66" charset="0"/>
                <a:cs typeface="+mn-cs"/>
              </a:rPr>
              <a:t>        pneumonia, 27.9%, </a:t>
            </a:r>
          </a:p>
          <a:p>
            <a:pPr>
              <a:buClr>
                <a:srgbClr val="FFFF00"/>
              </a:buClr>
              <a:defRPr/>
            </a:pPr>
            <a:r>
              <a:rPr lang="en-US" sz="2200" dirty="0">
                <a:latin typeface="Comic Sans MS" pitchFamily="66" charset="0"/>
                <a:cs typeface="+mn-cs"/>
              </a:rPr>
              <a:t>        pulmonary thromboembolism, 20.9%. </a:t>
            </a:r>
          </a:p>
          <a:p>
            <a:pPr>
              <a:buClr>
                <a:srgbClr val="FFFF00"/>
              </a:buClr>
              <a:defRPr/>
            </a:pPr>
            <a:r>
              <a:rPr lang="en-US" sz="2200" dirty="0">
                <a:latin typeface="Comic Sans MS" pitchFamily="66" charset="0"/>
                <a:cs typeface="+mn-cs"/>
              </a:rPr>
              <a:t>        respiratory failure due to a progression of COPD, 14%</a:t>
            </a:r>
          </a:p>
          <a:p>
            <a:pPr>
              <a:buClr>
                <a:srgbClr val="FFFF00"/>
              </a:buClr>
              <a:defRPr/>
            </a:pPr>
            <a:endParaRPr lang="en-US" sz="2200" dirty="0">
              <a:latin typeface="Comic Sans MS" pitchFamily="66" charset="0"/>
              <a:cs typeface="+mn-cs"/>
            </a:endParaRPr>
          </a:p>
          <a:p>
            <a:pPr marL="342900" indent="-342900">
              <a:buClr>
                <a:srgbClr val="FFFF00"/>
              </a:buClr>
              <a:buFont typeface="Wingdings" pitchFamily="2" charset="2"/>
              <a:buChar char="Ø"/>
              <a:defRPr/>
            </a:pPr>
            <a:r>
              <a:rPr lang="en-US" sz="2200" dirty="0">
                <a:latin typeface="Comic Sans MS" pitchFamily="66" charset="0"/>
                <a:cs typeface="+mn-cs"/>
              </a:rPr>
              <a:t>77% of pts. had more then one comorbid disease and the </a:t>
            </a:r>
          </a:p>
          <a:p>
            <a:pPr>
              <a:buClr>
                <a:srgbClr val="FFFF00"/>
              </a:buClr>
              <a:defRPr/>
            </a:pPr>
            <a:r>
              <a:rPr lang="en-US" sz="2200" dirty="0">
                <a:latin typeface="Comic Sans MS" pitchFamily="66" charset="0"/>
                <a:cs typeface="+mn-cs"/>
              </a:rPr>
              <a:t>   most frequent was chronic heart failure (58%). </a:t>
            </a:r>
          </a:p>
          <a:p>
            <a:pPr>
              <a:buClr>
                <a:srgbClr val="FFFF00"/>
              </a:buClr>
              <a:defRPr/>
            </a:pPr>
            <a:endParaRPr lang="en-US" sz="2200" dirty="0">
              <a:latin typeface="Comic Sans MS" pitchFamily="66" charset="0"/>
              <a:cs typeface="+mn-cs"/>
            </a:endParaRPr>
          </a:p>
          <a:p>
            <a:pPr marL="342900" indent="-342900">
              <a:buClr>
                <a:srgbClr val="FFFF00"/>
              </a:buClr>
              <a:buFont typeface="Wingdings" pitchFamily="2" charset="2"/>
              <a:buChar char="Ø"/>
              <a:defRPr/>
            </a:pPr>
            <a:r>
              <a:rPr lang="en-US" sz="2200" dirty="0">
                <a:latin typeface="Comic Sans MS" pitchFamily="66" charset="0"/>
                <a:cs typeface="+mn-cs"/>
              </a:rPr>
              <a:t>None was receiving </a:t>
            </a:r>
            <a:r>
              <a:rPr lang="el-GR" sz="2200" dirty="0">
                <a:latin typeface="Comic Sans MS" pitchFamily="66" charset="0"/>
                <a:cs typeface="+mn-cs"/>
              </a:rPr>
              <a:t>β</a:t>
            </a:r>
            <a:r>
              <a:rPr lang="it-IT" sz="2200" dirty="0">
                <a:latin typeface="Comic Sans MS" pitchFamily="66" charset="0"/>
                <a:cs typeface="+mn-cs"/>
              </a:rPr>
              <a:t>-blockers.</a:t>
            </a:r>
            <a:endParaRPr lang="en-US" sz="2200" dirty="0">
              <a:latin typeface="Comic Sans MS" pitchFamily="66" charset="0"/>
              <a:cs typeface="+mn-cs"/>
            </a:endParaRPr>
          </a:p>
        </p:txBody>
      </p:sp>
      <p:sp>
        <p:nvSpPr>
          <p:cNvPr id="3" name="Rettangolo 2"/>
          <p:cNvSpPr>
            <a:spLocks noChangeArrowheads="1"/>
          </p:cNvSpPr>
          <p:nvPr/>
        </p:nvSpPr>
        <p:spPr bwMode="auto">
          <a:xfrm>
            <a:off x="88900" y="2852738"/>
            <a:ext cx="5203825" cy="792162"/>
          </a:xfrm>
          <a:prstGeom prst="rect">
            <a:avLst/>
          </a:prstGeom>
          <a:noFill/>
          <a:ln w="38100" algn="ctr">
            <a:solidFill>
              <a:srgbClr val="FF0000"/>
            </a:solidFill>
            <a:round/>
            <a:headEnd/>
            <a:tailEnd/>
          </a:ln>
        </p:spPr>
        <p:txBody>
          <a:bodyPr/>
          <a:lstStyle/>
          <a:p>
            <a:pPr eaLnBrk="0" hangingPunct="0"/>
            <a:endParaRPr lang="it-IT">
              <a:latin typeface="Arial" charset="0"/>
            </a:endParaRPr>
          </a:p>
        </p:txBody>
      </p:sp>
      <p:sp>
        <p:nvSpPr>
          <p:cNvPr id="7" name="Rettangolo 6"/>
          <p:cNvSpPr>
            <a:spLocks noChangeArrowheads="1"/>
          </p:cNvSpPr>
          <p:nvPr/>
        </p:nvSpPr>
        <p:spPr bwMode="auto">
          <a:xfrm>
            <a:off x="34925" y="5300663"/>
            <a:ext cx="6515100" cy="360362"/>
          </a:xfrm>
          <a:prstGeom prst="rect">
            <a:avLst/>
          </a:prstGeom>
          <a:noFill/>
          <a:ln w="28575" algn="ctr">
            <a:solidFill>
              <a:srgbClr val="FF0000"/>
            </a:solidFill>
            <a:round/>
            <a:headEnd/>
            <a:tailEnd/>
          </a:ln>
        </p:spPr>
        <p:txBody>
          <a:bodyPr/>
          <a:lstStyle/>
          <a:p>
            <a:pPr eaLnBrk="0" hangingPunct="0"/>
            <a:endParaRPr lang="it-IT">
              <a:latin typeface="Arial" charset="0"/>
            </a:endParaRPr>
          </a:p>
        </p:txBody>
      </p:sp>
      <p:sp>
        <p:nvSpPr>
          <p:cNvPr id="8" name="Rettangolo 7"/>
          <p:cNvSpPr>
            <a:spLocks noChangeArrowheads="1"/>
          </p:cNvSpPr>
          <p:nvPr/>
        </p:nvSpPr>
        <p:spPr bwMode="auto">
          <a:xfrm>
            <a:off x="68263" y="5949950"/>
            <a:ext cx="4575175" cy="358775"/>
          </a:xfrm>
          <a:prstGeom prst="rect">
            <a:avLst/>
          </a:prstGeom>
          <a:noFill/>
          <a:ln w="25400" algn="ctr">
            <a:solidFill>
              <a:srgbClr val="FF0000"/>
            </a:solidFill>
            <a:round/>
            <a:headEnd/>
            <a:tailEnd/>
          </a:ln>
        </p:spPr>
        <p:txBody>
          <a:bodyPr/>
          <a:lstStyle/>
          <a:p>
            <a:pPr eaLnBrk="0" hangingPunct="0"/>
            <a:endParaRPr lang="it-IT">
              <a:latin typeface="Arial" charset="0"/>
            </a:endParaRPr>
          </a:p>
        </p:txBody>
      </p:sp>
      <p:sp>
        <p:nvSpPr>
          <p:cNvPr id="9" name="Rettangolo 8"/>
          <p:cNvSpPr>
            <a:spLocks noChangeArrowheads="1"/>
          </p:cNvSpPr>
          <p:nvPr/>
        </p:nvSpPr>
        <p:spPr bwMode="auto">
          <a:xfrm>
            <a:off x="0" y="3952557"/>
            <a:ext cx="5436095" cy="396081"/>
          </a:xfrm>
          <a:prstGeom prst="rect">
            <a:avLst/>
          </a:prstGeom>
          <a:noFill/>
          <a:ln w="38100" algn="ctr">
            <a:solidFill>
              <a:srgbClr val="FF0000"/>
            </a:solidFill>
            <a:round/>
            <a:headEnd/>
            <a:tailEnd/>
          </a:ln>
        </p:spPr>
        <p:txBody>
          <a:bodyPr/>
          <a:lstStyle/>
          <a:p>
            <a:pPr eaLnBrk="0" hangingPunct="0"/>
            <a:endParaRPr lang="it-I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8" grpId="1"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5"/>
          <p:cNvSpPr>
            <a:spLocks noGrp="1"/>
          </p:cNvSpPr>
          <p:nvPr>
            <p:ph type="title"/>
          </p:nvPr>
        </p:nvSpPr>
        <p:spPr bwMode="auto">
          <a:xfrm>
            <a:off x="323850" y="768350"/>
            <a:ext cx="8362950" cy="715963"/>
          </a:xfrm>
        </p:spPr>
        <p:txBody>
          <a:bodyPr/>
          <a:lstStyle/>
          <a:p>
            <a:r>
              <a:rPr lang="en-GB" altLang="it-IT" sz="2400" b="1" cap="none" smtClean="0">
                <a:latin typeface="Arial" pitchFamily="34" charset="0"/>
                <a:cs typeface="Arial" pitchFamily="34" charset="0"/>
              </a:rPr>
              <a:t>Mechanisms of risk for cardiovascular events in ECOPD</a:t>
            </a:r>
            <a:endParaRPr lang="en-US" altLang="it-IT" sz="2400" b="1" cap="none" smtClean="0">
              <a:latin typeface="Arial" pitchFamily="34" charset="0"/>
              <a:cs typeface="Arial" pitchFamily="34" charset="0"/>
            </a:endParaRPr>
          </a:p>
        </p:txBody>
      </p:sp>
      <p:grpSp>
        <p:nvGrpSpPr>
          <p:cNvPr id="47107" name="Group 32"/>
          <p:cNvGrpSpPr>
            <a:grpSpLocks/>
          </p:cNvGrpSpPr>
          <p:nvPr/>
        </p:nvGrpSpPr>
        <p:grpSpPr bwMode="auto">
          <a:xfrm>
            <a:off x="457200" y="1533525"/>
            <a:ext cx="8229600" cy="4416425"/>
            <a:chOff x="1800" y="1535"/>
            <a:chExt cx="8460" cy="5381"/>
          </a:xfrm>
        </p:grpSpPr>
        <p:sp>
          <p:nvSpPr>
            <p:cNvPr id="47109" name="AutoShape 33"/>
            <p:cNvSpPr>
              <a:spLocks noChangeArrowheads="1"/>
            </p:cNvSpPr>
            <p:nvPr/>
          </p:nvSpPr>
          <p:spPr bwMode="auto">
            <a:xfrm>
              <a:off x="1800" y="1535"/>
              <a:ext cx="8460" cy="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457200" eaLnBrk="1" hangingPunct="1"/>
              <a:endParaRPr lang="it-IT" altLang="it-IT" sz="1800" smtClean="0">
                <a:solidFill>
                  <a:prstClr val="black"/>
                </a:solidFill>
              </a:endParaRPr>
            </a:p>
          </p:txBody>
        </p:sp>
        <p:sp>
          <p:nvSpPr>
            <p:cNvPr id="47110" name="AutoShape 34"/>
            <p:cNvSpPr>
              <a:spLocks noChangeArrowheads="1"/>
            </p:cNvSpPr>
            <p:nvPr/>
          </p:nvSpPr>
          <p:spPr bwMode="auto">
            <a:xfrm>
              <a:off x="7380" y="5760"/>
              <a:ext cx="417" cy="572"/>
            </a:xfrm>
            <a:prstGeom prst="downArrow">
              <a:avLst>
                <a:gd name="adj1" fmla="val 50000"/>
                <a:gd name="adj2" fmla="val 34293"/>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t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457200" eaLnBrk="1" hangingPunct="1"/>
              <a:endParaRPr lang="it-IT" altLang="it-IT" sz="1800" smtClean="0">
                <a:solidFill>
                  <a:prstClr val="black"/>
                </a:solidFill>
              </a:endParaRPr>
            </a:p>
          </p:txBody>
        </p:sp>
        <p:sp>
          <p:nvSpPr>
            <p:cNvPr id="47111" name="AutoShape 35"/>
            <p:cNvSpPr>
              <a:spLocks noChangeArrowheads="1"/>
            </p:cNvSpPr>
            <p:nvPr/>
          </p:nvSpPr>
          <p:spPr bwMode="auto">
            <a:xfrm>
              <a:off x="9000" y="5760"/>
              <a:ext cx="414" cy="582"/>
            </a:xfrm>
            <a:prstGeom prst="downArrow">
              <a:avLst>
                <a:gd name="adj1" fmla="val 50000"/>
                <a:gd name="adj2" fmla="val 35145"/>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t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457200" eaLnBrk="1" hangingPunct="1"/>
              <a:endParaRPr lang="it-IT" altLang="it-IT" sz="1800" smtClean="0">
                <a:solidFill>
                  <a:prstClr val="black"/>
                </a:solidFill>
              </a:endParaRPr>
            </a:p>
          </p:txBody>
        </p:sp>
        <p:sp>
          <p:nvSpPr>
            <p:cNvPr id="47112" name="AutoShape 36"/>
            <p:cNvSpPr>
              <a:spLocks noChangeArrowheads="1"/>
            </p:cNvSpPr>
            <p:nvPr/>
          </p:nvSpPr>
          <p:spPr bwMode="auto">
            <a:xfrm>
              <a:off x="5760" y="5760"/>
              <a:ext cx="415" cy="540"/>
            </a:xfrm>
            <a:prstGeom prst="downArrow">
              <a:avLst>
                <a:gd name="adj1" fmla="val 50000"/>
                <a:gd name="adj2" fmla="val 32530"/>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t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457200" eaLnBrk="1" hangingPunct="1"/>
              <a:endParaRPr lang="it-IT" altLang="it-IT" sz="1800" smtClean="0">
                <a:solidFill>
                  <a:prstClr val="black"/>
                </a:solidFill>
              </a:endParaRPr>
            </a:p>
          </p:txBody>
        </p:sp>
        <p:sp>
          <p:nvSpPr>
            <p:cNvPr id="47113" name="AutoShape 37"/>
            <p:cNvSpPr>
              <a:spLocks noChangeArrowheads="1"/>
            </p:cNvSpPr>
            <p:nvPr/>
          </p:nvSpPr>
          <p:spPr bwMode="auto">
            <a:xfrm>
              <a:off x="3780" y="4680"/>
              <a:ext cx="415" cy="573"/>
            </a:xfrm>
            <a:prstGeom prst="downArrow">
              <a:avLst>
                <a:gd name="adj1" fmla="val 50000"/>
                <a:gd name="adj2" fmla="val 34518"/>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t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457200" eaLnBrk="1" hangingPunct="1"/>
              <a:endParaRPr lang="it-IT" altLang="it-IT" sz="1800" smtClean="0">
                <a:solidFill>
                  <a:prstClr val="black"/>
                </a:solidFill>
              </a:endParaRPr>
            </a:p>
          </p:txBody>
        </p:sp>
        <p:sp>
          <p:nvSpPr>
            <p:cNvPr id="47114" name="Text Box 38"/>
            <p:cNvSpPr txBox="1">
              <a:spLocks noChangeArrowheads="1"/>
            </p:cNvSpPr>
            <p:nvPr/>
          </p:nvSpPr>
          <p:spPr bwMode="auto">
            <a:xfrm>
              <a:off x="1800" y="2521"/>
              <a:ext cx="2520" cy="118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it-IT" sz="1700" b="1" smtClean="0">
                  <a:solidFill>
                    <a:srgbClr val="FFFFFF"/>
                  </a:solidFill>
                </a:rPr>
                <a:t>↑von Willebrand factor     ↑Fibrinogen           ↑Microalbuminuria</a:t>
              </a:r>
              <a:endParaRPr lang="en-US" altLang="it-IT" sz="1700" b="1" smtClean="0">
                <a:solidFill>
                  <a:prstClr val="black"/>
                </a:solidFill>
              </a:endParaRPr>
            </a:p>
          </p:txBody>
        </p:sp>
        <p:sp>
          <p:nvSpPr>
            <p:cNvPr id="23591" name="Text Box 39"/>
            <p:cNvSpPr txBox="1">
              <a:spLocks noChangeArrowheads="1"/>
            </p:cNvSpPr>
            <p:nvPr/>
          </p:nvSpPr>
          <p:spPr bwMode="auto">
            <a:xfrm>
              <a:off x="5039" y="2775"/>
              <a:ext cx="1981" cy="100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eaLnBrk="0" hangingPunct="0">
                <a:defRPr>
                  <a:solidFill>
                    <a:schemeClr val="tx1"/>
                  </a:solidFill>
                  <a:latin typeface="Arial" pitchFamily="34" charset="0"/>
                  <a:ea typeface="MS PGothic" pitchFamily="34" charset="-128"/>
                </a:defRPr>
              </a:lvl2pPr>
              <a:lvl3pPr eaLnBrk="0" hangingPunct="0">
                <a:defRPr>
                  <a:solidFill>
                    <a:schemeClr val="tx1"/>
                  </a:solidFill>
                  <a:latin typeface="Arial" pitchFamily="34" charset="0"/>
                  <a:ea typeface="MS PGothic" pitchFamily="34" charset="-128"/>
                </a:defRPr>
              </a:lvl3pPr>
              <a:lvl4pPr eaLnBrk="0" hangingPunct="0">
                <a:defRPr>
                  <a:solidFill>
                    <a:schemeClr val="tx1"/>
                  </a:solidFill>
                  <a:latin typeface="Arial" pitchFamily="34" charset="0"/>
                  <a:ea typeface="MS PGothic" pitchFamily="34" charset="-128"/>
                </a:defRPr>
              </a:lvl4pPr>
              <a:lvl5pPr eaLnBrk="0" hangingPunct="0">
                <a:defRPr>
                  <a:solidFill>
                    <a:schemeClr val="tx1"/>
                  </a:solidFill>
                  <a:latin typeface="Arial" pitchFamily="34" charset="0"/>
                  <a:ea typeface="MS PGothic" pitchFamily="34" charset="-128"/>
                </a:defRPr>
              </a:lvl5pPr>
              <a:lvl6pPr eaLnBrk="0" fontAlgn="base" hangingPunct="0">
                <a:spcBef>
                  <a:spcPct val="0"/>
                </a:spcBef>
                <a:spcAft>
                  <a:spcPct val="0"/>
                </a:spcAft>
                <a:defRPr>
                  <a:solidFill>
                    <a:schemeClr val="tx1"/>
                  </a:solidFill>
                  <a:latin typeface="Arial" pitchFamily="34" charset="0"/>
                  <a:ea typeface="MS PGothic" pitchFamily="34" charset="-128"/>
                </a:defRPr>
              </a:lvl6pPr>
              <a:lvl7pPr eaLnBrk="0" fontAlgn="base" hangingPunct="0">
                <a:spcBef>
                  <a:spcPct val="0"/>
                </a:spcBef>
                <a:spcAft>
                  <a:spcPct val="0"/>
                </a:spcAft>
                <a:defRPr>
                  <a:solidFill>
                    <a:schemeClr val="tx1"/>
                  </a:solidFill>
                  <a:latin typeface="Arial" pitchFamily="34" charset="0"/>
                  <a:ea typeface="MS PGothic" pitchFamily="34" charset="-128"/>
                </a:defRPr>
              </a:lvl7pPr>
              <a:lvl8pPr eaLnBrk="0" fontAlgn="base" hangingPunct="0">
                <a:spcBef>
                  <a:spcPct val="0"/>
                </a:spcBef>
                <a:spcAft>
                  <a:spcPct val="0"/>
                </a:spcAft>
                <a:defRPr>
                  <a:solidFill>
                    <a:schemeClr val="tx1"/>
                  </a:solidFill>
                  <a:latin typeface="Arial" pitchFamily="34" charset="0"/>
                  <a:ea typeface="MS PGothic" pitchFamily="34" charset="-128"/>
                </a:defRPr>
              </a:lvl8pPr>
              <a:lvl9pPr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r>
                <a:rPr lang="en-US" sz="1700" b="1" smtClean="0">
                  <a:solidFill>
                    <a:srgbClr val="FFFFFF"/>
                  </a:solidFill>
                </a:rPr>
                <a:t>Systemic inflammation, VEGF elevation</a:t>
              </a:r>
              <a:r>
                <a:rPr lang="en-US" sz="1300" b="1" smtClean="0">
                  <a:solidFill>
                    <a:srgbClr val="FFFFFF"/>
                  </a:solidFill>
                  <a:effectLst>
                    <a:outerShdw blurRad="38100" dist="38100" dir="2700000" algn="tl">
                      <a:srgbClr val="000000"/>
                    </a:outerShdw>
                  </a:effectLst>
                  <a:latin typeface="Times New Roman" pitchFamily="18" charset="0"/>
                </a:rPr>
                <a:t> </a:t>
              </a:r>
              <a:endParaRPr lang="en-US" sz="1800" smtClean="0">
                <a:solidFill>
                  <a:prstClr val="black"/>
                </a:solidFill>
              </a:endParaRPr>
            </a:p>
          </p:txBody>
        </p:sp>
        <p:sp>
          <p:nvSpPr>
            <p:cNvPr id="47116" name="Text Box 40"/>
            <p:cNvSpPr txBox="1">
              <a:spLocks noChangeArrowheads="1"/>
            </p:cNvSpPr>
            <p:nvPr/>
          </p:nvSpPr>
          <p:spPr bwMode="auto">
            <a:xfrm>
              <a:off x="2700" y="3960"/>
              <a:ext cx="2880" cy="9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it-IT" sz="1800" smtClean="0">
                  <a:solidFill>
                    <a:srgbClr val="FFFFFF"/>
                  </a:solidFill>
                </a:rPr>
                <a:t>Alteration of  flow-mediated vascular dilatation</a:t>
              </a:r>
              <a:endParaRPr lang="en-US" altLang="it-IT" sz="1800" smtClean="0">
                <a:solidFill>
                  <a:prstClr val="black"/>
                </a:solidFill>
              </a:endParaRPr>
            </a:p>
          </p:txBody>
        </p:sp>
        <p:sp>
          <p:nvSpPr>
            <p:cNvPr id="47117" name="Text Box 41"/>
            <p:cNvSpPr txBox="1">
              <a:spLocks noChangeArrowheads="1"/>
            </p:cNvSpPr>
            <p:nvPr/>
          </p:nvSpPr>
          <p:spPr bwMode="auto">
            <a:xfrm>
              <a:off x="6300" y="3960"/>
              <a:ext cx="2354" cy="9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4945" tIns="0" rIns="24945" bIns="62362"/>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it-IT" sz="1800" smtClean="0">
                  <a:solidFill>
                    <a:srgbClr val="FFFFFF"/>
                  </a:solidFill>
                </a:rPr>
                <a:t>↑Circulating platelet–monocyte aggregates</a:t>
              </a:r>
              <a:endParaRPr lang="en-US" altLang="it-IT" sz="1800" smtClean="0">
                <a:solidFill>
                  <a:prstClr val="black"/>
                </a:solidFill>
              </a:endParaRPr>
            </a:p>
          </p:txBody>
        </p:sp>
        <p:sp>
          <p:nvSpPr>
            <p:cNvPr id="47118" name="Text Box 42"/>
            <p:cNvSpPr txBox="1">
              <a:spLocks noChangeArrowheads="1"/>
            </p:cNvSpPr>
            <p:nvPr/>
          </p:nvSpPr>
          <p:spPr bwMode="auto">
            <a:xfrm>
              <a:off x="7740" y="2521"/>
              <a:ext cx="2443" cy="107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it-IT" sz="1600" b="1" smtClean="0">
                  <a:solidFill>
                    <a:srgbClr val="FFFFFF"/>
                  </a:solidFill>
                  <a:cs typeface="Arial" pitchFamily="34" charset="0"/>
                </a:rPr>
                <a:t>↑von Willebrand factor                     ↑D-dimer ↑Prothrombin,↑IL6</a:t>
              </a:r>
              <a:endParaRPr lang="en-US" altLang="it-IT" sz="1600" smtClean="0">
                <a:solidFill>
                  <a:prstClr val="black"/>
                </a:solidFill>
                <a:cs typeface="Arial" pitchFamily="34" charset="0"/>
              </a:endParaRPr>
            </a:p>
          </p:txBody>
        </p:sp>
        <p:sp>
          <p:nvSpPr>
            <p:cNvPr id="47119" name="AutoShape 43"/>
            <p:cNvSpPr>
              <a:spLocks noChangeArrowheads="1"/>
            </p:cNvSpPr>
            <p:nvPr/>
          </p:nvSpPr>
          <p:spPr bwMode="auto">
            <a:xfrm>
              <a:off x="4446" y="1885"/>
              <a:ext cx="414" cy="2075"/>
            </a:xfrm>
            <a:prstGeom prst="downArrow">
              <a:avLst>
                <a:gd name="adj1" fmla="val 50000"/>
                <a:gd name="adj2" fmla="val 125302"/>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t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457200" eaLnBrk="1" hangingPunct="1"/>
              <a:endParaRPr lang="it-IT" altLang="it-IT" sz="1800" smtClean="0">
                <a:solidFill>
                  <a:prstClr val="black"/>
                </a:solidFill>
              </a:endParaRPr>
            </a:p>
          </p:txBody>
        </p:sp>
        <p:sp>
          <p:nvSpPr>
            <p:cNvPr id="47120" name="AutoShape 44"/>
            <p:cNvSpPr>
              <a:spLocks noChangeArrowheads="1"/>
            </p:cNvSpPr>
            <p:nvPr/>
          </p:nvSpPr>
          <p:spPr bwMode="auto">
            <a:xfrm>
              <a:off x="7200" y="1800"/>
              <a:ext cx="412" cy="2160"/>
            </a:xfrm>
            <a:prstGeom prst="downArrow">
              <a:avLst>
                <a:gd name="adj1" fmla="val 50000"/>
                <a:gd name="adj2" fmla="val 131068"/>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t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457200" eaLnBrk="1" hangingPunct="1"/>
              <a:endParaRPr lang="it-IT" altLang="it-IT" sz="1800" smtClean="0">
                <a:solidFill>
                  <a:prstClr val="black"/>
                </a:solidFill>
              </a:endParaRPr>
            </a:p>
          </p:txBody>
        </p:sp>
        <p:sp>
          <p:nvSpPr>
            <p:cNvPr id="47121" name="AutoShape 45"/>
            <p:cNvSpPr>
              <a:spLocks noChangeArrowheads="1"/>
            </p:cNvSpPr>
            <p:nvPr/>
          </p:nvSpPr>
          <p:spPr bwMode="auto">
            <a:xfrm>
              <a:off x="2136" y="1885"/>
              <a:ext cx="414" cy="635"/>
            </a:xfrm>
            <a:prstGeom prst="downArrow">
              <a:avLst>
                <a:gd name="adj1" fmla="val 50000"/>
                <a:gd name="adj2" fmla="val 38345"/>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t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457200" eaLnBrk="1" hangingPunct="1"/>
              <a:endParaRPr lang="it-IT" altLang="it-IT" sz="1800" smtClean="0">
                <a:solidFill>
                  <a:prstClr val="black"/>
                </a:solidFill>
              </a:endParaRPr>
            </a:p>
          </p:txBody>
        </p:sp>
        <p:sp>
          <p:nvSpPr>
            <p:cNvPr id="47122" name="AutoShape 46"/>
            <p:cNvSpPr>
              <a:spLocks noChangeArrowheads="1"/>
            </p:cNvSpPr>
            <p:nvPr/>
          </p:nvSpPr>
          <p:spPr bwMode="auto">
            <a:xfrm>
              <a:off x="5760" y="1800"/>
              <a:ext cx="415" cy="994"/>
            </a:xfrm>
            <a:prstGeom prst="downArrow">
              <a:avLst>
                <a:gd name="adj1" fmla="val 50000"/>
                <a:gd name="adj2" fmla="val 5988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t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457200" eaLnBrk="1" hangingPunct="1"/>
              <a:endParaRPr lang="it-IT" altLang="it-IT" sz="1800" smtClean="0">
                <a:solidFill>
                  <a:prstClr val="black"/>
                </a:solidFill>
              </a:endParaRPr>
            </a:p>
          </p:txBody>
        </p:sp>
        <p:sp>
          <p:nvSpPr>
            <p:cNvPr id="47123" name="AutoShape 47"/>
            <p:cNvSpPr>
              <a:spLocks noChangeArrowheads="1"/>
            </p:cNvSpPr>
            <p:nvPr/>
          </p:nvSpPr>
          <p:spPr bwMode="auto">
            <a:xfrm>
              <a:off x="8806" y="1885"/>
              <a:ext cx="412" cy="635"/>
            </a:xfrm>
            <a:prstGeom prst="downArrow">
              <a:avLst>
                <a:gd name="adj1" fmla="val 50000"/>
                <a:gd name="adj2" fmla="val 38532"/>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t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457200" eaLnBrk="1" hangingPunct="1"/>
              <a:endParaRPr lang="it-IT" altLang="it-IT" sz="1800" smtClean="0">
                <a:solidFill>
                  <a:prstClr val="black"/>
                </a:solidFill>
              </a:endParaRPr>
            </a:p>
          </p:txBody>
        </p:sp>
        <p:sp>
          <p:nvSpPr>
            <p:cNvPr id="47124" name="AutoShape 48"/>
            <p:cNvSpPr>
              <a:spLocks noChangeArrowheads="1"/>
            </p:cNvSpPr>
            <p:nvPr/>
          </p:nvSpPr>
          <p:spPr bwMode="auto">
            <a:xfrm>
              <a:off x="2160" y="3600"/>
              <a:ext cx="414" cy="1620"/>
            </a:xfrm>
            <a:prstGeom prst="downArrow">
              <a:avLst>
                <a:gd name="adj1" fmla="val 50000"/>
                <a:gd name="adj2" fmla="val 97826"/>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t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457200" eaLnBrk="1" hangingPunct="1"/>
              <a:endParaRPr lang="it-IT" altLang="it-IT" sz="1800" smtClean="0">
                <a:solidFill>
                  <a:prstClr val="black"/>
                </a:solidFill>
              </a:endParaRPr>
            </a:p>
          </p:txBody>
        </p:sp>
        <p:sp>
          <p:nvSpPr>
            <p:cNvPr id="47125" name="AutoShape 49"/>
            <p:cNvSpPr>
              <a:spLocks noChangeArrowheads="1"/>
            </p:cNvSpPr>
            <p:nvPr/>
          </p:nvSpPr>
          <p:spPr bwMode="auto">
            <a:xfrm>
              <a:off x="5760" y="3780"/>
              <a:ext cx="414" cy="1440"/>
            </a:xfrm>
            <a:prstGeom prst="downArrow">
              <a:avLst>
                <a:gd name="adj1" fmla="val 50000"/>
                <a:gd name="adj2" fmla="val 86957"/>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t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457200" eaLnBrk="1" hangingPunct="1"/>
              <a:endParaRPr lang="it-IT" altLang="it-IT" sz="1800" smtClean="0">
                <a:solidFill>
                  <a:prstClr val="black"/>
                </a:solidFill>
              </a:endParaRPr>
            </a:p>
          </p:txBody>
        </p:sp>
        <p:sp>
          <p:nvSpPr>
            <p:cNvPr id="47126" name="Text Box 50"/>
            <p:cNvSpPr txBox="1">
              <a:spLocks noChangeArrowheads="1"/>
            </p:cNvSpPr>
            <p:nvPr/>
          </p:nvSpPr>
          <p:spPr bwMode="auto">
            <a:xfrm>
              <a:off x="1980" y="5220"/>
              <a:ext cx="2520" cy="72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4945" tIns="0" rIns="24945" bIns="62362"/>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it-IT" sz="1800" smtClean="0">
                  <a:solidFill>
                    <a:srgbClr val="FFFFFF"/>
                  </a:solidFill>
                </a:rPr>
                <a:t>Endothelial dysfunction</a:t>
              </a:r>
              <a:endParaRPr lang="en-US" altLang="it-IT" sz="1800" smtClean="0">
                <a:solidFill>
                  <a:prstClr val="black"/>
                </a:solidFill>
              </a:endParaRPr>
            </a:p>
          </p:txBody>
        </p:sp>
        <p:sp>
          <p:nvSpPr>
            <p:cNvPr id="47127" name="AutoShape 51"/>
            <p:cNvSpPr>
              <a:spLocks noChangeArrowheads="1"/>
            </p:cNvSpPr>
            <p:nvPr/>
          </p:nvSpPr>
          <p:spPr bwMode="auto">
            <a:xfrm>
              <a:off x="8820" y="3600"/>
              <a:ext cx="412" cy="1620"/>
            </a:xfrm>
            <a:prstGeom prst="downArrow">
              <a:avLst>
                <a:gd name="adj1" fmla="val 50000"/>
                <a:gd name="adj2" fmla="val 98301"/>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t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457200" eaLnBrk="1" hangingPunct="1"/>
              <a:endParaRPr lang="it-IT" altLang="it-IT" sz="1800" smtClean="0">
                <a:solidFill>
                  <a:prstClr val="black"/>
                </a:solidFill>
              </a:endParaRPr>
            </a:p>
          </p:txBody>
        </p:sp>
        <p:sp>
          <p:nvSpPr>
            <p:cNvPr id="47128" name="AutoShape 52"/>
            <p:cNvSpPr>
              <a:spLocks noChangeArrowheads="1"/>
            </p:cNvSpPr>
            <p:nvPr/>
          </p:nvSpPr>
          <p:spPr bwMode="auto">
            <a:xfrm>
              <a:off x="7200" y="4860"/>
              <a:ext cx="413" cy="360"/>
            </a:xfrm>
            <a:prstGeom prst="downArrow">
              <a:avLst>
                <a:gd name="adj1" fmla="val 50000"/>
                <a:gd name="adj2" fmla="val 2500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t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457200" eaLnBrk="1" hangingPunct="1"/>
              <a:endParaRPr lang="it-IT" altLang="it-IT" sz="1800" smtClean="0">
                <a:solidFill>
                  <a:prstClr val="black"/>
                </a:solidFill>
              </a:endParaRPr>
            </a:p>
          </p:txBody>
        </p:sp>
        <p:sp>
          <p:nvSpPr>
            <p:cNvPr id="47129" name="Text Box 53"/>
            <p:cNvSpPr txBox="1">
              <a:spLocks noChangeArrowheads="1"/>
            </p:cNvSpPr>
            <p:nvPr/>
          </p:nvSpPr>
          <p:spPr bwMode="auto">
            <a:xfrm>
              <a:off x="4860" y="5220"/>
              <a:ext cx="1980" cy="72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4945" tIns="0" rIns="24945" bIns="62362"/>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it-IT" sz="1800" smtClean="0">
                  <a:solidFill>
                    <a:srgbClr val="FFFFFF"/>
                  </a:solidFill>
                </a:rPr>
                <a:t>↑Endothelial progenitor cells</a:t>
              </a:r>
              <a:r>
                <a:rPr lang="en-US" altLang="it-IT" sz="1800" b="1" smtClean="0">
                  <a:solidFill>
                    <a:srgbClr val="FFFFFF"/>
                  </a:solidFill>
                  <a:latin typeface="Times New Roman" pitchFamily="18" charset="0"/>
                </a:rPr>
                <a:t> </a:t>
              </a:r>
              <a:endParaRPr lang="en-US" altLang="it-IT" sz="1800" b="1" smtClean="0">
                <a:solidFill>
                  <a:prstClr val="black"/>
                </a:solidFill>
              </a:endParaRPr>
            </a:p>
          </p:txBody>
        </p:sp>
        <p:sp>
          <p:nvSpPr>
            <p:cNvPr id="47130" name="Text Box 54"/>
            <p:cNvSpPr txBox="1">
              <a:spLocks noChangeArrowheads="1"/>
            </p:cNvSpPr>
            <p:nvPr/>
          </p:nvSpPr>
          <p:spPr bwMode="auto">
            <a:xfrm>
              <a:off x="7020" y="5220"/>
              <a:ext cx="1260" cy="72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it-IT" sz="1800" smtClean="0">
                  <a:solidFill>
                    <a:srgbClr val="FFFFFF"/>
                  </a:solidFill>
                </a:rPr>
                <a:t>Platelet         activation</a:t>
              </a:r>
              <a:endParaRPr lang="en-US" altLang="it-IT" sz="1800" smtClean="0">
                <a:solidFill>
                  <a:prstClr val="black"/>
                </a:solidFill>
              </a:endParaRPr>
            </a:p>
          </p:txBody>
        </p:sp>
        <p:sp>
          <p:nvSpPr>
            <p:cNvPr id="47131" name="Text Box 55"/>
            <p:cNvSpPr txBox="1">
              <a:spLocks noChangeArrowheads="1"/>
            </p:cNvSpPr>
            <p:nvPr/>
          </p:nvSpPr>
          <p:spPr bwMode="auto">
            <a:xfrm>
              <a:off x="8460" y="5220"/>
              <a:ext cx="1668" cy="72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473" tIns="0" rIns="12473" bIns="62362"/>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it-IT" sz="1800" smtClean="0">
                  <a:solidFill>
                    <a:srgbClr val="FFFFFF"/>
                  </a:solidFill>
                </a:rPr>
                <a:t>Prothrombotic condition</a:t>
              </a:r>
              <a:endParaRPr lang="en-US" altLang="it-IT" sz="1800" smtClean="0">
                <a:solidFill>
                  <a:prstClr val="black"/>
                </a:solidFill>
              </a:endParaRPr>
            </a:p>
          </p:txBody>
        </p:sp>
        <p:sp>
          <p:nvSpPr>
            <p:cNvPr id="23608" name="Text Box 56"/>
            <p:cNvSpPr txBox="1">
              <a:spLocks noChangeArrowheads="1"/>
            </p:cNvSpPr>
            <p:nvPr/>
          </p:nvSpPr>
          <p:spPr bwMode="auto">
            <a:xfrm>
              <a:off x="1800" y="6301"/>
              <a:ext cx="8460" cy="476"/>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4945" tIns="0" rIns="24945" bIns="62362"/>
            <a:lstStyle>
              <a:lvl1pPr eaLnBrk="0" hangingPunct="0">
                <a:defRPr>
                  <a:solidFill>
                    <a:schemeClr val="tx1"/>
                  </a:solidFill>
                  <a:latin typeface="Arial" pitchFamily="34" charset="0"/>
                  <a:ea typeface="MS PGothic" pitchFamily="34" charset="-128"/>
                </a:defRPr>
              </a:lvl1pPr>
              <a:lvl2pPr eaLnBrk="0" hangingPunct="0">
                <a:defRPr>
                  <a:solidFill>
                    <a:schemeClr val="tx1"/>
                  </a:solidFill>
                  <a:latin typeface="Arial" pitchFamily="34" charset="0"/>
                  <a:ea typeface="MS PGothic" pitchFamily="34" charset="-128"/>
                </a:defRPr>
              </a:lvl2pPr>
              <a:lvl3pPr eaLnBrk="0" hangingPunct="0">
                <a:defRPr>
                  <a:solidFill>
                    <a:schemeClr val="tx1"/>
                  </a:solidFill>
                  <a:latin typeface="Arial" pitchFamily="34" charset="0"/>
                  <a:ea typeface="MS PGothic" pitchFamily="34" charset="-128"/>
                </a:defRPr>
              </a:lvl3pPr>
              <a:lvl4pPr eaLnBrk="0" hangingPunct="0">
                <a:defRPr>
                  <a:solidFill>
                    <a:schemeClr val="tx1"/>
                  </a:solidFill>
                  <a:latin typeface="Arial" pitchFamily="34" charset="0"/>
                  <a:ea typeface="MS PGothic" pitchFamily="34" charset="-128"/>
                </a:defRPr>
              </a:lvl4pPr>
              <a:lvl5pPr eaLnBrk="0" hangingPunct="0">
                <a:defRPr>
                  <a:solidFill>
                    <a:schemeClr val="tx1"/>
                  </a:solidFill>
                  <a:latin typeface="Arial" pitchFamily="34" charset="0"/>
                  <a:ea typeface="MS PGothic" pitchFamily="34" charset="-128"/>
                </a:defRPr>
              </a:lvl5pPr>
              <a:lvl6pPr eaLnBrk="0" fontAlgn="base" hangingPunct="0">
                <a:spcBef>
                  <a:spcPct val="0"/>
                </a:spcBef>
                <a:spcAft>
                  <a:spcPct val="0"/>
                </a:spcAft>
                <a:defRPr>
                  <a:solidFill>
                    <a:schemeClr val="tx1"/>
                  </a:solidFill>
                  <a:latin typeface="Arial" pitchFamily="34" charset="0"/>
                  <a:ea typeface="MS PGothic" pitchFamily="34" charset="-128"/>
                </a:defRPr>
              </a:lvl6pPr>
              <a:lvl7pPr eaLnBrk="0" fontAlgn="base" hangingPunct="0">
                <a:spcBef>
                  <a:spcPct val="0"/>
                </a:spcBef>
                <a:spcAft>
                  <a:spcPct val="0"/>
                </a:spcAft>
                <a:defRPr>
                  <a:solidFill>
                    <a:schemeClr val="tx1"/>
                  </a:solidFill>
                  <a:latin typeface="Arial" pitchFamily="34" charset="0"/>
                  <a:ea typeface="MS PGothic" pitchFamily="34" charset="-128"/>
                </a:defRPr>
              </a:lvl7pPr>
              <a:lvl8pPr eaLnBrk="0" fontAlgn="base" hangingPunct="0">
                <a:spcBef>
                  <a:spcPct val="0"/>
                </a:spcBef>
                <a:spcAft>
                  <a:spcPct val="0"/>
                </a:spcAft>
                <a:defRPr>
                  <a:solidFill>
                    <a:schemeClr val="tx1"/>
                  </a:solidFill>
                  <a:latin typeface="Arial" pitchFamily="34" charset="0"/>
                  <a:ea typeface="MS PGothic" pitchFamily="34" charset="-128"/>
                </a:defRPr>
              </a:lvl8pPr>
              <a:lvl9pPr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r>
                <a:rPr lang="en-US" sz="2000" b="1" smtClean="0">
                  <a:solidFill>
                    <a:srgbClr val="FFFF00"/>
                  </a:solidFill>
                  <a:effectLst>
                    <a:outerShdw blurRad="38100" dist="38100" dir="2700000" algn="tl">
                      <a:srgbClr val="000000"/>
                    </a:outerShdw>
                  </a:effectLst>
                </a:rPr>
                <a:t>Elevated risk for acute cardiovascular events</a:t>
              </a:r>
              <a:endParaRPr lang="en-US" sz="2000" smtClean="0">
                <a:solidFill>
                  <a:prstClr val="black"/>
                </a:solidFill>
              </a:endParaRPr>
            </a:p>
          </p:txBody>
        </p:sp>
        <p:sp>
          <p:nvSpPr>
            <p:cNvPr id="47133" name="AutoShape 57"/>
            <p:cNvSpPr>
              <a:spLocks noChangeArrowheads="1"/>
            </p:cNvSpPr>
            <p:nvPr/>
          </p:nvSpPr>
          <p:spPr bwMode="auto">
            <a:xfrm>
              <a:off x="3060" y="5760"/>
              <a:ext cx="415" cy="540"/>
            </a:xfrm>
            <a:prstGeom prst="downArrow">
              <a:avLst>
                <a:gd name="adj1" fmla="val 50000"/>
                <a:gd name="adj2" fmla="val 32530"/>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tIns="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457200" eaLnBrk="1" hangingPunct="1"/>
              <a:endParaRPr lang="it-IT" altLang="it-IT" sz="1800" smtClean="0">
                <a:solidFill>
                  <a:prstClr val="black"/>
                </a:solidFill>
              </a:endParaRPr>
            </a:p>
          </p:txBody>
        </p:sp>
        <p:sp>
          <p:nvSpPr>
            <p:cNvPr id="23610" name="Text Box 58"/>
            <p:cNvSpPr txBox="1">
              <a:spLocks noChangeArrowheads="1"/>
            </p:cNvSpPr>
            <p:nvPr/>
          </p:nvSpPr>
          <p:spPr bwMode="auto">
            <a:xfrm>
              <a:off x="1800" y="1620"/>
              <a:ext cx="8460" cy="51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4945" tIns="0" rIns="24945" bIns="62362"/>
            <a:lstStyle>
              <a:lvl1pPr eaLnBrk="0" hangingPunct="0">
                <a:defRPr>
                  <a:solidFill>
                    <a:schemeClr val="tx1"/>
                  </a:solidFill>
                  <a:latin typeface="Arial" pitchFamily="34" charset="0"/>
                  <a:ea typeface="MS PGothic" pitchFamily="34" charset="-128"/>
                </a:defRPr>
              </a:lvl1pPr>
              <a:lvl2pPr eaLnBrk="0" hangingPunct="0">
                <a:defRPr>
                  <a:solidFill>
                    <a:schemeClr val="tx1"/>
                  </a:solidFill>
                  <a:latin typeface="Arial" pitchFamily="34" charset="0"/>
                  <a:ea typeface="MS PGothic" pitchFamily="34" charset="-128"/>
                </a:defRPr>
              </a:lvl2pPr>
              <a:lvl3pPr eaLnBrk="0" hangingPunct="0">
                <a:defRPr>
                  <a:solidFill>
                    <a:schemeClr val="tx1"/>
                  </a:solidFill>
                  <a:latin typeface="Arial" pitchFamily="34" charset="0"/>
                  <a:ea typeface="MS PGothic" pitchFamily="34" charset="-128"/>
                </a:defRPr>
              </a:lvl3pPr>
              <a:lvl4pPr eaLnBrk="0" hangingPunct="0">
                <a:defRPr>
                  <a:solidFill>
                    <a:schemeClr val="tx1"/>
                  </a:solidFill>
                  <a:latin typeface="Arial" pitchFamily="34" charset="0"/>
                  <a:ea typeface="MS PGothic" pitchFamily="34" charset="-128"/>
                </a:defRPr>
              </a:lvl4pPr>
              <a:lvl5pPr eaLnBrk="0" hangingPunct="0">
                <a:defRPr>
                  <a:solidFill>
                    <a:schemeClr val="tx1"/>
                  </a:solidFill>
                  <a:latin typeface="Arial" pitchFamily="34" charset="0"/>
                  <a:ea typeface="MS PGothic" pitchFamily="34" charset="-128"/>
                </a:defRPr>
              </a:lvl5pPr>
              <a:lvl6pPr eaLnBrk="0" fontAlgn="base" hangingPunct="0">
                <a:spcBef>
                  <a:spcPct val="0"/>
                </a:spcBef>
                <a:spcAft>
                  <a:spcPct val="0"/>
                </a:spcAft>
                <a:defRPr>
                  <a:solidFill>
                    <a:schemeClr val="tx1"/>
                  </a:solidFill>
                  <a:latin typeface="Arial" pitchFamily="34" charset="0"/>
                  <a:ea typeface="MS PGothic" pitchFamily="34" charset="-128"/>
                </a:defRPr>
              </a:lvl6pPr>
              <a:lvl7pPr eaLnBrk="0" fontAlgn="base" hangingPunct="0">
                <a:spcBef>
                  <a:spcPct val="0"/>
                </a:spcBef>
                <a:spcAft>
                  <a:spcPct val="0"/>
                </a:spcAft>
                <a:defRPr>
                  <a:solidFill>
                    <a:schemeClr val="tx1"/>
                  </a:solidFill>
                  <a:latin typeface="Arial" pitchFamily="34" charset="0"/>
                  <a:ea typeface="MS PGothic" pitchFamily="34" charset="-128"/>
                </a:defRPr>
              </a:lvl7pPr>
              <a:lvl8pPr eaLnBrk="0" fontAlgn="base" hangingPunct="0">
                <a:spcBef>
                  <a:spcPct val="0"/>
                </a:spcBef>
                <a:spcAft>
                  <a:spcPct val="0"/>
                </a:spcAft>
                <a:defRPr>
                  <a:solidFill>
                    <a:schemeClr val="tx1"/>
                  </a:solidFill>
                  <a:latin typeface="Arial" pitchFamily="34" charset="0"/>
                  <a:ea typeface="MS PGothic" pitchFamily="34" charset="-128"/>
                </a:defRPr>
              </a:lvl8pPr>
              <a:lvl9pPr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r>
                <a:rPr lang="en-US" sz="2000" b="1" smtClean="0">
                  <a:solidFill>
                    <a:srgbClr val="FFFF00"/>
                  </a:solidFill>
                  <a:effectLst>
                    <a:outerShdw blurRad="38100" dist="38100" dir="2700000" algn="tl">
                      <a:srgbClr val="000000"/>
                    </a:outerShdw>
                  </a:effectLst>
                </a:rPr>
                <a:t>Exacerbation of airway and lung inflammation in COPD</a:t>
              </a:r>
              <a:endParaRPr lang="en-US" sz="2000" smtClean="0">
                <a:solidFill>
                  <a:prstClr val="black"/>
                </a:solidFill>
              </a:endParaRPr>
            </a:p>
          </p:txBody>
        </p:sp>
      </p:grpSp>
      <p:sp>
        <p:nvSpPr>
          <p:cNvPr id="47108" name="Text Box 59"/>
          <p:cNvSpPr txBox="1">
            <a:spLocks noChangeArrowheads="1"/>
          </p:cNvSpPr>
          <p:nvPr/>
        </p:nvSpPr>
        <p:spPr bwMode="auto">
          <a:xfrm>
            <a:off x="457200" y="5949950"/>
            <a:ext cx="447833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457200" eaLnBrk="1" hangingPunct="1">
              <a:lnSpc>
                <a:spcPct val="70000"/>
              </a:lnSpc>
              <a:spcBef>
                <a:spcPct val="50000"/>
              </a:spcBef>
            </a:pPr>
            <a:r>
              <a:rPr lang="fr-FR" altLang="it-IT" sz="1400" b="1" smtClean="0">
                <a:solidFill>
                  <a:srgbClr val="000066"/>
                </a:solidFill>
              </a:rPr>
              <a:t>Roca M, et al. </a:t>
            </a:r>
            <a:r>
              <a:rPr lang="fr-FR" altLang="it-IT" sz="1400" b="1" i="1" smtClean="0">
                <a:solidFill>
                  <a:srgbClr val="000066"/>
                </a:solidFill>
              </a:rPr>
              <a:t>Eur J Clin Invest</a:t>
            </a:r>
            <a:r>
              <a:rPr lang="fr-FR" altLang="it-IT" sz="1400" b="1" smtClean="0">
                <a:solidFill>
                  <a:srgbClr val="000066"/>
                </a:solidFill>
              </a:rPr>
              <a:t>. 2013;43:510-21</a:t>
            </a:r>
            <a:endParaRPr lang="en-US" altLang="it-IT" sz="1400" b="1" smtClean="0">
              <a:solidFill>
                <a:srgbClr val="000066"/>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bwMode="auto">
          <a:xfrm>
            <a:off x="457200" y="608013"/>
            <a:ext cx="8229600" cy="977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sz="2400" b="1" cap="none" smtClean="0">
                <a:latin typeface="Arial" pitchFamily="34" charset="0"/>
                <a:cs typeface="Arial" pitchFamily="34" charset="0"/>
              </a:rPr>
              <a:t>Pulmonary embolism – cause of respiratory symptoms exacerbations in COPD</a:t>
            </a:r>
            <a:endParaRPr lang="en-US" altLang="it-IT" sz="2400" b="1" cap="none" smtClean="0">
              <a:latin typeface="Arial" pitchFamily="34" charset="0"/>
              <a:cs typeface="Arial" pitchFamily="34" charset="0"/>
            </a:endParaRPr>
          </a:p>
        </p:txBody>
      </p:sp>
      <p:grpSp>
        <p:nvGrpSpPr>
          <p:cNvPr id="60419" name="Group 4"/>
          <p:cNvGrpSpPr>
            <a:grpSpLocks/>
          </p:cNvGrpSpPr>
          <p:nvPr/>
        </p:nvGrpSpPr>
        <p:grpSpPr bwMode="auto">
          <a:xfrm>
            <a:off x="457200" y="1751013"/>
            <a:ext cx="8229600" cy="4416425"/>
            <a:chOff x="1440" y="1803"/>
            <a:chExt cx="12960" cy="6955"/>
          </a:xfrm>
        </p:grpSpPr>
        <p:sp>
          <p:nvSpPr>
            <p:cNvPr id="60421" name="AutoShape 5"/>
            <p:cNvSpPr>
              <a:spLocks noChangeArrowheads="1"/>
            </p:cNvSpPr>
            <p:nvPr/>
          </p:nvSpPr>
          <p:spPr bwMode="auto">
            <a:xfrm>
              <a:off x="1440" y="1803"/>
              <a:ext cx="12960" cy="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457200" eaLnBrk="1" hangingPunct="1"/>
              <a:endParaRPr lang="it-IT" altLang="it-IT" sz="1800" smtClean="0">
                <a:solidFill>
                  <a:prstClr val="black"/>
                </a:solidFill>
              </a:endParaRPr>
            </a:p>
          </p:txBody>
        </p:sp>
        <p:sp>
          <p:nvSpPr>
            <p:cNvPr id="60422" name="Line 6"/>
            <p:cNvSpPr>
              <a:spLocks noChangeShapeType="1"/>
            </p:cNvSpPr>
            <p:nvPr/>
          </p:nvSpPr>
          <p:spPr bwMode="auto">
            <a:xfrm>
              <a:off x="8190" y="7636"/>
              <a:ext cx="2" cy="673"/>
            </a:xfrm>
            <a:prstGeom prst="line">
              <a:avLst/>
            </a:prstGeom>
            <a:noFill/>
            <a:ln w="50800">
              <a:solidFill>
                <a:srgbClr val="990033"/>
              </a:solidFill>
              <a:round/>
              <a:headEnd/>
              <a:tailEnd type="triangle" w="med" len="med"/>
            </a:ln>
            <a:extLst>
              <a:ext uri="{909E8E84-426E-40DD-AFC4-6F175D3DCCD1}">
                <a14:hiddenFill xmlns:a14="http://schemas.microsoft.com/office/drawing/2010/main">
                  <a:noFill/>
                </a14:hiddenFill>
              </a:ext>
            </a:extLst>
          </p:spPr>
          <p:txBody>
            <a:bodyPr/>
            <a:lstStyle/>
            <a:p>
              <a:pPr defTabSz="457200"/>
              <a:endParaRPr lang="it-IT" sz="1800" smtClean="0">
                <a:solidFill>
                  <a:prstClr val="black"/>
                </a:solidFill>
                <a:latin typeface="Arial" pitchFamily="34" charset="0"/>
                <a:ea typeface="MS PGothic" pitchFamily="34" charset="-128"/>
              </a:endParaRPr>
            </a:p>
          </p:txBody>
        </p:sp>
        <p:sp>
          <p:nvSpPr>
            <p:cNvPr id="60423" name="AutoShape 7"/>
            <p:cNvSpPr>
              <a:spLocks noChangeArrowheads="1"/>
            </p:cNvSpPr>
            <p:nvPr/>
          </p:nvSpPr>
          <p:spPr bwMode="auto">
            <a:xfrm>
              <a:off x="11970" y="2252"/>
              <a:ext cx="1080" cy="4487"/>
            </a:xfrm>
            <a:prstGeom prst="downArrow">
              <a:avLst>
                <a:gd name="adj1" fmla="val 41667"/>
                <a:gd name="adj2" fmla="val 51933"/>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457200" eaLnBrk="1" hangingPunct="1"/>
              <a:endParaRPr lang="it-IT" altLang="it-IT" sz="1800" smtClean="0">
                <a:solidFill>
                  <a:prstClr val="black"/>
                </a:solidFill>
              </a:endParaRPr>
            </a:p>
          </p:txBody>
        </p:sp>
        <p:sp>
          <p:nvSpPr>
            <p:cNvPr id="60424" name="AutoShape 8"/>
            <p:cNvSpPr>
              <a:spLocks noChangeArrowheads="1"/>
            </p:cNvSpPr>
            <p:nvPr/>
          </p:nvSpPr>
          <p:spPr bwMode="auto">
            <a:xfrm>
              <a:off x="7445" y="2252"/>
              <a:ext cx="1080" cy="4487"/>
            </a:xfrm>
            <a:prstGeom prst="downArrow">
              <a:avLst>
                <a:gd name="adj1" fmla="val 41667"/>
                <a:gd name="adj2" fmla="val 51933"/>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457200" eaLnBrk="1" hangingPunct="1"/>
              <a:endParaRPr lang="it-IT" altLang="it-IT" sz="1800" smtClean="0">
                <a:solidFill>
                  <a:prstClr val="black"/>
                </a:solidFill>
              </a:endParaRPr>
            </a:p>
          </p:txBody>
        </p:sp>
        <p:sp>
          <p:nvSpPr>
            <p:cNvPr id="60425" name="AutoShape 9"/>
            <p:cNvSpPr>
              <a:spLocks noChangeArrowheads="1"/>
            </p:cNvSpPr>
            <p:nvPr/>
          </p:nvSpPr>
          <p:spPr bwMode="auto">
            <a:xfrm>
              <a:off x="3330" y="2252"/>
              <a:ext cx="1080" cy="4487"/>
            </a:xfrm>
            <a:prstGeom prst="downArrow">
              <a:avLst>
                <a:gd name="adj1" fmla="val 41667"/>
                <a:gd name="adj2" fmla="val 51933"/>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457200" eaLnBrk="1" hangingPunct="1"/>
              <a:endParaRPr lang="it-IT" altLang="it-IT" sz="1800" smtClean="0">
                <a:solidFill>
                  <a:prstClr val="black"/>
                </a:solidFill>
              </a:endParaRPr>
            </a:p>
          </p:txBody>
        </p:sp>
        <p:sp>
          <p:nvSpPr>
            <p:cNvPr id="60426" name="Text Box 10"/>
            <p:cNvSpPr txBox="1">
              <a:spLocks noChangeArrowheads="1"/>
            </p:cNvSpPr>
            <p:nvPr/>
          </p:nvSpPr>
          <p:spPr bwMode="auto">
            <a:xfrm>
              <a:off x="6300" y="2700"/>
              <a:ext cx="3510" cy="89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200" eaLnBrk="1" hangingPunct="1"/>
              <a:r>
                <a:rPr lang="en-US" altLang="it-IT" sz="1500" b="1" smtClean="0">
                  <a:solidFill>
                    <a:srgbClr val="FFFFFF"/>
                  </a:solidFill>
                </a:rPr>
                <a:t>A</a:t>
              </a:r>
              <a:r>
                <a:rPr lang="en-GB" altLang="it-IT" sz="1500" b="1" smtClean="0">
                  <a:solidFill>
                    <a:srgbClr val="FFFFFF"/>
                  </a:solidFill>
                </a:rPr>
                <a:t>lveolar  haemorrhage</a:t>
              </a:r>
              <a:endParaRPr lang="en-US" altLang="it-IT" sz="1800" smtClean="0">
                <a:solidFill>
                  <a:prstClr val="black"/>
                </a:solidFill>
              </a:endParaRPr>
            </a:p>
          </p:txBody>
        </p:sp>
        <p:sp>
          <p:nvSpPr>
            <p:cNvPr id="60427" name="Text Box 11"/>
            <p:cNvSpPr txBox="1">
              <a:spLocks noChangeArrowheads="1"/>
            </p:cNvSpPr>
            <p:nvPr/>
          </p:nvSpPr>
          <p:spPr bwMode="auto">
            <a:xfrm>
              <a:off x="1440" y="2700"/>
              <a:ext cx="4590" cy="89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200" eaLnBrk="1" hangingPunct="1"/>
              <a:r>
                <a:rPr lang="en-US" altLang="it-IT" sz="1800" b="1" smtClean="0">
                  <a:solidFill>
                    <a:srgbClr val="FFFFFF"/>
                  </a:solidFill>
                </a:rPr>
                <a:t>Pulmonary artery acute obstruction</a:t>
              </a:r>
              <a:endParaRPr lang="en-US" altLang="it-IT" sz="1800" smtClean="0">
                <a:solidFill>
                  <a:prstClr val="black"/>
                </a:solidFill>
              </a:endParaRPr>
            </a:p>
          </p:txBody>
        </p:sp>
        <p:sp>
          <p:nvSpPr>
            <p:cNvPr id="60428" name="Text Box 12"/>
            <p:cNvSpPr txBox="1">
              <a:spLocks noChangeArrowheads="1"/>
            </p:cNvSpPr>
            <p:nvPr/>
          </p:nvSpPr>
          <p:spPr bwMode="auto">
            <a:xfrm>
              <a:off x="1440" y="3822"/>
              <a:ext cx="4590" cy="67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200" eaLnBrk="1" hangingPunct="1">
                <a:lnSpc>
                  <a:spcPct val="80000"/>
                </a:lnSpc>
              </a:pPr>
              <a:r>
                <a:rPr lang="en-US" altLang="it-IT" sz="1600" b="1" smtClean="0">
                  <a:solidFill>
                    <a:srgbClr val="FFFFFF"/>
                  </a:solidFill>
                </a:rPr>
                <a:t>Dead space sudden increase in lung parenchima</a:t>
              </a:r>
              <a:endParaRPr lang="en-US" altLang="it-IT" sz="1600" smtClean="0">
                <a:solidFill>
                  <a:prstClr val="black"/>
                </a:solidFill>
              </a:endParaRPr>
            </a:p>
          </p:txBody>
        </p:sp>
        <p:sp>
          <p:nvSpPr>
            <p:cNvPr id="60429" name="Text Box 13"/>
            <p:cNvSpPr txBox="1">
              <a:spLocks noChangeArrowheads="1"/>
            </p:cNvSpPr>
            <p:nvPr/>
          </p:nvSpPr>
          <p:spPr bwMode="auto">
            <a:xfrm>
              <a:off x="1440" y="4720"/>
              <a:ext cx="4590" cy="89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200" eaLnBrk="1" hangingPunct="1"/>
              <a:r>
                <a:rPr lang="en-US" altLang="it-IT" sz="1800" b="1" smtClean="0">
                  <a:solidFill>
                    <a:srgbClr val="FFFFFF"/>
                  </a:solidFill>
                </a:rPr>
                <a:t>Hypercapnia</a:t>
              </a:r>
              <a:endParaRPr lang="en-US" altLang="it-IT" sz="1800" smtClean="0">
                <a:solidFill>
                  <a:prstClr val="black"/>
                </a:solidFill>
              </a:endParaRPr>
            </a:p>
          </p:txBody>
        </p:sp>
        <p:sp>
          <p:nvSpPr>
            <p:cNvPr id="60430" name="Text Box 14"/>
            <p:cNvSpPr txBox="1">
              <a:spLocks noChangeArrowheads="1"/>
            </p:cNvSpPr>
            <p:nvPr/>
          </p:nvSpPr>
          <p:spPr bwMode="auto">
            <a:xfrm>
              <a:off x="10890" y="4503"/>
              <a:ext cx="3510" cy="89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200" eaLnBrk="1" hangingPunct="1"/>
              <a:r>
                <a:rPr lang="en-US" altLang="it-IT" sz="1700" b="1" smtClean="0">
                  <a:solidFill>
                    <a:srgbClr val="FFFFFF"/>
                  </a:solidFill>
                </a:rPr>
                <a:t>Ventilation/perfusion mismatch</a:t>
              </a:r>
              <a:endParaRPr lang="en-US" altLang="it-IT" sz="1700" smtClean="0">
                <a:solidFill>
                  <a:prstClr val="black"/>
                </a:solidFill>
              </a:endParaRPr>
            </a:p>
          </p:txBody>
        </p:sp>
        <p:sp>
          <p:nvSpPr>
            <p:cNvPr id="60431" name="Text Box 15"/>
            <p:cNvSpPr txBox="1">
              <a:spLocks noChangeArrowheads="1"/>
            </p:cNvSpPr>
            <p:nvPr/>
          </p:nvSpPr>
          <p:spPr bwMode="auto">
            <a:xfrm>
              <a:off x="10890" y="3783"/>
              <a:ext cx="3510" cy="4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200" eaLnBrk="1" hangingPunct="1"/>
              <a:r>
                <a:rPr lang="en-US" altLang="it-IT" sz="1700" b="1" smtClean="0">
                  <a:solidFill>
                    <a:srgbClr val="FFFFFF"/>
                  </a:solidFill>
                </a:rPr>
                <a:t>Bronchoconstriction</a:t>
              </a:r>
            </a:p>
            <a:p>
              <a:pPr defTabSz="457200" eaLnBrk="1" hangingPunct="1"/>
              <a:endParaRPr lang="en-US" altLang="it-IT" sz="1700" smtClean="0">
                <a:solidFill>
                  <a:prstClr val="black"/>
                </a:solidFill>
              </a:endParaRPr>
            </a:p>
          </p:txBody>
        </p:sp>
        <p:sp>
          <p:nvSpPr>
            <p:cNvPr id="60432" name="Text Box 16"/>
            <p:cNvSpPr txBox="1">
              <a:spLocks noChangeArrowheads="1"/>
            </p:cNvSpPr>
            <p:nvPr/>
          </p:nvSpPr>
          <p:spPr bwMode="auto">
            <a:xfrm>
              <a:off x="1440" y="6739"/>
              <a:ext cx="3780" cy="897"/>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200" eaLnBrk="1" hangingPunct="1"/>
              <a:r>
                <a:rPr lang="en-US" altLang="it-IT" sz="1800" b="1" smtClean="0">
                  <a:solidFill>
                    <a:srgbClr val="FFFFFF"/>
                  </a:solidFill>
                </a:rPr>
                <a:t>Carotid arterial chemoreceptor</a:t>
              </a:r>
              <a:endParaRPr lang="en-US" altLang="it-IT" sz="1800" smtClean="0">
                <a:solidFill>
                  <a:prstClr val="black"/>
                </a:solidFill>
              </a:endParaRPr>
            </a:p>
          </p:txBody>
        </p:sp>
        <p:sp>
          <p:nvSpPr>
            <p:cNvPr id="60433" name="Text Box 17"/>
            <p:cNvSpPr txBox="1">
              <a:spLocks noChangeArrowheads="1"/>
            </p:cNvSpPr>
            <p:nvPr/>
          </p:nvSpPr>
          <p:spPr bwMode="auto">
            <a:xfrm>
              <a:off x="10890" y="2700"/>
              <a:ext cx="3510" cy="903"/>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200" eaLnBrk="1" hangingPunct="1"/>
              <a:r>
                <a:rPr lang="en-GB" altLang="it-IT" sz="1800" b="1" smtClean="0">
                  <a:solidFill>
                    <a:prstClr val="white"/>
                  </a:solidFill>
                </a:rPr>
                <a:t>Bronchopulmonary       C-fibres</a:t>
              </a:r>
              <a:endParaRPr lang="en-US" altLang="it-IT" sz="1800" smtClean="0">
                <a:solidFill>
                  <a:prstClr val="white"/>
                </a:solidFill>
              </a:endParaRPr>
            </a:p>
          </p:txBody>
        </p:sp>
        <p:sp>
          <p:nvSpPr>
            <p:cNvPr id="60434" name="Line 18"/>
            <p:cNvSpPr>
              <a:spLocks noChangeShapeType="1"/>
            </p:cNvSpPr>
            <p:nvPr/>
          </p:nvSpPr>
          <p:spPr bwMode="auto">
            <a:xfrm>
              <a:off x="9810" y="3149"/>
              <a:ext cx="1080" cy="0"/>
            </a:xfrm>
            <a:prstGeom prst="line">
              <a:avLst/>
            </a:prstGeom>
            <a:noFill/>
            <a:ln w="3810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pPr defTabSz="457200"/>
              <a:endParaRPr lang="it-IT" sz="1800" smtClean="0">
                <a:solidFill>
                  <a:prstClr val="black"/>
                </a:solidFill>
                <a:latin typeface="Arial" pitchFamily="34" charset="0"/>
                <a:ea typeface="MS PGothic" pitchFamily="34" charset="-128"/>
              </a:endParaRPr>
            </a:p>
          </p:txBody>
        </p:sp>
        <p:sp>
          <p:nvSpPr>
            <p:cNvPr id="60435" name="Text Box 19"/>
            <p:cNvSpPr txBox="1">
              <a:spLocks noChangeArrowheads="1"/>
            </p:cNvSpPr>
            <p:nvPr/>
          </p:nvSpPr>
          <p:spPr bwMode="auto">
            <a:xfrm>
              <a:off x="6300" y="4503"/>
              <a:ext cx="3510" cy="1114"/>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200" eaLnBrk="1" hangingPunct="1"/>
              <a:r>
                <a:rPr lang="en-GB" altLang="it-IT" sz="1500" b="1" smtClean="0">
                  <a:solidFill>
                    <a:srgbClr val="FFFFFF"/>
                  </a:solidFill>
                </a:rPr>
                <a:t>Atelectasis,</a:t>
              </a:r>
            </a:p>
            <a:p>
              <a:pPr algn="ctr" defTabSz="457200" eaLnBrk="1" hangingPunct="1"/>
              <a:r>
                <a:rPr lang="en-US" altLang="it-IT" sz="1500" b="1" smtClean="0">
                  <a:solidFill>
                    <a:srgbClr val="FFFFFF"/>
                  </a:solidFill>
                </a:rPr>
                <a:t>injured parenchyma</a:t>
              </a:r>
              <a:endParaRPr lang="en-US" altLang="it-IT" sz="1800" smtClean="0">
                <a:solidFill>
                  <a:prstClr val="black"/>
                </a:solidFill>
              </a:endParaRPr>
            </a:p>
          </p:txBody>
        </p:sp>
        <p:sp>
          <p:nvSpPr>
            <p:cNvPr id="60436" name="Line 20"/>
            <p:cNvSpPr>
              <a:spLocks noChangeShapeType="1"/>
            </p:cNvSpPr>
            <p:nvPr/>
          </p:nvSpPr>
          <p:spPr bwMode="auto">
            <a:xfrm>
              <a:off x="9810" y="5041"/>
              <a:ext cx="1080" cy="2"/>
            </a:xfrm>
            <a:prstGeom prst="line">
              <a:avLst/>
            </a:prstGeom>
            <a:noFill/>
            <a:ln w="3810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pPr defTabSz="457200"/>
              <a:endParaRPr lang="it-IT" sz="1800" smtClean="0">
                <a:solidFill>
                  <a:prstClr val="black"/>
                </a:solidFill>
                <a:latin typeface="Arial" pitchFamily="34" charset="0"/>
                <a:ea typeface="MS PGothic" pitchFamily="34" charset="-128"/>
              </a:endParaRPr>
            </a:p>
          </p:txBody>
        </p:sp>
        <p:sp>
          <p:nvSpPr>
            <p:cNvPr id="60437" name="Text Box 21"/>
            <p:cNvSpPr txBox="1">
              <a:spLocks noChangeArrowheads="1"/>
            </p:cNvSpPr>
            <p:nvPr/>
          </p:nvSpPr>
          <p:spPr bwMode="auto">
            <a:xfrm>
              <a:off x="5490" y="6739"/>
              <a:ext cx="5400" cy="897"/>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200" eaLnBrk="1" hangingPunct="1"/>
              <a:r>
                <a:rPr lang="en-GB" altLang="it-IT" sz="1800" b="1" smtClean="0">
                  <a:solidFill>
                    <a:srgbClr val="FFFFFF"/>
                  </a:solidFill>
                </a:rPr>
                <a:t>Rapidly adapting stretch  receptor, J receptor</a:t>
              </a:r>
              <a:endParaRPr lang="en-US" altLang="it-IT" sz="1800" smtClean="0">
                <a:solidFill>
                  <a:prstClr val="black"/>
                </a:solidFill>
              </a:endParaRPr>
            </a:p>
          </p:txBody>
        </p:sp>
        <p:sp>
          <p:nvSpPr>
            <p:cNvPr id="60438" name="Text Box 22"/>
            <p:cNvSpPr txBox="1">
              <a:spLocks noChangeArrowheads="1"/>
            </p:cNvSpPr>
            <p:nvPr/>
          </p:nvSpPr>
          <p:spPr bwMode="auto">
            <a:xfrm>
              <a:off x="10890" y="5617"/>
              <a:ext cx="3510" cy="44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200" eaLnBrk="1" hangingPunct="1"/>
              <a:r>
                <a:rPr lang="en-US" altLang="it-IT" sz="1800" b="1" smtClean="0">
                  <a:solidFill>
                    <a:srgbClr val="FFFFFF"/>
                  </a:solidFill>
                </a:rPr>
                <a:t>Hypoxemia</a:t>
              </a:r>
              <a:endParaRPr lang="en-US" altLang="it-IT" sz="1800" smtClean="0">
                <a:solidFill>
                  <a:prstClr val="black"/>
                </a:solidFill>
              </a:endParaRPr>
            </a:p>
          </p:txBody>
        </p:sp>
        <p:sp>
          <p:nvSpPr>
            <p:cNvPr id="60439" name="Text Box 23"/>
            <p:cNvSpPr txBox="1">
              <a:spLocks noChangeArrowheads="1"/>
            </p:cNvSpPr>
            <p:nvPr/>
          </p:nvSpPr>
          <p:spPr bwMode="auto">
            <a:xfrm>
              <a:off x="11160" y="6739"/>
              <a:ext cx="3240" cy="897"/>
            </a:xfrm>
            <a:prstGeom prst="rect">
              <a:avLst/>
            </a:prstGeom>
            <a:solidFill>
              <a:srgbClr val="9900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200" eaLnBrk="1" hangingPunct="1"/>
              <a:r>
                <a:rPr lang="en-US" altLang="it-IT" sz="1800" b="1" smtClean="0">
                  <a:solidFill>
                    <a:srgbClr val="FFFFFF"/>
                  </a:solidFill>
                </a:rPr>
                <a:t>Vascular chemoreceptor</a:t>
              </a:r>
              <a:endParaRPr lang="en-US" altLang="it-IT" sz="1800" smtClean="0">
                <a:solidFill>
                  <a:prstClr val="black"/>
                </a:solidFill>
              </a:endParaRPr>
            </a:p>
          </p:txBody>
        </p:sp>
        <p:sp>
          <p:nvSpPr>
            <p:cNvPr id="60440" name="Text Box 24"/>
            <p:cNvSpPr txBox="1">
              <a:spLocks noChangeArrowheads="1"/>
            </p:cNvSpPr>
            <p:nvPr/>
          </p:nvSpPr>
          <p:spPr bwMode="auto">
            <a:xfrm>
              <a:off x="6300" y="8309"/>
              <a:ext cx="3510" cy="44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200" eaLnBrk="1" hangingPunct="1"/>
              <a:r>
                <a:rPr lang="en-US" altLang="it-IT" sz="2000" b="1" smtClean="0">
                  <a:solidFill>
                    <a:srgbClr val="FFFF00"/>
                  </a:solidFill>
                </a:rPr>
                <a:t>DYSPNOEA</a:t>
              </a:r>
              <a:endParaRPr lang="en-US" altLang="it-IT" sz="2000" smtClean="0">
                <a:solidFill>
                  <a:srgbClr val="FFFF00"/>
                </a:solidFill>
              </a:endParaRPr>
            </a:p>
          </p:txBody>
        </p:sp>
        <p:sp>
          <p:nvSpPr>
            <p:cNvPr id="60441" name="Line 25"/>
            <p:cNvSpPr>
              <a:spLocks noChangeShapeType="1"/>
            </p:cNvSpPr>
            <p:nvPr/>
          </p:nvSpPr>
          <p:spPr bwMode="auto">
            <a:xfrm>
              <a:off x="3870" y="7636"/>
              <a:ext cx="2430" cy="898"/>
            </a:xfrm>
            <a:prstGeom prst="line">
              <a:avLst/>
            </a:prstGeom>
            <a:noFill/>
            <a:ln w="50800">
              <a:solidFill>
                <a:srgbClr val="990033"/>
              </a:solidFill>
              <a:round/>
              <a:headEnd/>
              <a:tailEnd type="triangle" w="med" len="med"/>
            </a:ln>
            <a:extLst>
              <a:ext uri="{909E8E84-426E-40DD-AFC4-6F175D3DCCD1}">
                <a14:hiddenFill xmlns:a14="http://schemas.microsoft.com/office/drawing/2010/main">
                  <a:noFill/>
                </a14:hiddenFill>
              </a:ext>
            </a:extLst>
          </p:spPr>
          <p:txBody>
            <a:bodyPr/>
            <a:lstStyle/>
            <a:p>
              <a:pPr defTabSz="457200"/>
              <a:endParaRPr lang="it-IT" sz="1800" smtClean="0">
                <a:solidFill>
                  <a:prstClr val="black"/>
                </a:solidFill>
                <a:latin typeface="Arial" pitchFamily="34" charset="0"/>
                <a:ea typeface="MS PGothic" pitchFamily="34" charset="-128"/>
              </a:endParaRPr>
            </a:p>
          </p:txBody>
        </p:sp>
        <p:sp>
          <p:nvSpPr>
            <p:cNvPr id="60442" name="Line 26"/>
            <p:cNvSpPr>
              <a:spLocks noChangeShapeType="1"/>
            </p:cNvSpPr>
            <p:nvPr/>
          </p:nvSpPr>
          <p:spPr bwMode="auto">
            <a:xfrm flipH="1">
              <a:off x="9810" y="7636"/>
              <a:ext cx="2970" cy="898"/>
            </a:xfrm>
            <a:prstGeom prst="line">
              <a:avLst/>
            </a:prstGeom>
            <a:noFill/>
            <a:ln w="50800">
              <a:solidFill>
                <a:srgbClr val="990033"/>
              </a:solidFill>
              <a:round/>
              <a:headEnd/>
              <a:tailEnd type="triangle" w="med" len="med"/>
            </a:ln>
            <a:extLst>
              <a:ext uri="{909E8E84-426E-40DD-AFC4-6F175D3DCCD1}">
                <a14:hiddenFill xmlns:a14="http://schemas.microsoft.com/office/drawing/2010/main">
                  <a:noFill/>
                </a14:hiddenFill>
              </a:ext>
            </a:extLst>
          </p:spPr>
          <p:txBody>
            <a:bodyPr/>
            <a:lstStyle/>
            <a:p>
              <a:pPr defTabSz="457200"/>
              <a:endParaRPr lang="it-IT" sz="1800" smtClean="0">
                <a:solidFill>
                  <a:prstClr val="black"/>
                </a:solidFill>
                <a:latin typeface="Arial" pitchFamily="34" charset="0"/>
                <a:ea typeface="MS PGothic" pitchFamily="34" charset="-128"/>
              </a:endParaRPr>
            </a:p>
          </p:txBody>
        </p:sp>
        <p:sp>
          <p:nvSpPr>
            <p:cNvPr id="60443" name="Text Box 27"/>
            <p:cNvSpPr txBox="1">
              <a:spLocks noChangeArrowheads="1"/>
            </p:cNvSpPr>
            <p:nvPr/>
          </p:nvSpPr>
          <p:spPr bwMode="auto">
            <a:xfrm>
              <a:off x="1440" y="1803"/>
              <a:ext cx="12960" cy="44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200" eaLnBrk="1" hangingPunct="1"/>
              <a:r>
                <a:rPr lang="en-US" altLang="it-IT" sz="2000" b="1" smtClean="0">
                  <a:solidFill>
                    <a:srgbClr val="FFFF00"/>
                  </a:solidFill>
                </a:rPr>
                <a:t>Pulmonary embolism</a:t>
              </a:r>
              <a:endParaRPr lang="en-US" altLang="it-IT" sz="2000" smtClean="0">
                <a:solidFill>
                  <a:srgbClr val="FFFF00"/>
                </a:solidFill>
              </a:endParaRPr>
            </a:p>
          </p:txBody>
        </p:sp>
      </p:grpSp>
      <p:sp>
        <p:nvSpPr>
          <p:cNvPr id="60420" name="Text Box 28"/>
          <p:cNvSpPr txBox="1">
            <a:spLocks noChangeArrowheads="1"/>
          </p:cNvSpPr>
          <p:nvPr/>
        </p:nvSpPr>
        <p:spPr bwMode="auto">
          <a:xfrm>
            <a:off x="323850" y="6237288"/>
            <a:ext cx="583247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457200" eaLnBrk="1" hangingPunct="1">
              <a:lnSpc>
                <a:spcPct val="70000"/>
              </a:lnSpc>
              <a:spcBef>
                <a:spcPct val="50000"/>
              </a:spcBef>
            </a:pPr>
            <a:r>
              <a:rPr lang="fr-FR" altLang="it-IT" sz="1400" b="1" smtClean="0">
                <a:solidFill>
                  <a:srgbClr val="000066"/>
                </a:solidFill>
              </a:rPr>
              <a:t>Moua T, et al. </a:t>
            </a:r>
            <a:r>
              <a:rPr lang="fr-FR" altLang="it-IT" sz="1400" b="1" i="1" smtClean="0">
                <a:solidFill>
                  <a:srgbClr val="000066"/>
                </a:solidFill>
              </a:rPr>
              <a:t>Int J Chron Obstruct Pulmon Dis.</a:t>
            </a:r>
            <a:r>
              <a:rPr lang="fr-FR" altLang="it-IT" sz="1400" b="1" smtClean="0">
                <a:solidFill>
                  <a:srgbClr val="000066"/>
                </a:solidFill>
              </a:rPr>
              <a:t> 2008; 3: 277–284.</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Nastro perforato 2"/>
          <p:cNvSpPr/>
          <p:nvPr/>
        </p:nvSpPr>
        <p:spPr bwMode="auto">
          <a:xfrm>
            <a:off x="3132138" y="44450"/>
            <a:ext cx="4895850" cy="828675"/>
          </a:xfrm>
          <a:prstGeom prst="flowChartPunchedTape">
            <a:avLst/>
          </a:prstGeom>
          <a:gradFill flip="none" rotWithShape="1">
            <a:gsLst>
              <a:gs pos="0">
                <a:schemeClr val="bg1">
                  <a:lumMod val="60000"/>
                  <a:lumOff val="40000"/>
                  <a:shade val="30000"/>
                  <a:satMod val="115000"/>
                </a:schemeClr>
              </a:gs>
              <a:gs pos="50000">
                <a:schemeClr val="bg1">
                  <a:lumMod val="60000"/>
                  <a:lumOff val="40000"/>
                  <a:shade val="67500"/>
                  <a:satMod val="115000"/>
                </a:schemeClr>
              </a:gs>
              <a:gs pos="100000">
                <a:schemeClr val="bg1">
                  <a:lumMod val="60000"/>
                  <a:lumOff val="40000"/>
                  <a:shade val="100000"/>
                  <a:satMod val="115000"/>
                </a:schemeClr>
              </a:gs>
            </a:gsLst>
            <a:lin ang="0" scaled="1"/>
            <a:tileRect/>
          </a:gradFill>
          <a:ln w="9525" cap="flat" cmpd="sng" algn="ctr">
            <a:solidFill>
              <a:srgbClr val="FFFF00"/>
            </a:solidFill>
            <a:prstDash val="solid"/>
            <a:round/>
            <a:headEnd type="none" w="med" len="med"/>
            <a:tailEnd type="none" w="med" len="med"/>
          </a:ln>
          <a:effectLst/>
        </p:spPr>
        <p:txBody>
          <a:bodyPr/>
          <a:lstStyle/>
          <a:p>
            <a:pPr eaLnBrk="0" hangingPunct="0">
              <a:defRPr/>
            </a:pPr>
            <a:endParaRPr lang="it-IT">
              <a:latin typeface="Arial" charset="0"/>
              <a:cs typeface="+mn-cs"/>
            </a:endParaRPr>
          </a:p>
        </p:txBody>
      </p:sp>
      <p:sp>
        <p:nvSpPr>
          <p:cNvPr id="199682" name="Rectangle 2"/>
          <p:cNvSpPr>
            <a:spLocks noChangeArrowheads="1"/>
          </p:cNvSpPr>
          <p:nvPr/>
        </p:nvSpPr>
        <p:spPr bwMode="auto">
          <a:xfrm>
            <a:off x="261938" y="255588"/>
            <a:ext cx="8713787" cy="792162"/>
          </a:xfrm>
          <a:prstGeom prst="rect">
            <a:avLst/>
          </a:prstGeom>
          <a:noFill/>
          <a:ln w="9525">
            <a:noFill/>
            <a:miter lim="800000"/>
            <a:headEnd/>
            <a:tailEnd/>
          </a:ln>
          <a:effectLst/>
        </p:spPr>
        <p:txBody>
          <a:bodyPr lIns="97944" tIns="48972" rIns="97944" bIns="48972" anchor="ctr"/>
          <a:lstStyle/>
          <a:p>
            <a:pPr algn="ctr">
              <a:defRPr/>
            </a:pPr>
            <a:r>
              <a:rPr lang="it-IT" sz="2800" dirty="0">
                <a:solidFill>
                  <a:srgbClr val="C1EEFF"/>
                </a:solidFill>
                <a:effectLst>
                  <a:outerShdw blurRad="38100" dist="38100" dir="2700000" algn="tl">
                    <a:srgbClr val="FFFFFF"/>
                  </a:outerShdw>
                </a:effectLst>
                <a:latin typeface="Comic Sans MS" pitchFamily="66" charset="0"/>
                <a:cs typeface="+mn-cs"/>
              </a:rPr>
              <a:t/>
            </a:r>
            <a:br>
              <a:rPr lang="it-IT" sz="2800" dirty="0">
                <a:solidFill>
                  <a:srgbClr val="C1EEFF"/>
                </a:solidFill>
                <a:effectLst>
                  <a:outerShdw blurRad="38100" dist="38100" dir="2700000" algn="tl">
                    <a:srgbClr val="FFFFFF"/>
                  </a:outerShdw>
                </a:effectLst>
                <a:latin typeface="Comic Sans MS" pitchFamily="66" charset="0"/>
                <a:cs typeface="+mn-cs"/>
              </a:rPr>
            </a:br>
            <a:endParaRPr lang="en-GB" sz="2800" dirty="0">
              <a:solidFill>
                <a:srgbClr val="FFFFFF"/>
              </a:solidFill>
              <a:effectLst>
                <a:outerShdw blurRad="38100" dist="38100" dir="2700000" algn="tl">
                  <a:srgbClr val="4E5B6F"/>
                </a:outerShdw>
              </a:effectLst>
              <a:latin typeface="Comic Sans MS" pitchFamily="66" charset="0"/>
              <a:cs typeface="+mn-cs"/>
            </a:endParaRPr>
          </a:p>
        </p:txBody>
      </p:sp>
      <p:sp>
        <p:nvSpPr>
          <p:cNvPr id="2" name="CasellaDiTesto 1"/>
          <p:cNvSpPr txBox="1"/>
          <p:nvPr/>
        </p:nvSpPr>
        <p:spPr>
          <a:xfrm>
            <a:off x="284163" y="1225689"/>
            <a:ext cx="8859837" cy="5632311"/>
          </a:xfrm>
          <a:prstGeom prst="rect">
            <a:avLst/>
          </a:prstGeom>
          <a:noFill/>
        </p:spPr>
        <p:txBody>
          <a:bodyPr>
            <a:spAutoFit/>
          </a:bodyPr>
          <a:lstStyle/>
          <a:p>
            <a:pPr marL="342900" indent="-342900" algn="ctr">
              <a:lnSpc>
                <a:spcPct val="150000"/>
              </a:lnSpc>
              <a:buClr>
                <a:srgbClr val="FFFF00"/>
              </a:buClr>
              <a:buFont typeface="Wingdings" pitchFamily="2" charset="2"/>
              <a:buChar char="ü"/>
              <a:defRPr/>
            </a:pPr>
            <a:r>
              <a:rPr lang="it-IT" sz="2000" b="1" dirty="0" smtClean="0">
                <a:solidFill>
                  <a:srgbClr val="FFFFFF"/>
                </a:solidFill>
                <a:effectLst>
                  <a:outerShdw blurRad="38100" dist="38100" dir="2700000" algn="tl">
                    <a:srgbClr val="000000"/>
                  </a:outerShdw>
                </a:effectLst>
                <a:latin typeface="Comic Sans MS" pitchFamily="66" charset="0"/>
              </a:rPr>
              <a:t>COPD </a:t>
            </a:r>
            <a:r>
              <a:rPr lang="it-IT" sz="2000" b="1" dirty="0">
                <a:solidFill>
                  <a:srgbClr val="FFFFFF"/>
                </a:solidFill>
                <a:effectLst>
                  <a:outerShdw blurRad="38100" dist="38100" dir="2700000" algn="tl">
                    <a:srgbClr val="000000"/>
                  </a:outerShdw>
                </a:effectLst>
                <a:latin typeface="Comic Sans MS" pitchFamily="66" charset="0"/>
              </a:rPr>
              <a:t>IS ALMOST INVARIABLY WITH CHRONIC COMORBIDITIES RELATED TO COMMON RISK FACTORS, PARTICULARLY SMOKING AND </a:t>
            </a:r>
            <a:r>
              <a:rPr lang="it-IT" sz="2000" b="1" dirty="0" smtClean="0">
                <a:solidFill>
                  <a:srgbClr val="FFFFFF"/>
                </a:solidFill>
                <a:effectLst>
                  <a:outerShdw blurRad="38100" dist="38100" dir="2700000" algn="tl">
                    <a:srgbClr val="000000"/>
                  </a:outerShdw>
                </a:effectLst>
                <a:latin typeface="Comic Sans MS" pitchFamily="66" charset="0"/>
              </a:rPr>
              <a:t>AGEING</a:t>
            </a:r>
          </a:p>
          <a:p>
            <a:pPr algn="ctr">
              <a:lnSpc>
                <a:spcPct val="150000"/>
              </a:lnSpc>
              <a:buClr>
                <a:srgbClr val="FFFF00"/>
              </a:buClr>
              <a:defRPr/>
            </a:pPr>
            <a:endParaRPr lang="it-IT" sz="2000" b="1" dirty="0">
              <a:solidFill>
                <a:srgbClr val="FFFFFF"/>
              </a:solidFill>
              <a:effectLst>
                <a:outerShdw blurRad="38100" dist="38100" dir="2700000" algn="tl">
                  <a:srgbClr val="000000"/>
                </a:outerShdw>
              </a:effectLst>
              <a:latin typeface="Comic Sans MS" pitchFamily="66" charset="0"/>
            </a:endParaRPr>
          </a:p>
          <a:p>
            <a:pPr marL="342900" indent="-342900" algn="ctr">
              <a:lnSpc>
                <a:spcPct val="150000"/>
              </a:lnSpc>
              <a:buClr>
                <a:srgbClr val="FFFF00"/>
              </a:buClr>
              <a:buFont typeface="Wingdings" pitchFamily="2" charset="2"/>
              <a:buChar char="ü"/>
              <a:defRPr/>
            </a:pPr>
            <a:r>
              <a:rPr lang="it-IT" sz="2000" b="1" dirty="0">
                <a:solidFill>
                  <a:srgbClr val="FFFFFF"/>
                </a:solidFill>
                <a:effectLst>
                  <a:outerShdw blurRad="38100" dist="38100" dir="2700000" algn="tl">
                    <a:srgbClr val="000000"/>
                  </a:outerShdw>
                </a:effectLst>
                <a:latin typeface="Comic Sans MS" pitchFamily="66" charset="0"/>
              </a:rPr>
              <a:t>COPD EXACERBATIONS SHOULD BE RENAMED EXACERBATIONS OF RESPIRATORY SYMPTOMS IN PATIENTS WITH COPD </a:t>
            </a:r>
            <a:endParaRPr lang="it-IT" sz="2000" b="1" dirty="0" smtClean="0">
              <a:solidFill>
                <a:srgbClr val="FFFFFF"/>
              </a:solidFill>
              <a:effectLst>
                <a:outerShdw blurRad="38100" dist="38100" dir="2700000" algn="tl">
                  <a:srgbClr val="000000"/>
                </a:outerShdw>
              </a:effectLst>
              <a:latin typeface="Comic Sans MS" pitchFamily="66" charset="0"/>
            </a:endParaRPr>
          </a:p>
          <a:p>
            <a:pPr marL="342900" indent="-342900" algn="ctr">
              <a:lnSpc>
                <a:spcPct val="150000"/>
              </a:lnSpc>
              <a:buClr>
                <a:srgbClr val="FFFF00"/>
              </a:buClr>
              <a:buFont typeface="Wingdings" pitchFamily="2" charset="2"/>
              <a:buChar char="ü"/>
              <a:defRPr/>
            </a:pPr>
            <a:endParaRPr lang="it-IT" sz="2000" b="1" dirty="0" smtClean="0">
              <a:solidFill>
                <a:srgbClr val="FFFFFF"/>
              </a:solidFill>
              <a:effectLst>
                <a:outerShdw blurRad="38100" dist="38100" dir="2700000" algn="tl">
                  <a:srgbClr val="000000"/>
                </a:outerShdw>
              </a:effectLst>
              <a:latin typeface="Comic Sans MS" pitchFamily="66" charset="0"/>
            </a:endParaRPr>
          </a:p>
          <a:p>
            <a:pPr marL="342900" indent="-342900" algn="ctr">
              <a:lnSpc>
                <a:spcPct val="150000"/>
              </a:lnSpc>
              <a:buClr>
                <a:srgbClr val="FFFF00"/>
              </a:buClr>
              <a:buFont typeface="Wingdings" pitchFamily="2" charset="2"/>
              <a:buChar char="ü"/>
              <a:defRPr/>
            </a:pPr>
            <a:r>
              <a:rPr lang="it-IT" sz="2000" b="1" dirty="0" smtClean="0">
                <a:solidFill>
                  <a:srgbClr val="FFFFFF"/>
                </a:solidFill>
                <a:effectLst>
                  <a:outerShdw blurRad="38100" dist="38100" dir="2700000" algn="tl">
                    <a:srgbClr val="000000"/>
                  </a:outerShdw>
                </a:effectLst>
                <a:latin typeface="Comic Sans MS" pitchFamily="66" charset="0"/>
              </a:rPr>
              <a:t>CARDIOVASCULAR COMORBIDITIES, AND PARTICULARLY ISCHEMIC HEART DISEASE AND CHRONIC HEART FAILURE, CARRY IMPORTANT NEGATIVE PROGNOSTIC WEIGHT IN PATIENTS WITH COPD</a:t>
            </a:r>
            <a:endParaRPr lang="en-US" sz="2000" b="1" dirty="0">
              <a:solidFill>
                <a:srgbClr val="FFFFFF"/>
              </a:solidFill>
              <a:latin typeface="Comic Sans MS" pitchFamily="66" charset="0"/>
            </a:endParaRPr>
          </a:p>
        </p:txBody>
      </p:sp>
      <p:sp>
        <p:nvSpPr>
          <p:cNvPr id="235524" name="Rettangolo 2"/>
          <p:cNvSpPr>
            <a:spLocks noChangeArrowheads="1"/>
          </p:cNvSpPr>
          <p:nvPr/>
        </p:nvSpPr>
        <p:spPr bwMode="auto">
          <a:xfrm>
            <a:off x="2627313" y="-171450"/>
            <a:ext cx="5616575" cy="892175"/>
          </a:xfrm>
          <a:prstGeom prst="rect">
            <a:avLst/>
          </a:prstGeom>
          <a:noFill/>
          <a:ln w="9525">
            <a:noFill/>
            <a:miter lim="800000"/>
            <a:headEnd/>
            <a:tailEnd/>
          </a:ln>
        </p:spPr>
        <p:txBody>
          <a:bodyPr>
            <a:spAutoFit/>
          </a:bodyPr>
          <a:lstStyle/>
          <a:p>
            <a:pPr algn="ctr"/>
            <a:endParaRPr lang="it-IT">
              <a:solidFill>
                <a:srgbClr val="FFFF00"/>
              </a:solidFill>
              <a:latin typeface="Comic Sans MS" pitchFamily="66" charset="0"/>
            </a:endParaRPr>
          </a:p>
          <a:p>
            <a:pPr algn="ctr"/>
            <a:r>
              <a:rPr lang="it-IT">
                <a:solidFill>
                  <a:srgbClr val="FFFF00"/>
                </a:solidFill>
                <a:latin typeface="Comic Sans MS" pitchFamily="66" charset="0"/>
              </a:rPr>
              <a:t>. . . . </a:t>
            </a:r>
            <a:r>
              <a:rPr lang="it-IT" sz="2800" b="1">
                <a:solidFill>
                  <a:srgbClr val="FFFF00"/>
                </a:solidFill>
                <a:latin typeface="Comic Sans MS" pitchFamily="66" charset="0"/>
              </a:rPr>
              <a:t>Main </a:t>
            </a:r>
            <a:r>
              <a:rPr lang="en-US" sz="2800" b="1">
                <a:solidFill>
                  <a:srgbClr val="FFFF00"/>
                </a:solidFill>
                <a:latin typeface="Comic Sans MS" pitchFamily="66" charset="0"/>
              </a:rPr>
              <a:t>Take Home Messages   </a:t>
            </a:r>
          </a:p>
        </p:txBody>
      </p:sp>
      <p:pic>
        <p:nvPicPr>
          <p:cNvPr id="235525" name="Picture 2" descr="C:\Documents and Settings\utente\Impostazioni locali\Temporary Internet Files\Content.IE5\CBPRAILW\MC900434585[1].wmf"/>
          <p:cNvPicPr>
            <a:picLocks noChangeAspect="1" noChangeArrowheads="1"/>
          </p:cNvPicPr>
          <p:nvPr/>
        </p:nvPicPr>
        <p:blipFill>
          <a:blip r:embed="rId3" cstate="print"/>
          <a:srcRect/>
          <a:stretch>
            <a:fillRect/>
          </a:stretch>
        </p:blipFill>
        <p:spPr bwMode="auto">
          <a:xfrm>
            <a:off x="827088" y="33338"/>
            <a:ext cx="2273300" cy="1019175"/>
          </a:xfrm>
          <a:prstGeom prst="rect">
            <a:avLst/>
          </a:prstGeom>
          <a:noFill/>
          <a:ln w="9525">
            <a:noFill/>
            <a:miter lim="800000"/>
            <a:headEnd/>
            <a:tailEnd/>
          </a:ln>
        </p:spPr>
      </p:pic>
    </p:spTree>
    <p:extLst>
      <p:ext uri="{BB962C8B-B14F-4D97-AF65-F5344CB8AC3E}">
        <p14:creationId xmlns:p14="http://schemas.microsoft.com/office/powerpoint/2010/main" val="21898908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 y="1569517"/>
            <a:ext cx="9144000" cy="4827284"/>
          </a:xfrm>
          <a:prstGeom prst="rect">
            <a:avLst/>
          </a:prstGeom>
          <a:noFill/>
        </p:spPr>
        <p:txBody>
          <a:bodyPr wrap="square">
            <a:spAutoFit/>
          </a:bodyPr>
          <a:lstStyle/>
          <a:p>
            <a:pPr marL="342900" indent="-342900" algn="ctr">
              <a:lnSpc>
                <a:spcPct val="150000"/>
              </a:lnSpc>
              <a:buClr>
                <a:srgbClr val="FFFF00"/>
              </a:buClr>
              <a:buFont typeface="Wingdings" pitchFamily="2" charset="2"/>
              <a:buChar char="ü"/>
              <a:defRPr/>
            </a:pPr>
            <a:r>
              <a:rPr lang="it-IT" sz="2600" b="1" dirty="0" smtClean="0">
                <a:solidFill>
                  <a:srgbClr val="FFFFFF"/>
                </a:solidFill>
                <a:effectLst>
                  <a:outerShdw blurRad="38100" dist="38100" dir="2700000" algn="tl">
                    <a:srgbClr val="000000"/>
                  </a:outerShdw>
                </a:effectLst>
                <a:latin typeface="Comic Sans MS" pitchFamily="66" charset="0"/>
              </a:rPr>
              <a:t>MULTIMORBIDITY</a:t>
            </a:r>
          </a:p>
          <a:p>
            <a:pPr marL="342900" indent="-342900" algn="ctr">
              <a:lnSpc>
                <a:spcPct val="150000"/>
              </a:lnSpc>
              <a:buClr>
                <a:srgbClr val="FFFF00"/>
              </a:buClr>
              <a:buFont typeface="Wingdings" pitchFamily="2" charset="2"/>
              <a:buChar char="ü"/>
              <a:defRPr/>
            </a:pPr>
            <a:endParaRPr lang="it-IT" sz="2600" b="1" dirty="0" smtClean="0">
              <a:solidFill>
                <a:srgbClr val="FFFFFF"/>
              </a:solidFill>
              <a:effectLst>
                <a:outerShdw blurRad="38100" dist="38100" dir="2700000" algn="tl">
                  <a:srgbClr val="000000"/>
                </a:outerShdw>
              </a:effectLst>
              <a:latin typeface="Comic Sans MS" pitchFamily="66" charset="0"/>
            </a:endParaRPr>
          </a:p>
          <a:p>
            <a:pPr marL="342900" indent="-342900" algn="ctr">
              <a:lnSpc>
                <a:spcPct val="150000"/>
              </a:lnSpc>
              <a:buClr>
                <a:srgbClr val="FFFF00"/>
              </a:buClr>
              <a:buFont typeface="Wingdings" pitchFamily="2" charset="2"/>
              <a:buChar char="ü"/>
              <a:defRPr/>
            </a:pPr>
            <a:r>
              <a:rPr lang="it-IT" sz="2600" b="1" dirty="0" smtClean="0">
                <a:solidFill>
                  <a:srgbClr val="FFFFFF"/>
                </a:solidFill>
                <a:effectLst>
                  <a:outerShdw blurRad="38100" dist="38100" dir="2700000" algn="tl">
                    <a:srgbClr val="000000"/>
                  </a:outerShdw>
                </a:effectLst>
                <a:latin typeface="Comic Sans MS" pitchFamily="66" charset="0"/>
              </a:rPr>
              <a:t>HISCHAEMIC HEART DISEASE AND COPD</a:t>
            </a:r>
          </a:p>
          <a:p>
            <a:pPr marL="342900" indent="-342900" algn="ctr">
              <a:lnSpc>
                <a:spcPct val="150000"/>
              </a:lnSpc>
              <a:buClr>
                <a:srgbClr val="FFFF00"/>
              </a:buClr>
              <a:buFont typeface="Wingdings" pitchFamily="2" charset="2"/>
              <a:buChar char="ü"/>
              <a:defRPr/>
            </a:pPr>
            <a:endParaRPr lang="it-IT" sz="2600" b="1" dirty="0" smtClean="0">
              <a:solidFill>
                <a:srgbClr val="FFFFFF"/>
              </a:solidFill>
              <a:effectLst>
                <a:outerShdw blurRad="38100" dist="38100" dir="2700000" algn="tl">
                  <a:srgbClr val="000000"/>
                </a:outerShdw>
              </a:effectLst>
              <a:latin typeface="Comic Sans MS" pitchFamily="66" charset="0"/>
            </a:endParaRPr>
          </a:p>
          <a:p>
            <a:pPr marL="342900" indent="-342900" algn="ctr">
              <a:lnSpc>
                <a:spcPct val="150000"/>
              </a:lnSpc>
              <a:buClr>
                <a:srgbClr val="FFFF00"/>
              </a:buClr>
              <a:buFont typeface="Wingdings" pitchFamily="2" charset="2"/>
              <a:buChar char="ü"/>
              <a:defRPr/>
            </a:pPr>
            <a:r>
              <a:rPr lang="it-IT" sz="2600" b="1" dirty="0" smtClean="0">
                <a:solidFill>
                  <a:srgbClr val="FFFFFF"/>
                </a:solidFill>
                <a:effectLst>
                  <a:outerShdw blurRad="38100" dist="38100" dir="2700000" algn="tl">
                    <a:srgbClr val="000000"/>
                  </a:outerShdw>
                </a:effectLst>
                <a:latin typeface="Comic Sans MS" pitchFamily="66" charset="0"/>
              </a:rPr>
              <a:t>CHRONIC HEART FAILURE AND COPD</a:t>
            </a:r>
          </a:p>
          <a:p>
            <a:pPr marL="342900" indent="-342900" algn="ctr">
              <a:lnSpc>
                <a:spcPct val="150000"/>
              </a:lnSpc>
              <a:buClr>
                <a:srgbClr val="FFFF00"/>
              </a:buClr>
              <a:buFont typeface="Wingdings" pitchFamily="2" charset="2"/>
              <a:buChar char="ü"/>
              <a:defRPr/>
            </a:pPr>
            <a:endParaRPr lang="it-IT" sz="2600" b="1" dirty="0" smtClean="0">
              <a:solidFill>
                <a:srgbClr val="FFFFFF"/>
              </a:solidFill>
              <a:effectLst>
                <a:outerShdw blurRad="38100" dist="38100" dir="2700000" algn="tl">
                  <a:srgbClr val="000000"/>
                </a:outerShdw>
              </a:effectLst>
              <a:latin typeface="Comic Sans MS" pitchFamily="66" charset="0"/>
            </a:endParaRPr>
          </a:p>
          <a:p>
            <a:pPr marL="342900" indent="-342900" algn="ctr">
              <a:lnSpc>
                <a:spcPct val="150000"/>
              </a:lnSpc>
              <a:buClr>
                <a:srgbClr val="FFFF00"/>
              </a:buClr>
              <a:buFont typeface="Wingdings" pitchFamily="2" charset="2"/>
              <a:buChar char="ü"/>
              <a:defRPr/>
            </a:pPr>
            <a:r>
              <a:rPr lang="it-IT" sz="2600" b="1" dirty="0" smtClean="0">
                <a:solidFill>
                  <a:srgbClr val="FFFFFF"/>
                </a:solidFill>
                <a:effectLst>
                  <a:outerShdw blurRad="38100" dist="38100" dir="2700000" algn="tl">
                    <a:srgbClr val="000000"/>
                  </a:outerShdw>
                </a:effectLst>
                <a:latin typeface="Comic Sans MS" pitchFamily="66" charset="0"/>
              </a:rPr>
              <a:t>COMPLEXITY OF ACUTE RESPIRATORY SYMPTOMS IN PATIENTS WITH COPD </a:t>
            </a:r>
            <a:endParaRPr lang="en-US" sz="2600" b="1" dirty="0">
              <a:solidFill>
                <a:srgbClr val="FFFFFF"/>
              </a:solidFill>
              <a:latin typeface="Comic Sans MS" pitchFamily="66" charset="0"/>
            </a:endParaRPr>
          </a:p>
        </p:txBody>
      </p:sp>
      <p:sp>
        <p:nvSpPr>
          <p:cNvPr id="5" name="Rectangle 2"/>
          <p:cNvSpPr>
            <a:spLocks noChangeArrowheads="1"/>
          </p:cNvSpPr>
          <p:nvPr/>
        </p:nvSpPr>
        <p:spPr bwMode="auto">
          <a:xfrm>
            <a:off x="-1" y="-1"/>
            <a:ext cx="9144001" cy="1412777"/>
          </a:xfrm>
          <a:prstGeom prst="rect">
            <a:avLst/>
          </a:prstGeom>
          <a:solidFill>
            <a:schemeClr val="bg2"/>
          </a:solidFill>
          <a:ln>
            <a:noFill/>
          </a:ln>
          <a:extLst/>
        </p:spPr>
        <p:txBody>
          <a:bodyPr lIns="97944" tIns="48972" rIns="97944" bIns="48972"/>
          <a:lstStyle/>
          <a:p>
            <a:pPr algn="ctr">
              <a:defRPr/>
            </a:pPr>
            <a:r>
              <a:rPr lang="it-IT" sz="4400" b="1" dirty="0" smtClean="0">
                <a:solidFill>
                  <a:schemeClr val="tx2"/>
                </a:solidFill>
                <a:latin typeface="Arial" charset="0"/>
              </a:rPr>
              <a:t>THE LUNG AND THE HEART:</a:t>
            </a:r>
            <a:br>
              <a:rPr lang="it-IT" sz="4400" b="1" dirty="0" smtClean="0">
                <a:solidFill>
                  <a:schemeClr val="tx2"/>
                </a:solidFill>
                <a:latin typeface="Arial" charset="0"/>
              </a:rPr>
            </a:br>
            <a:r>
              <a:rPr lang="it-IT" sz="4400" b="1" dirty="0" smtClean="0">
                <a:solidFill>
                  <a:schemeClr val="tx2"/>
                </a:solidFill>
                <a:latin typeface="Arial" charset="0"/>
              </a:rPr>
              <a:t>SYNCRONY IN FATE</a:t>
            </a:r>
            <a:endParaRPr lang="en-US" sz="11500" b="1" dirty="0">
              <a:solidFill>
                <a:schemeClr val="tx2"/>
              </a:solidFill>
              <a:effectLst>
                <a:outerShdw blurRad="38100" dist="38100" dir="2700000" algn="tl">
                  <a:srgbClr val="FFFFFF"/>
                </a:outerShdw>
              </a:effectLst>
              <a:latin typeface="Arial" charset="0"/>
              <a:ea typeface="ＭＳ Ｐゴシック" pitchFamily="34" charset="-128"/>
            </a:endParaRPr>
          </a:p>
        </p:txBody>
      </p:sp>
    </p:spTree>
    <p:extLst>
      <p:ext uri="{BB962C8B-B14F-4D97-AF65-F5344CB8AC3E}">
        <p14:creationId xmlns:p14="http://schemas.microsoft.com/office/powerpoint/2010/main" val="25045494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ctrTitle"/>
          </p:nvPr>
        </p:nvSpPr>
        <p:spPr>
          <a:xfrm>
            <a:off x="3130550" y="2636838"/>
            <a:ext cx="5970588" cy="1314450"/>
          </a:xfrm>
        </p:spPr>
        <p:txBody>
          <a:bodyPr/>
          <a:lstStyle/>
          <a:p>
            <a:pPr algn="ctr"/>
            <a:r>
              <a:rPr lang="it-IT" sz="3600" smtClean="0">
                <a:solidFill>
                  <a:schemeClr val="tx1"/>
                </a:solidFill>
                <a:latin typeface="Arial" charset="0"/>
              </a:rPr>
              <a:t>The Lung and the Heart:</a:t>
            </a:r>
            <a:br>
              <a:rPr lang="it-IT" sz="3600" smtClean="0">
                <a:solidFill>
                  <a:schemeClr val="tx1"/>
                </a:solidFill>
                <a:latin typeface="Arial" charset="0"/>
              </a:rPr>
            </a:br>
            <a:r>
              <a:rPr lang="it-IT" sz="3600" smtClean="0">
                <a:solidFill>
                  <a:schemeClr val="tx1"/>
                </a:solidFill>
                <a:latin typeface="Arial" charset="0"/>
              </a:rPr>
              <a:t>syncrony in fate</a:t>
            </a:r>
          </a:p>
        </p:txBody>
      </p:sp>
      <p:sp>
        <p:nvSpPr>
          <p:cNvPr id="203778" name="Rectangle 3"/>
          <p:cNvSpPr>
            <a:spLocks noChangeArrowheads="1"/>
          </p:cNvSpPr>
          <p:nvPr/>
        </p:nvSpPr>
        <p:spPr bwMode="auto">
          <a:xfrm>
            <a:off x="3138488" y="260350"/>
            <a:ext cx="6011862" cy="1655763"/>
          </a:xfrm>
          <a:prstGeom prst="rect">
            <a:avLst/>
          </a:prstGeom>
          <a:noFill/>
          <a:ln w="9525">
            <a:noFill/>
            <a:miter lim="800000"/>
            <a:headEnd/>
            <a:tailEnd/>
          </a:ln>
        </p:spPr>
        <p:txBody>
          <a:bodyPr lIns="98604" tIns="49301" rIns="98604" bIns="49301" anchor="ctr"/>
          <a:lstStyle/>
          <a:p>
            <a:pPr algn="ctr" defTabSz="979488"/>
            <a:r>
              <a:rPr lang="it-IT" sz="2800" b="1" i="1">
                <a:solidFill>
                  <a:srgbClr val="FFFF00"/>
                </a:solidFill>
                <a:latin typeface="Arial" charset="0"/>
              </a:rPr>
              <a:t>BARCELONA</a:t>
            </a:r>
          </a:p>
          <a:p>
            <a:pPr algn="ctr" defTabSz="979488"/>
            <a:r>
              <a:rPr lang="it-IT" sz="2800" b="1" i="1">
                <a:solidFill>
                  <a:srgbClr val="FFFF00"/>
                </a:solidFill>
                <a:latin typeface="Arial" charset="0"/>
              </a:rPr>
              <a:t>LUNG CONFERENCE</a:t>
            </a:r>
          </a:p>
          <a:p>
            <a:pPr algn="ctr" defTabSz="979488"/>
            <a:r>
              <a:rPr lang="it-IT" sz="2800" b="1" i="1">
                <a:solidFill>
                  <a:srgbClr val="FFFF00"/>
                </a:solidFill>
                <a:latin typeface="Arial" charset="0"/>
              </a:rPr>
              <a:t>BOSTON</a:t>
            </a:r>
          </a:p>
          <a:p>
            <a:pPr algn="ctr" defTabSz="979488"/>
            <a:r>
              <a:rPr lang="it-IT" sz="2800" b="1">
                <a:solidFill>
                  <a:srgbClr val="FFFF00"/>
                </a:solidFill>
                <a:latin typeface="Arial" charset="0"/>
              </a:rPr>
              <a:t>Barcelona 24-25 January 2014</a:t>
            </a:r>
            <a:endParaRPr lang="it-IT" b="1" i="1">
              <a:solidFill>
                <a:srgbClr val="FFFF00"/>
              </a:solidFill>
              <a:latin typeface="Arial" charset="0"/>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45762" name="Picture 2"/>
          <p:cNvPicPr>
            <a:picLocks noChangeAspect="1" noChangeArrowheads="1"/>
          </p:cNvPicPr>
          <p:nvPr/>
        </p:nvPicPr>
        <p:blipFill>
          <a:blip r:embed="rId3" cstate="print"/>
          <a:srcRect/>
          <a:stretch>
            <a:fillRect/>
          </a:stretch>
        </p:blipFill>
        <p:spPr bwMode="auto">
          <a:xfrm>
            <a:off x="2139950" y="620713"/>
            <a:ext cx="4351338" cy="5867400"/>
          </a:xfrm>
          <a:prstGeom prst="rect">
            <a:avLst/>
          </a:prstGeom>
          <a:noFill/>
          <a:ln w="12700">
            <a:noFill/>
            <a:miter lim="800000"/>
            <a:headEnd/>
            <a:tailEnd/>
          </a:ln>
        </p:spPr>
      </p:pic>
      <p:sp>
        <p:nvSpPr>
          <p:cNvPr id="245763" name="Text Box 3"/>
          <p:cNvSpPr txBox="1">
            <a:spLocks noChangeArrowheads="1"/>
          </p:cNvSpPr>
          <p:nvPr/>
        </p:nvSpPr>
        <p:spPr bwMode="auto">
          <a:xfrm>
            <a:off x="0" y="836613"/>
            <a:ext cx="2208213" cy="3622675"/>
          </a:xfrm>
          <a:prstGeom prst="rect">
            <a:avLst/>
          </a:prstGeom>
          <a:noFill/>
          <a:ln w="9525">
            <a:noFill/>
            <a:miter lim="800000"/>
            <a:headEnd/>
            <a:tailEnd/>
          </a:ln>
        </p:spPr>
        <p:txBody>
          <a:bodyPr wrap="none" lIns="91429" tIns="45714" rIns="91429" bIns="45714">
            <a:spAutoFit/>
          </a:bodyPr>
          <a:lstStyle/>
          <a:p>
            <a:pPr eaLnBrk="0" hangingPunct="0"/>
            <a:r>
              <a:rPr lang="en-US" sz="2000" u="sng">
                <a:solidFill>
                  <a:srgbClr val="FFFFFF"/>
                </a:solidFill>
                <a:latin typeface="Times New Roman" pitchFamily="18" charset="0"/>
              </a:rPr>
              <a:t>Leading Causes of </a:t>
            </a:r>
            <a:br>
              <a:rPr lang="en-US" sz="2000" u="sng">
                <a:solidFill>
                  <a:srgbClr val="FFFFFF"/>
                </a:solidFill>
                <a:latin typeface="Times New Roman" pitchFamily="18" charset="0"/>
              </a:rPr>
            </a:br>
            <a:r>
              <a:rPr lang="en-US" sz="2000" u="sng">
                <a:solidFill>
                  <a:srgbClr val="FFFFFF"/>
                </a:solidFill>
                <a:latin typeface="Times New Roman" pitchFamily="18" charset="0"/>
              </a:rPr>
              <a:t>Death in U.S.</a:t>
            </a:r>
            <a:endParaRPr lang="en-US">
              <a:solidFill>
                <a:srgbClr val="FFFFFF"/>
              </a:solidFill>
              <a:latin typeface="Times New Roman" pitchFamily="18" charset="0"/>
            </a:endParaRPr>
          </a:p>
          <a:p>
            <a:pPr eaLnBrk="0" hangingPunct="0"/>
            <a:r>
              <a:rPr lang="en-US">
                <a:solidFill>
                  <a:srgbClr val="FFFFFF"/>
                </a:solidFill>
                <a:latin typeface="Times New Roman" pitchFamily="18" charset="0"/>
              </a:rPr>
              <a:t>1. Myocardial</a:t>
            </a:r>
          </a:p>
          <a:p>
            <a:pPr eaLnBrk="0" hangingPunct="0"/>
            <a:r>
              <a:rPr lang="en-US">
                <a:solidFill>
                  <a:srgbClr val="FFFFFF"/>
                </a:solidFill>
                <a:latin typeface="Times New Roman" pitchFamily="18" charset="0"/>
              </a:rPr>
              <a:t>     Infarction</a:t>
            </a:r>
          </a:p>
          <a:p>
            <a:pPr eaLnBrk="0" hangingPunct="0"/>
            <a:r>
              <a:rPr lang="en-US">
                <a:solidFill>
                  <a:srgbClr val="FFFFFF"/>
                </a:solidFill>
                <a:latin typeface="Times New Roman" pitchFamily="18" charset="0"/>
              </a:rPr>
              <a:t>2. Cancer</a:t>
            </a:r>
          </a:p>
          <a:p>
            <a:pPr eaLnBrk="0" hangingPunct="0"/>
            <a:r>
              <a:rPr lang="en-US">
                <a:solidFill>
                  <a:srgbClr val="FFFFFF"/>
                </a:solidFill>
                <a:latin typeface="Times New Roman" pitchFamily="18" charset="0"/>
              </a:rPr>
              <a:t>3. Cerebrovascular</a:t>
            </a:r>
          </a:p>
          <a:p>
            <a:pPr eaLnBrk="0" hangingPunct="0"/>
            <a:r>
              <a:rPr lang="en-US">
                <a:solidFill>
                  <a:srgbClr val="FFFFFF"/>
                </a:solidFill>
                <a:latin typeface="Times New Roman" pitchFamily="18" charset="0"/>
              </a:rPr>
              <a:t>     Diseases</a:t>
            </a:r>
          </a:p>
          <a:p>
            <a:pPr eaLnBrk="0" hangingPunct="0"/>
            <a:r>
              <a:rPr lang="en-US">
                <a:solidFill>
                  <a:srgbClr val="FFFFFF"/>
                </a:solidFill>
                <a:latin typeface="Times New Roman" pitchFamily="18" charset="0"/>
              </a:rPr>
              <a:t>4. COPD</a:t>
            </a:r>
          </a:p>
          <a:p>
            <a:pPr lvl="1" eaLnBrk="0" hangingPunct="0"/>
            <a:endParaRPr lang="en-US">
              <a:solidFill>
                <a:srgbClr val="FFFFFF"/>
              </a:solidFill>
              <a:latin typeface="Times New Roman" pitchFamily="18" charset="0"/>
            </a:endParaRPr>
          </a:p>
          <a:p>
            <a:pPr lvl="1" eaLnBrk="0" hangingPunct="0"/>
            <a:endParaRPr lang="en-US">
              <a:solidFill>
                <a:srgbClr val="FFFFFF"/>
              </a:solidFill>
              <a:latin typeface="Times New Roman" pitchFamily="18" charset="0"/>
            </a:endParaRPr>
          </a:p>
        </p:txBody>
      </p:sp>
      <p:sp>
        <p:nvSpPr>
          <p:cNvPr id="245764" name="Text Box 4"/>
          <p:cNvSpPr txBox="1">
            <a:spLocks noChangeArrowheads="1"/>
          </p:cNvSpPr>
          <p:nvPr/>
        </p:nvSpPr>
        <p:spPr bwMode="auto">
          <a:xfrm>
            <a:off x="6424613" y="4149725"/>
            <a:ext cx="2719387" cy="1431925"/>
          </a:xfrm>
          <a:prstGeom prst="rect">
            <a:avLst/>
          </a:prstGeom>
          <a:noFill/>
          <a:ln w="9525">
            <a:noFill/>
            <a:miter lim="800000"/>
            <a:headEnd/>
            <a:tailEnd/>
          </a:ln>
        </p:spPr>
        <p:txBody>
          <a:bodyPr wrap="none" lIns="91429" tIns="45714" rIns="91429" bIns="45714">
            <a:spAutoFit/>
          </a:bodyPr>
          <a:lstStyle/>
          <a:p>
            <a:pPr algn="ctr" eaLnBrk="0" hangingPunct="0"/>
            <a:r>
              <a:rPr lang="en-US" sz="2000" b="1">
                <a:solidFill>
                  <a:srgbClr val="FFFF99"/>
                </a:solidFill>
                <a:latin typeface="Times New Roman" pitchFamily="18" charset="0"/>
              </a:rPr>
              <a:t>Cigarette Related Diseases</a:t>
            </a:r>
          </a:p>
          <a:p>
            <a:pPr algn="ctr" eaLnBrk="0" hangingPunct="0"/>
            <a:r>
              <a:rPr lang="en-US" sz="2000" b="1" u="sng">
                <a:solidFill>
                  <a:srgbClr val="FFFF99"/>
                </a:solidFill>
                <a:latin typeface="Times New Roman" pitchFamily="18" charset="0"/>
              </a:rPr>
              <a:t>Leading Causes of </a:t>
            </a:r>
            <a:br>
              <a:rPr lang="en-US" sz="2000" b="1" u="sng">
                <a:solidFill>
                  <a:srgbClr val="FFFF99"/>
                </a:solidFill>
                <a:latin typeface="Times New Roman" pitchFamily="18" charset="0"/>
              </a:rPr>
            </a:br>
            <a:r>
              <a:rPr lang="en-US" sz="2000" b="1" u="sng">
                <a:solidFill>
                  <a:srgbClr val="FFFF99"/>
                </a:solidFill>
                <a:latin typeface="Times New Roman" pitchFamily="18" charset="0"/>
              </a:rPr>
              <a:t>Death Worldwide 2010</a:t>
            </a:r>
            <a:r>
              <a:rPr lang="en-US">
                <a:solidFill>
                  <a:srgbClr val="FF99FF"/>
                </a:solidFill>
                <a:latin typeface="Times New Roman" pitchFamily="18" charset="0"/>
              </a:rPr>
              <a:t> </a:t>
            </a:r>
          </a:p>
          <a:p>
            <a:pPr algn="ctr" eaLnBrk="0" hangingPunct="0"/>
            <a:endParaRPr lang="en-US">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p:cNvSpPr>
            <a:spLocks noChangeArrowheads="1"/>
          </p:cNvSpPr>
          <p:nvPr/>
        </p:nvSpPr>
        <p:spPr bwMode="auto">
          <a:xfrm>
            <a:off x="0" y="20638"/>
            <a:ext cx="9144000" cy="1608137"/>
          </a:xfrm>
          <a:prstGeom prst="rect">
            <a:avLst/>
          </a:prstGeom>
          <a:solidFill>
            <a:schemeClr val="bg2"/>
          </a:solidFill>
          <a:ln w="9525">
            <a:noFill/>
            <a:miter lim="800000"/>
            <a:headEnd/>
            <a:tailEnd/>
          </a:ln>
        </p:spPr>
        <p:txBody>
          <a:bodyPr lIns="96453" tIns="48228" rIns="96453" bIns="48228"/>
          <a:lstStyle/>
          <a:p>
            <a:pPr algn="ctr"/>
            <a:r>
              <a:rPr lang="it-IT" sz="3200" b="1">
                <a:solidFill>
                  <a:srgbClr val="FFFF00"/>
                </a:solidFill>
              </a:rPr>
              <a:t>INTERACTION OF OCCUPATIONAL AND PERSONAL RISK FACTORS IN WORKFORCE HEALTH AND SAFETY</a:t>
            </a:r>
          </a:p>
          <a:p>
            <a:endParaRPr lang="it-IT" sz="6000" b="1">
              <a:solidFill>
                <a:srgbClr val="FFFF00"/>
              </a:solidFill>
              <a:latin typeface="Arial" charset="0"/>
            </a:endParaRPr>
          </a:p>
        </p:txBody>
      </p:sp>
      <p:sp>
        <p:nvSpPr>
          <p:cNvPr id="301058" name="Content Placeholder 2"/>
          <p:cNvSpPr>
            <a:spLocks/>
          </p:cNvSpPr>
          <p:nvPr/>
        </p:nvSpPr>
        <p:spPr bwMode="auto">
          <a:xfrm>
            <a:off x="0" y="6435725"/>
            <a:ext cx="8988425" cy="422275"/>
          </a:xfrm>
          <a:prstGeom prst="rect">
            <a:avLst/>
          </a:prstGeom>
          <a:solidFill>
            <a:srgbClr val="000066"/>
          </a:solidFill>
          <a:ln w="9525">
            <a:noFill/>
            <a:miter lim="800000"/>
            <a:headEnd/>
            <a:tailEnd/>
          </a:ln>
        </p:spPr>
        <p:txBody>
          <a:bodyPr lIns="0" tIns="45016" rIns="90014" bIns="45016"/>
          <a:lstStyle/>
          <a:p>
            <a:pPr marL="523875" indent="-523875" algn="r"/>
            <a:r>
              <a:rPr lang="it-IT" b="1" i="1">
                <a:solidFill>
                  <a:srgbClr val="00FFFF"/>
                </a:solidFill>
              </a:rPr>
              <a:t>Schulte PA et al, Am J Public Health. 2012;102:434–448. </a:t>
            </a:r>
          </a:p>
        </p:txBody>
      </p:sp>
      <p:sp>
        <p:nvSpPr>
          <p:cNvPr id="301059" name="Rettangolo 1"/>
          <p:cNvSpPr>
            <a:spLocks noChangeArrowheads="1"/>
          </p:cNvSpPr>
          <p:nvPr/>
        </p:nvSpPr>
        <p:spPr bwMode="auto">
          <a:xfrm>
            <a:off x="22225" y="1989137"/>
            <a:ext cx="9121775" cy="3933825"/>
          </a:xfrm>
          <a:prstGeom prst="rect">
            <a:avLst/>
          </a:prstGeom>
          <a:noFill/>
          <a:ln w="9525">
            <a:noFill/>
            <a:miter lim="800000"/>
            <a:headEnd/>
            <a:tailEnd/>
          </a:ln>
        </p:spPr>
        <p:txBody>
          <a:bodyPr lIns="90014" tIns="45016" rIns="90014" bIns="45016">
            <a:spAutoFit/>
          </a:bodyPr>
          <a:lstStyle/>
          <a:p>
            <a:pPr algn="ctr"/>
            <a:r>
              <a:rPr lang="en-US" sz="3600" b="1" dirty="0">
                <a:solidFill>
                  <a:srgbClr val="FFFFFF"/>
                </a:solidFill>
              </a:rPr>
              <a:t>Age</a:t>
            </a:r>
          </a:p>
          <a:p>
            <a:pPr algn="ctr"/>
            <a:r>
              <a:rPr lang="en-US" sz="3600" b="1" dirty="0">
                <a:solidFill>
                  <a:srgbClr val="FFFFFF"/>
                </a:solidFill>
              </a:rPr>
              <a:t>Genetics</a:t>
            </a:r>
          </a:p>
          <a:p>
            <a:pPr algn="ctr"/>
            <a:r>
              <a:rPr lang="en-US" sz="3600" b="1" dirty="0">
                <a:solidFill>
                  <a:srgbClr val="FFFFFF"/>
                </a:solidFill>
              </a:rPr>
              <a:t>Smoking</a:t>
            </a:r>
          </a:p>
          <a:p>
            <a:pPr algn="ctr"/>
            <a:r>
              <a:rPr lang="en-US" sz="3600" b="1" dirty="0">
                <a:solidFill>
                  <a:srgbClr val="FFFFFF"/>
                </a:solidFill>
              </a:rPr>
              <a:t>Diet/Obesity</a:t>
            </a:r>
          </a:p>
          <a:p>
            <a:pPr algn="ctr"/>
            <a:r>
              <a:rPr lang="en-US" sz="3600" b="1" dirty="0">
                <a:solidFill>
                  <a:schemeClr val="tx2"/>
                </a:solidFill>
              </a:rPr>
              <a:t>Inactivity</a:t>
            </a:r>
          </a:p>
          <a:p>
            <a:pPr algn="ctr"/>
            <a:r>
              <a:rPr lang="en-US" sz="3600" b="1" dirty="0">
                <a:solidFill>
                  <a:srgbClr val="FFFFFF"/>
                </a:solidFill>
              </a:rPr>
              <a:t>Alcohol use</a:t>
            </a:r>
          </a:p>
          <a:p>
            <a:pPr algn="ctr"/>
            <a:r>
              <a:rPr lang="en-US" sz="3600" b="1" dirty="0">
                <a:solidFill>
                  <a:srgbClr val="FFFFFF"/>
                </a:solidFill>
              </a:rPr>
              <a:t>Indoor/Outdoor/Occupational pollution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2434" name="Rectangle 2"/>
          <p:cNvSpPr>
            <a:spLocks noChangeArrowheads="1"/>
          </p:cNvSpPr>
          <p:nvPr/>
        </p:nvSpPr>
        <p:spPr bwMode="auto">
          <a:xfrm>
            <a:off x="0" y="0"/>
            <a:ext cx="9144000" cy="1484313"/>
          </a:xfrm>
          <a:prstGeom prst="rect">
            <a:avLst/>
          </a:prstGeom>
          <a:solidFill>
            <a:schemeClr val="bg2"/>
          </a:solidFill>
          <a:ln>
            <a:noFill/>
          </a:ln>
          <a:extLst/>
        </p:spPr>
        <p:txBody>
          <a:bodyPr lIns="97318" tIns="48660" rIns="97318" bIns="48660"/>
          <a:lstStyle/>
          <a:p>
            <a:pPr algn="ctr">
              <a:defRPr/>
            </a:pPr>
            <a:endParaRPr lang="en-US" sz="1200" b="1">
              <a:solidFill>
                <a:srgbClr val="FFFF00"/>
              </a:solidFill>
              <a:effectLst>
                <a:outerShdw blurRad="38100" dist="38100" dir="2700000" algn="tl">
                  <a:srgbClr val="FFFFFF"/>
                </a:outerShdw>
              </a:effectLst>
              <a:latin typeface="Arial" charset="0"/>
            </a:endParaRPr>
          </a:p>
          <a:p>
            <a:pPr algn="ctr">
              <a:defRPr/>
            </a:pPr>
            <a:r>
              <a:rPr lang="en-US" sz="3600" b="1">
                <a:solidFill>
                  <a:srgbClr val="FFFF00"/>
                </a:solidFill>
              </a:rPr>
              <a:t>RISK FACTORS AND COMORBIDITIES IN THE PRE-CLINICAL STAGES OF COPD</a:t>
            </a:r>
          </a:p>
          <a:p>
            <a:pPr algn="ctr">
              <a:defRPr/>
            </a:pPr>
            <a:endParaRPr lang="en-US" sz="4200" b="1">
              <a:solidFill>
                <a:srgbClr val="FFFF00"/>
              </a:solidFill>
              <a:effectLst>
                <a:outerShdw blurRad="38100" dist="38100" dir="2700000" algn="tl">
                  <a:srgbClr val="FFFFFF"/>
                </a:outerShdw>
              </a:effectLst>
              <a:latin typeface="Arial" charset="0"/>
            </a:endParaRPr>
          </a:p>
        </p:txBody>
      </p:sp>
      <p:sp>
        <p:nvSpPr>
          <p:cNvPr id="23555" name="Content Placeholder 2"/>
          <p:cNvSpPr>
            <a:spLocks/>
          </p:cNvSpPr>
          <p:nvPr/>
        </p:nvSpPr>
        <p:spPr bwMode="auto">
          <a:xfrm>
            <a:off x="0" y="6309320"/>
            <a:ext cx="9144000" cy="674687"/>
          </a:xfrm>
          <a:prstGeom prst="rect">
            <a:avLst/>
          </a:prstGeom>
          <a:solidFill>
            <a:srgbClr val="000066"/>
          </a:solidFill>
          <a:ln>
            <a:noFill/>
          </a:ln>
          <a:extLst/>
        </p:spPr>
        <p:txBody>
          <a:bodyPr lIns="0" tIns="45433" rIns="90866" bIns="45433"/>
          <a:lstStyle/>
          <a:p>
            <a:pPr marL="528638" indent="-528638" algn="r">
              <a:spcBef>
                <a:spcPct val="20000"/>
              </a:spcBef>
              <a:defRPr/>
            </a:pPr>
            <a:r>
              <a:rPr lang="it-IT" sz="2000" b="1" i="1" dirty="0">
                <a:solidFill>
                  <a:srgbClr val="00FFFF"/>
                </a:solidFill>
              </a:rPr>
              <a:t>Van </a:t>
            </a:r>
            <a:r>
              <a:rPr lang="it-IT" sz="2000" b="1" i="1" dirty="0" err="1">
                <a:solidFill>
                  <a:srgbClr val="00FFFF"/>
                </a:solidFill>
              </a:rPr>
              <a:t>Remoortel</a:t>
            </a:r>
            <a:r>
              <a:rPr lang="it-IT" sz="2000" b="1" i="1" dirty="0">
                <a:solidFill>
                  <a:srgbClr val="00FFFF"/>
                </a:solidFill>
              </a:rPr>
              <a:t> H </a:t>
            </a:r>
            <a:r>
              <a:rPr lang="fr-FR" sz="2000" b="1" i="1" dirty="0" smtClean="0">
                <a:solidFill>
                  <a:srgbClr val="00FFFF"/>
                </a:solidFill>
                <a:effectLst>
                  <a:outerShdw blurRad="38100" dist="38100" dir="2700000" algn="tl">
                    <a:srgbClr val="000000"/>
                  </a:outerShdw>
                </a:effectLst>
                <a:latin typeface="Arial" charset="0"/>
              </a:rPr>
              <a:t>et </a:t>
            </a:r>
            <a:r>
              <a:rPr lang="fr-FR" sz="2000" b="1" i="1" dirty="0">
                <a:solidFill>
                  <a:srgbClr val="00FFFF"/>
                </a:solidFill>
                <a:effectLst>
                  <a:outerShdw blurRad="38100" dist="38100" dir="2700000" algn="tl">
                    <a:srgbClr val="000000"/>
                  </a:outerShdw>
                </a:effectLst>
                <a:latin typeface="Arial" charset="0"/>
              </a:rPr>
              <a:t>al, Am J </a:t>
            </a:r>
            <a:r>
              <a:rPr lang="fr-FR" sz="2000" b="1" i="1" dirty="0" err="1">
                <a:solidFill>
                  <a:srgbClr val="00FFFF"/>
                </a:solidFill>
                <a:effectLst>
                  <a:outerShdw blurRad="38100" dist="38100" dir="2700000" algn="tl">
                    <a:srgbClr val="000000"/>
                  </a:outerShdw>
                </a:effectLst>
                <a:latin typeface="Arial" charset="0"/>
              </a:rPr>
              <a:t>Respir</a:t>
            </a:r>
            <a:r>
              <a:rPr lang="fr-FR" sz="2000" b="1" i="1" dirty="0">
                <a:solidFill>
                  <a:srgbClr val="00FFFF"/>
                </a:solidFill>
                <a:effectLst>
                  <a:outerShdw blurRad="38100" dist="38100" dir="2700000" algn="tl">
                    <a:srgbClr val="000000"/>
                  </a:outerShdw>
                </a:effectLst>
                <a:latin typeface="Arial" charset="0"/>
              </a:rPr>
              <a:t> Cr Care Med, </a:t>
            </a:r>
            <a:r>
              <a:rPr lang="it-IT" sz="2000" b="1" i="1" dirty="0">
                <a:solidFill>
                  <a:srgbClr val="00FFFF"/>
                </a:solidFill>
              </a:rPr>
              <a:t>2014 </a:t>
            </a:r>
            <a:r>
              <a:rPr lang="it-IT" sz="2000" b="1" i="1" dirty="0" err="1">
                <a:solidFill>
                  <a:srgbClr val="00FFFF"/>
                </a:solidFill>
              </a:rPr>
              <a:t>Jan</a:t>
            </a:r>
            <a:r>
              <a:rPr lang="it-IT" sz="2000" b="1" i="1" dirty="0">
                <a:solidFill>
                  <a:srgbClr val="00FFFF"/>
                </a:solidFill>
              </a:rPr>
              <a:t> 1;189(1):30-8</a:t>
            </a:r>
            <a:r>
              <a:rPr lang="it-IT" dirty="0"/>
              <a:t>.</a:t>
            </a:r>
          </a:p>
          <a:p>
            <a:pPr marL="528638" indent="-528638" algn="r">
              <a:spcBef>
                <a:spcPct val="20000"/>
              </a:spcBef>
              <a:defRPr/>
            </a:pPr>
            <a:r>
              <a:rPr lang="fr-FR" b="1" i="1" dirty="0" smtClean="0">
                <a:solidFill>
                  <a:srgbClr val="00FFFF"/>
                </a:solidFill>
                <a:effectLst>
                  <a:outerShdw blurRad="38100" dist="38100" dir="2700000" algn="tl">
                    <a:srgbClr val="000000"/>
                  </a:outerShdw>
                </a:effectLst>
                <a:latin typeface="Arial" charset="0"/>
              </a:rPr>
              <a:t>, </a:t>
            </a:r>
          </a:p>
          <a:p>
            <a:r>
              <a:rPr lang="it-IT" smtClean="0"/>
              <a:t>5</a:t>
            </a:r>
            <a:endParaRPr lang="en-GB" b="1" i="1" dirty="0">
              <a:solidFill>
                <a:srgbClr val="00FFFF"/>
              </a:solidFill>
              <a:effectLst>
                <a:outerShdw blurRad="38100" dist="38100" dir="2700000" algn="tl">
                  <a:srgbClr val="000000"/>
                </a:outerShdw>
              </a:effectLst>
              <a:latin typeface="Arial" charset="0"/>
            </a:endParaRPr>
          </a:p>
        </p:txBody>
      </p:sp>
      <p:sp>
        <p:nvSpPr>
          <p:cNvPr id="321539" name="Rettangolo 1"/>
          <p:cNvSpPr>
            <a:spLocks noChangeArrowheads="1"/>
          </p:cNvSpPr>
          <p:nvPr/>
        </p:nvSpPr>
        <p:spPr bwMode="auto">
          <a:xfrm>
            <a:off x="395288" y="1700213"/>
            <a:ext cx="8569325" cy="4206875"/>
          </a:xfrm>
          <a:prstGeom prst="rect">
            <a:avLst/>
          </a:prstGeom>
          <a:noFill/>
          <a:ln w="9525">
            <a:noFill/>
            <a:miter lim="800000"/>
            <a:headEnd/>
            <a:tailEnd/>
          </a:ln>
        </p:spPr>
        <p:txBody>
          <a:bodyPr lIns="90866" tIns="45433" rIns="90866" bIns="45433">
            <a:spAutoFit/>
          </a:bodyPr>
          <a:lstStyle/>
          <a:p>
            <a:pPr algn="ctr"/>
            <a:r>
              <a:rPr lang="en-US" sz="3000" b="1">
                <a:solidFill>
                  <a:srgbClr val="FFFFFF"/>
                </a:solidFill>
              </a:rPr>
              <a:t>Comorbidities and their associations with different risk factors in COPD is mainly based on patient-based samples with an established diagnosis of moderate to very severe COPD.</a:t>
            </a:r>
          </a:p>
          <a:p>
            <a:pPr algn="ctr"/>
            <a:endParaRPr lang="en-US" sz="3000" b="1">
              <a:solidFill>
                <a:srgbClr val="FFFFFF"/>
              </a:solidFill>
            </a:endParaRPr>
          </a:p>
          <a:p>
            <a:pPr algn="ctr"/>
            <a:r>
              <a:rPr lang="en-US" sz="3000" b="1">
                <a:solidFill>
                  <a:srgbClr val="FFFFFF"/>
                </a:solidFill>
              </a:rPr>
              <a:t>The present study conducted in patients with mild to moderate early  COPD show  that </a:t>
            </a:r>
            <a:r>
              <a:rPr lang="en-US" sz="3000" b="1">
                <a:solidFill>
                  <a:srgbClr val="FFFF00"/>
                </a:solidFill>
              </a:rPr>
              <a:t>physical inactivity and smoking,</a:t>
            </a:r>
            <a:r>
              <a:rPr lang="en-US" sz="3000" b="1">
                <a:solidFill>
                  <a:srgbClr val="FFFFFF"/>
                </a:solidFill>
              </a:rPr>
              <a:t> but not COPD as such, are associated with their development.</a:t>
            </a:r>
          </a:p>
        </p:txBody>
      </p:sp>
    </p:spTree>
  </p:cSld>
  <p:clrMapOvr>
    <a:masterClrMapping/>
  </p:clrMapOvr>
  <p:timing>
    <p:tnLst>
      <p:par>
        <p:cTn id="1" dur="indefinite" restart="never" nodeType="tmRoot"/>
      </p:par>
    </p:tnLst>
  </p:timing>
</p:sld>
</file>

<file path=ppt/theme/_rels/theme17.xml.rels><?xml version="1.0" encoding="UTF-8" standalone="yes"?>
<Relationships xmlns="http://schemas.openxmlformats.org/package/2006/relationships"><Relationship Id="rId1" Type="http://schemas.openxmlformats.org/officeDocument/2006/relationships/image" Target="../media/image8.jpeg"/></Relationships>
</file>

<file path=ppt/theme/_rels/theme18.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28" tIns="45714" rIns="91428" bIns="45714"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000" b="1" i="0"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28" tIns="45714" rIns="91428" bIns="45714"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000" b="1" i="0"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7_Default Design">
  <a:themeElements>
    <a:clrScheme name="17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7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7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7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7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7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7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7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8_Default Design">
  <a:themeElements>
    <a:clrScheme name="18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8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8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8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8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ViennaGlaxoStyle">
  <a:themeElements>
    <a:clrScheme name="5_ViennaGlaxoSty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5_ViennaGlaxo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ViennaGlaxoSty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ViennaGlaxoSty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ViennaGlaxoSty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ViennaGlaxoSty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ViennaGlaxoSty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ViennaGlaxoSty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ViennaGlaxoSty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9_Default Design">
  <a:themeElements>
    <a:clrScheme name="39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3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9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9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9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9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9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9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9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GSK_general_PPT_art_template">
  <a:themeElements>
    <a:clrScheme name="">
      <a:dk1>
        <a:srgbClr val="000066"/>
      </a:dk1>
      <a:lt1>
        <a:srgbClr val="FFFFFF"/>
      </a:lt1>
      <a:dk2>
        <a:srgbClr val="72634D"/>
      </a:dk2>
      <a:lt2>
        <a:srgbClr val="808080"/>
      </a:lt2>
      <a:accent1>
        <a:srgbClr val="32B632"/>
      </a:accent1>
      <a:accent2>
        <a:srgbClr val="FFCC00"/>
      </a:accent2>
      <a:accent3>
        <a:srgbClr val="FFFFFF"/>
      </a:accent3>
      <a:accent4>
        <a:srgbClr val="000056"/>
      </a:accent4>
      <a:accent5>
        <a:srgbClr val="ADD7AD"/>
      </a:accent5>
      <a:accent6>
        <a:srgbClr val="E7B900"/>
      </a:accent6>
      <a:hlink>
        <a:srgbClr val="005595"/>
      </a:hlink>
      <a:folHlink>
        <a:srgbClr val="FF9900"/>
      </a:folHlink>
    </a:clrScheme>
    <a:fontScheme name="GSK_general_PPT_ar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rgbClr val="000056"/>
            </a:solidFill>
            <a:effectLst/>
            <a:latin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rgbClr val="000056"/>
            </a:solidFill>
            <a:effectLst/>
            <a:latin typeface="Arial" charset="0"/>
          </a:defRPr>
        </a:defPPr>
      </a:lstStyle>
    </a:lnDef>
  </a:objectDefaults>
  <a:extraClrSchemeLst>
    <a:extraClrScheme>
      <a:clrScheme name="GSK_general_PPT_ar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K_general_PPT_ar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K_general_PPT_ar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K_general_PPT_ar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K_general_PPT_ar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K_general_PPT_ar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K_general_PPT_ar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K_general_PPT_ar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K_general_PPT_ar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K_general_PPT_ar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K_general_PPT_ar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K_general_PPT_ar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SK_general_PPT_art_template 13">
        <a:dk1>
          <a:srgbClr val="000056"/>
        </a:dk1>
        <a:lt1>
          <a:srgbClr val="FFFFFF"/>
        </a:lt1>
        <a:dk2>
          <a:srgbClr val="72634D"/>
        </a:dk2>
        <a:lt2>
          <a:srgbClr val="808080"/>
        </a:lt2>
        <a:accent1>
          <a:srgbClr val="000056"/>
        </a:accent1>
        <a:accent2>
          <a:srgbClr val="FF7800"/>
        </a:accent2>
        <a:accent3>
          <a:srgbClr val="FFFFFF"/>
        </a:accent3>
        <a:accent4>
          <a:srgbClr val="000048"/>
        </a:accent4>
        <a:accent5>
          <a:srgbClr val="AAAAB4"/>
        </a:accent5>
        <a:accent6>
          <a:srgbClr val="E76C00"/>
        </a:accent6>
        <a:hlink>
          <a:srgbClr val="000056"/>
        </a:hlink>
        <a:folHlink>
          <a:srgbClr val="85BD68"/>
        </a:folHlink>
      </a:clrScheme>
      <a:clrMap bg1="lt1" tx1="dk1" bg2="lt2" tx2="dk2" accent1="accent1" accent2="accent2" accent3="accent3" accent4="accent4" accent5="accent5" accent6="accent6" hlink="hlink" folHlink="folHlink"/>
    </a:extraClrScheme>
    <a:extraClrScheme>
      <a:clrScheme name="GSK_general_PPT_art_template 14">
        <a:dk1>
          <a:srgbClr val="000056"/>
        </a:dk1>
        <a:lt1>
          <a:srgbClr val="FFFFFF"/>
        </a:lt1>
        <a:dk2>
          <a:srgbClr val="72634D"/>
        </a:dk2>
        <a:lt2>
          <a:srgbClr val="808080"/>
        </a:lt2>
        <a:accent1>
          <a:srgbClr val="000056"/>
        </a:accent1>
        <a:accent2>
          <a:srgbClr val="FF7800"/>
        </a:accent2>
        <a:accent3>
          <a:srgbClr val="FFFFFF"/>
        </a:accent3>
        <a:accent4>
          <a:srgbClr val="000048"/>
        </a:accent4>
        <a:accent5>
          <a:srgbClr val="AAAAB4"/>
        </a:accent5>
        <a:accent6>
          <a:srgbClr val="E76C00"/>
        </a:accent6>
        <a:hlink>
          <a:srgbClr val="000056"/>
        </a:hlink>
        <a:folHlink>
          <a:srgbClr val="960E35"/>
        </a:folHlink>
      </a:clrScheme>
      <a:clrMap bg1="lt1" tx1="dk1" bg2="lt2" tx2="dk2" accent1="accent1" accent2="accent2" accent3="accent3" accent4="accent4" accent5="accent5" accent6="accent6" hlink="hlink" folHlink="folHlink"/>
    </a:extraClrScheme>
    <a:extraClrScheme>
      <a:clrScheme name="GSK_general_PPT_art_template 15">
        <a:dk1>
          <a:srgbClr val="000056"/>
        </a:dk1>
        <a:lt1>
          <a:srgbClr val="FFFFFF"/>
        </a:lt1>
        <a:dk2>
          <a:srgbClr val="72634D"/>
        </a:dk2>
        <a:lt2>
          <a:srgbClr val="808080"/>
        </a:lt2>
        <a:accent1>
          <a:srgbClr val="2D4F7E"/>
        </a:accent1>
        <a:accent2>
          <a:srgbClr val="FF7800"/>
        </a:accent2>
        <a:accent3>
          <a:srgbClr val="FFFFFF"/>
        </a:accent3>
        <a:accent4>
          <a:srgbClr val="000048"/>
        </a:accent4>
        <a:accent5>
          <a:srgbClr val="ADB2C0"/>
        </a:accent5>
        <a:accent6>
          <a:srgbClr val="E76C00"/>
        </a:accent6>
        <a:hlink>
          <a:srgbClr val="000056"/>
        </a:hlink>
        <a:folHlink>
          <a:srgbClr val="960E35"/>
        </a:folHlink>
      </a:clrScheme>
      <a:clrMap bg1="lt1" tx1="dk1" bg2="lt2" tx2="dk2" accent1="accent1" accent2="accent2" accent3="accent3" accent4="accent4" accent5="accent5" accent6="accent6" hlink="hlink" folHlink="folHlink"/>
    </a:extraClrScheme>
    <a:extraClrScheme>
      <a:clrScheme name="GSK_general_PPT_art_template 16">
        <a:dk1>
          <a:srgbClr val="000056"/>
        </a:dk1>
        <a:lt1>
          <a:srgbClr val="FFFFFF"/>
        </a:lt1>
        <a:dk2>
          <a:srgbClr val="72634D"/>
        </a:dk2>
        <a:lt2>
          <a:srgbClr val="808080"/>
        </a:lt2>
        <a:accent1>
          <a:srgbClr val="2D4F7E"/>
        </a:accent1>
        <a:accent2>
          <a:srgbClr val="FF7800"/>
        </a:accent2>
        <a:accent3>
          <a:srgbClr val="FFFFFF"/>
        </a:accent3>
        <a:accent4>
          <a:srgbClr val="000048"/>
        </a:accent4>
        <a:accent5>
          <a:srgbClr val="ADB2C0"/>
        </a:accent5>
        <a:accent6>
          <a:srgbClr val="E76C00"/>
        </a:accent6>
        <a:hlink>
          <a:srgbClr val="000056"/>
        </a:hlink>
        <a:folHlink>
          <a:srgbClr val="C3343E"/>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9_Default Design">
  <a:themeElements>
    <a:clrScheme name="1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6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6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Chiarezza">
  <a:themeElements>
    <a:clrScheme name="Chiarezza">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ezza">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8.xml><?xml version="1.0" encoding="utf-8"?>
<a:theme xmlns:a="http://schemas.openxmlformats.org/drawingml/2006/main" name="2_Chiarezza">
  <a:themeElements>
    <a:clrScheme name="Chiarezza">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ezza">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9.xml><?xml version="1.0" encoding="utf-8"?>
<a:theme xmlns:a="http://schemas.openxmlformats.org/drawingml/2006/main" name="8_Default Design">
  <a:themeElements>
    <a:clrScheme name="7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7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Struttura predefinita">
  <a:themeElements>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2_Default Design">
  <a:themeElements>
    <a:clrScheme name="1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6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6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Fabbri template">
  <a:themeElements>
    <a:clrScheme name="">
      <a:dk1>
        <a:srgbClr val="00516E"/>
      </a:dk1>
      <a:lt1>
        <a:srgbClr val="FFFFFF"/>
      </a:lt1>
      <a:dk2>
        <a:srgbClr val="000000"/>
      </a:dk2>
      <a:lt2>
        <a:srgbClr val="FFFF00"/>
      </a:lt2>
      <a:accent1>
        <a:srgbClr val="0095CA"/>
      </a:accent1>
      <a:accent2>
        <a:srgbClr val="FFB400"/>
      </a:accent2>
      <a:accent3>
        <a:srgbClr val="AAAAAA"/>
      </a:accent3>
      <a:accent4>
        <a:srgbClr val="DADADA"/>
      </a:accent4>
      <a:accent5>
        <a:srgbClr val="AAC8E1"/>
      </a:accent5>
      <a:accent6>
        <a:srgbClr val="E7A300"/>
      </a:accent6>
      <a:hlink>
        <a:srgbClr val="66FF33"/>
      </a:hlink>
      <a:folHlink>
        <a:srgbClr val="FF99FF"/>
      </a:folHlink>
    </a:clrScheme>
    <a:fontScheme name="2_Fabbri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Fabbri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Fabbri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Fabbri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Fabbri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Fabbri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Fabbri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Fabbri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Fabbri template 8">
        <a:dk1>
          <a:srgbClr val="000000"/>
        </a:dk1>
        <a:lt1>
          <a:srgbClr val="FFFFFF"/>
        </a:lt1>
        <a:dk2>
          <a:srgbClr val="000000"/>
        </a:dk2>
        <a:lt2>
          <a:srgbClr val="FFFF00"/>
        </a:lt2>
        <a:accent1>
          <a:srgbClr val="618FFD"/>
        </a:accent1>
        <a:accent2>
          <a:srgbClr val="00AE00"/>
        </a:accent2>
        <a:accent3>
          <a:srgbClr val="AAAAAA"/>
        </a:accent3>
        <a:accent4>
          <a:srgbClr val="DADADA"/>
        </a:accent4>
        <a:accent5>
          <a:srgbClr val="B7C6FE"/>
        </a:accent5>
        <a:accent6>
          <a:srgbClr val="009D00"/>
        </a:accent6>
        <a:hlink>
          <a:srgbClr val="FC0128"/>
        </a:hlink>
        <a:folHlink>
          <a:srgbClr val="CECECE"/>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Default Design">
  <a:themeElements>
    <a:clrScheme name="1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6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6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8_Struttura predefinita">
  <a:themeElements>
    <a:clrScheme name="4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it-IT"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it-IT" sz="1600" b="0" i="0" u="none" strike="noStrike" cap="none" normalizeH="0" baseline="0" smtClean="0">
            <a:ln>
              <a:noFill/>
            </a:ln>
            <a:solidFill>
              <a:schemeClr val="tx1"/>
            </a:solidFill>
            <a:effectLst/>
            <a:latin typeface="Arial" charset="0"/>
          </a:defRPr>
        </a:defPPr>
      </a:lstStyle>
    </a:lnDef>
  </a:objectDefaults>
  <a:extraClrSchemeLst>
    <a:extraClrScheme>
      <a:clrScheme name="4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othic"/>
        <a:cs typeface="Gothic"/>
      </a:majorFont>
      <a:minorFont>
        <a:latin typeface="Times New Roman"/>
        <a:ea typeface="Gothic"/>
        <a:cs typeface="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6_Default Design">
  <a:themeElements>
    <a:clrScheme name="1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6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6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_krastand">
  <a:themeElements>
    <a:clrScheme name="">
      <a:dk1>
        <a:srgbClr val="000099"/>
      </a:dk1>
      <a:lt1>
        <a:srgbClr val="FFFFFF"/>
      </a:lt1>
      <a:dk2>
        <a:srgbClr val="000066"/>
      </a:dk2>
      <a:lt2>
        <a:srgbClr val="FFFF00"/>
      </a:lt2>
      <a:accent1>
        <a:srgbClr val="FF6633"/>
      </a:accent1>
      <a:accent2>
        <a:srgbClr val="FF00FF"/>
      </a:accent2>
      <a:accent3>
        <a:srgbClr val="AAAAB8"/>
      </a:accent3>
      <a:accent4>
        <a:srgbClr val="DADADA"/>
      </a:accent4>
      <a:accent5>
        <a:srgbClr val="FFB8AD"/>
      </a:accent5>
      <a:accent6>
        <a:srgbClr val="E700E7"/>
      </a:accent6>
      <a:hlink>
        <a:srgbClr val="FF0000"/>
      </a:hlink>
      <a:folHlink>
        <a:srgbClr val="808080"/>
      </a:folHlink>
    </a:clrScheme>
    <a:fontScheme name="2_krastan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krastand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2_krastand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2_krastand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2_krastand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Flusso">
  <a:themeElements>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Fluss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ss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ss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ss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ss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ss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ss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ss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ss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_Presentazione vuota">
  <a:themeElements>
    <a:clrScheme name="Presentazione vuota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fontScheme name="Presentazione vuot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zione vuota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Presentazione vuota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Struttura predefinita">
  <a:themeElements>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1_Default Design">
  <a:themeElements>
    <a:clrScheme name="1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6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6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9_Default Design">
  <a:themeElements>
    <a:clrScheme name="9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9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9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9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7_Metro">
  <a:themeElements>
    <a:clrScheme name="7_Metro 1">
      <a:dk1>
        <a:srgbClr val="4E5B6F"/>
      </a:dk1>
      <a:lt1>
        <a:srgbClr val="FFFFFF"/>
      </a:lt1>
      <a:dk2>
        <a:srgbClr val="000000"/>
      </a:dk2>
      <a:lt2>
        <a:srgbClr val="D6ECFF"/>
      </a:lt2>
      <a:accent1>
        <a:srgbClr val="7FD13B"/>
      </a:accent1>
      <a:accent2>
        <a:srgbClr val="EA157A"/>
      </a:accent2>
      <a:accent3>
        <a:srgbClr val="AAAAAA"/>
      </a:accent3>
      <a:accent4>
        <a:srgbClr val="DADADA"/>
      </a:accent4>
      <a:accent5>
        <a:srgbClr val="C0E5AF"/>
      </a:accent5>
      <a:accent6>
        <a:srgbClr val="D4126E"/>
      </a:accent6>
      <a:hlink>
        <a:srgbClr val="EB8803"/>
      </a:hlink>
      <a:folHlink>
        <a:srgbClr val="5F7791"/>
      </a:folHlink>
    </a:clrScheme>
    <a:fontScheme name="7_Met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Metro 1">
        <a:dk1>
          <a:srgbClr val="4E5B6F"/>
        </a:dk1>
        <a:lt1>
          <a:srgbClr val="FFFFFF"/>
        </a:lt1>
        <a:dk2>
          <a:srgbClr val="000000"/>
        </a:dk2>
        <a:lt2>
          <a:srgbClr val="D6ECFF"/>
        </a:lt2>
        <a:accent1>
          <a:srgbClr val="7FD13B"/>
        </a:accent1>
        <a:accent2>
          <a:srgbClr val="EA157A"/>
        </a:accent2>
        <a:accent3>
          <a:srgbClr val="AAAAAA"/>
        </a:accent3>
        <a:accent4>
          <a:srgbClr val="DADADA"/>
        </a:accent4>
        <a:accent5>
          <a:srgbClr val="C0E5AF"/>
        </a:accent5>
        <a:accent6>
          <a:srgbClr val="D4126E"/>
        </a:accent6>
        <a:hlink>
          <a:srgbClr val="EB8803"/>
        </a:hlink>
        <a:folHlink>
          <a:srgbClr val="5F7791"/>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3_Default Design">
  <a:themeElements>
    <a:clrScheme name="18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8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8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8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8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Lege presentatie">
  <a:themeElements>
    <a:clrScheme name="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ege presenta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5_Default Design">
  <a:themeElements>
    <a:clrScheme name="1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6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6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_Presentazione vuota">
  <a:themeElements>
    <a:clrScheme name="">
      <a:dk1>
        <a:srgbClr val="000099"/>
      </a:dk1>
      <a:lt1>
        <a:srgbClr val="FFFFFF"/>
      </a:lt1>
      <a:dk2>
        <a:srgbClr val="000066"/>
      </a:dk2>
      <a:lt2>
        <a:srgbClr val="FFFF00"/>
      </a:lt2>
      <a:accent1>
        <a:srgbClr val="FF6633"/>
      </a:accent1>
      <a:accent2>
        <a:srgbClr val="FF00FF"/>
      </a:accent2>
      <a:accent3>
        <a:srgbClr val="AAAAB8"/>
      </a:accent3>
      <a:accent4>
        <a:srgbClr val="DADADA"/>
      </a:accent4>
      <a:accent5>
        <a:srgbClr val="FFB8AD"/>
      </a:accent5>
      <a:accent6>
        <a:srgbClr val="E700E7"/>
      </a:accent6>
      <a:hlink>
        <a:srgbClr val="FF0000"/>
      </a:hlink>
      <a:folHlink>
        <a:srgbClr val="808080"/>
      </a:folHlink>
    </a:clrScheme>
    <a:fontScheme name="Presentazione vuot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zione vuota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Presentazione vuota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PPT presentation Template_latest ppt version_high rez">
  <a:themeElements>
    <a:clrScheme name="2_PPT presentation Template_latest ppt version_high rez 1">
      <a:dk1>
        <a:srgbClr val="000000"/>
      </a:dk1>
      <a:lt1>
        <a:srgbClr val="FFFFFF"/>
      </a:lt1>
      <a:dk2>
        <a:srgbClr val="00305C"/>
      </a:dk2>
      <a:lt2>
        <a:srgbClr val="9CBAD6"/>
      </a:lt2>
      <a:accent1>
        <a:srgbClr val="8A004F"/>
      </a:accent1>
      <a:accent2>
        <a:srgbClr val="DE1F82"/>
      </a:accent2>
      <a:accent3>
        <a:srgbClr val="FFFFFF"/>
      </a:accent3>
      <a:accent4>
        <a:srgbClr val="000000"/>
      </a:accent4>
      <a:accent5>
        <a:srgbClr val="C4AAB2"/>
      </a:accent5>
      <a:accent6>
        <a:srgbClr val="C91B75"/>
      </a:accent6>
      <a:hlink>
        <a:srgbClr val="C97A00"/>
      </a:hlink>
      <a:folHlink>
        <a:srgbClr val="FCC917"/>
      </a:folHlink>
    </a:clrScheme>
    <a:fontScheme name="2_PPT presentation Template_latest ppt version_high rez">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PT presentation Template_latest ppt version_high rez 1">
        <a:dk1>
          <a:srgbClr val="000000"/>
        </a:dk1>
        <a:lt1>
          <a:srgbClr val="FFFFFF"/>
        </a:lt1>
        <a:dk2>
          <a:srgbClr val="00305C"/>
        </a:dk2>
        <a:lt2>
          <a:srgbClr val="9CBAD6"/>
        </a:lt2>
        <a:accent1>
          <a:srgbClr val="8A004F"/>
        </a:accent1>
        <a:accent2>
          <a:srgbClr val="DE1F82"/>
        </a:accent2>
        <a:accent3>
          <a:srgbClr val="FFFFFF"/>
        </a:accent3>
        <a:accent4>
          <a:srgbClr val="000000"/>
        </a:accent4>
        <a:accent5>
          <a:srgbClr val="C4AAB2"/>
        </a:accent5>
        <a:accent6>
          <a:srgbClr val="C91B75"/>
        </a:accent6>
        <a:hlink>
          <a:srgbClr val="C97A00"/>
        </a:hlink>
        <a:folHlink>
          <a:srgbClr val="FCC91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PT presentation Template_latest ppt version_high rez">
  <a:themeElements>
    <a:clrScheme name="2_PPT presentation Template_latest ppt version_high rez 1">
      <a:dk1>
        <a:srgbClr val="000000"/>
      </a:dk1>
      <a:lt1>
        <a:srgbClr val="FFFFFF"/>
      </a:lt1>
      <a:dk2>
        <a:srgbClr val="00305C"/>
      </a:dk2>
      <a:lt2>
        <a:srgbClr val="9CBAD6"/>
      </a:lt2>
      <a:accent1>
        <a:srgbClr val="8A004F"/>
      </a:accent1>
      <a:accent2>
        <a:srgbClr val="DE1F82"/>
      </a:accent2>
      <a:accent3>
        <a:srgbClr val="FFFFFF"/>
      </a:accent3>
      <a:accent4>
        <a:srgbClr val="000000"/>
      </a:accent4>
      <a:accent5>
        <a:srgbClr val="C4AAB2"/>
      </a:accent5>
      <a:accent6>
        <a:srgbClr val="C91B75"/>
      </a:accent6>
      <a:hlink>
        <a:srgbClr val="C97A00"/>
      </a:hlink>
      <a:folHlink>
        <a:srgbClr val="FCC917"/>
      </a:folHlink>
    </a:clrScheme>
    <a:fontScheme name="2_PPT presentation Template_latest ppt version_high rez">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PT presentation Template_latest ppt version_high rez 1">
        <a:dk1>
          <a:srgbClr val="000000"/>
        </a:dk1>
        <a:lt1>
          <a:srgbClr val="FFFFFF"/>
        </a:lt1>
        <a:dk2>
          <a:srgbClr val="00305C"/>
        </a:dk2>
        <a:lt2>
          <a:srgbClr val="9CBAD6"/>
        </a:lt2>
        <a:accent1>
          <a:srgbClr val="8A004F"/>
        </a:accent1>
        <a:accent2>
          <a:srgbClr val="DE1F82"/>
        </a:accent2>
        <a:accent3>
          <a:srgbClr val="FFFFFF"/>
        </a:accent3>
        <a:accent4>
          <a:srgbClr val="000000"/>
        </a:accent4>
        <a:accent5>
          <a:srgbClr val="C4AAB2"/>
        </a:accent5>
        <a:accent6>
          <a:srgbClr val="C91B75"/>
        </a:accent6>
        <a:hlink>
          <a:srgbClr val="C97A00"/>
        </a:hlink>
        <a:folHlink>
          <a:srgbClr val="FCC91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Struttura predefinita">
  <a:themeElements>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resentazione vuota">
  <a:themeElements>
    <a:clrScheme name="">
      <a:dk1>
        <a:srgbClr val="000099"/>
      </a:dk1>
      <a:lt1>
        <a:srgbClr val="FFFFFF"/>
      </a:lt1>
      <a:dk2>
        <a:srgbClr val="000066"/>
      </a:dk2>
      <a:lt2>
        <a:srgbClr val="FFFF00"/>
      </a:lt2>
      <a:accent1>
        <a:srgbClr val="FF6633"/>
      </a:accent1>
      <a:accent2>
        <a:srgbClr val="FF00FF"/>
      </a:accent2>
      <a:accent3>
        <a:srgbClr val="AAAAB8"/>
      </a:accent3>
      <a:accent4>
        <a:srgbClr val="DADADA"/>
      </a:accent4>
      <a:accent5>
        <a:srgbClr val="FFB8AD"/>
      </a:accent5>
      <a:accent6>
        <a:srgbClr val="E700E7"/>
      </a:accent6>
      <a:hlink>
        <a:srgbClr val="FF0000"/>
      </a:hlink>
      <a:folHlink>
        <a:srgbClr val="808080"/>
      </a:folHlink>
    </a:clrScheme>
    <a:fontScheme name="Presentazione vuot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zione vuota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Presentazione vuota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4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9428</TotalTime>
  <Words>4555</Words>
  <Application>Microsoft Office PowerPoint</Application>
  <PresentationFormat>Presentación en pantalla (4:3)</PresentationFormat>
  <Paragraphs>716</Paragraphs>
  <Slides>65</Slides>
  <Notes>65</Notes>
  <HiddenSlides>0</HiddenSlides>
  <MMClips>0</MMClips>
  <ScaleCrop>false</ScaleCrop>
  <HeadingPairs>
    <vt:vector size="6" baseType="variant">
      <vt:variant>
        <vt:lpstr>Tema</vt:lpstr>
      </vt:variant>
      <vt:variant>
        <vt:i4>37</vt:i4>
      </vt:variant>
      <vt:variant>
        <vt:lpstr>Servidores OLE incrustados</vt:lpstr>
      </vt:variant>
      <vt:variant>
        <vt:i4>3</vt:i4>
      </vt:variant>
      <vt:variant>
        <vt:lpstr>Títulos de diapositiva</vt:lpstr>
      </vt:variant>
      <vt:variant>
        <vt:i4>65</vt:i4>
      </vt:variant>
    </vt:vector>
  </HeadingPairs>
  <TitlesOfParts>
    <vt:vector size="105" baseType="lpstr">
      <vt:lpstr>Struttura predefinita</vt:lpstr>
      <vt:lpstr>5_Struttura predefinita</vt:lpstr>
      <vt:lpstr>4_Struttura predefinita</vt:lpstr>
      <vt:lpstr>2_PPT presentation Template_latest ppt version_high rez</vt:lpstr>
      <vt:lpstr>3_PPT presentation Template_latest ppt version_high rez</vt:lpstr>
      <vt:lpstr>6_Struttura predefinita</vt:lpstr>
      <vt:lpstr>Presentazione vuota</vt:lpstr>
      <vt:lpstr>14_Default Design</vt:lpstr>
      <vt:lpstr>1_Default Design</vt:lpstr>
      <vt:lpstr>17_Default Design</vt:lpstr>
      <vt:lpstr>Standarddesign</vt:lpstr>
      <vt:lpstr>18_Default Design</vt:lpstr>
      <vt:lpstr>5_ViennaGlaxoStyle</vt:lpstr>
      <vt:lpstr>39_Default Design</vt:lpstr>
      <vt:lpstr>2_GSK_general_PPT_art_template</vt:lpstr>
      <vt:lpstr>19_Default Design</vt:lpstr>
      <vt:lpstr>1_Chiarezza</vt:lpstr>
      <vt:lpstr>2_Chiarezza</vt:lpstr>
      <vt:lpstr>8_Default Design</vt:lpstr>
      <vt:lpstr>Thème Office</vt:lpstr>
      <vt:lpstr>22_Default Design</vt:lpstr>
      <vt:lpstr>2_Fabbri template</vt:lpstr>
      <vt:lpstr>20_Default Design</vt:lpstr>
      <vt:lpstr>8_Struttura predefinita</vt:lpstr>
      <vt:lpstr>15_Office Theme</vt:lpstr>
      <vt:lpstr>16_Default Design</vt:lpstr>
      <vt:lpstr>2_krastand</vt:lpstr>
      <vt:lpstr>Flusso</vt:lpstr>
      <vt:lpstr>1_Presentazione vuota</vt:lpstr>
      <vt:lpstr>21_Default Design</vt:lpstr>
      <vt:lpstr>9_Default Design</vt:lpstr>
      <vt:lpstr>Slit</vt:lpstr>
      <vt:lpstr>7_Metro</vt:lpstr>
      <vt:lpstr>23_Default Design</vt:lpstr>
      <vt:lpstr>Lege presentatie</vt:lpstr>
      <vt:lpstr>25_Default Design</vt:lpstr>
      <vt:lpstr>2_Presentazione vuota</vt:lpstr>
      <vt:lpstr>Image</vt:lpstr>
      <vt:lpstr>Chart</vt:lpstr>
      <vt:lpstr>Gráfico de Microsoft Excel</vt:lpstr>
      <vt:lpstr>The Lung and the Heart: syncrony in fate</vt:lpstr>
      <vt:lpstr>Presentación de PowerPoint</vt:lpstr>
      <vt:lpstr>Presentación de PowerPoint</vt:lpstr>
      <vt:lpstr>Presentación de PowerPoint</vt:lpstr>
      <vt:lpstr>Global Strategy for Diagnosis, Management and Prevention of COPD Assess COPD Comorbidities</vt:lpstr>
      <vt:lpstr>Pathogenesis of COPD </vt:lpstr>
      <vt:lpstr>Presentación de PowerPoint</vt:lpstr>
      <vt:lpstr>Presentación de PowerPoint</vt:lpstr>
      <vt:lpstr>Presentación de PowerPoint</vt:lpstr>
      <vt:lpstr>Presentación de PowerPoint</vt:lpstr>
      <vt:lpstr>Chronic diseases represent a huge proportion of human illness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What do COPD Patients Die From?</vt:lpstr>
      <vt:lpstr>Presentación de PowerPoint</vt:lpstr>
      <vt:lpstr>Presentación de PowerPoint</vt:lpstr>
      <vt:lpstr>Cardiovascular mortality in COPD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Summary of prevalence of airflow limitation at the study level  (Evaluable patients)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Prevalence of heart failure in stable ‘COPD’ (aged 65 years or over)  Rutten FH et al, Eur Heart J 2005;26:1887-94</vt:lpstr>
      <vt:lpstr>COPD   vs.   CHF</vt:lpstr>
      <vt:lpstr>Presentación de PowerPoint</vt:lpstr>
      <vt:lpstr>Presentación de PowerPoint</vt:lpstr>
      <vt:lpstr>Presentación de PowerPoint</vt:lpstr>
      <vt:lpstr>Presentación de PowerPoint</vt:lpstr>
      <vt:lpstr>Why is heart failure important?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Mechanisms of risk for cardiovascular events in ECOPD</vt:lpstr>
      <vt:lpstr>Pulmonary embolism – cause of respiratory symptoms exacerbations in COPD</vt:lpstr>
      <vt:lpstr>Presentación de PowerPoint</vt:lpstr>
      <vt:lpstr>Presentación de PowerPoint</vt:lpstr>
      <vt:lpstr>The Lung and the Heart: syncrony in fate</vt:lpstr>
    </vt:vector>
  </TitlesOfParts>
  <Company>LABPNEUMO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Roberto R. G. Piro</dc:creator>
  <cp:lastModifiedBy>PC</cp:lastModifiedBy>
  <cp:revision>557</cp:revision>
  <dcterms:created xsi:type="dcterms:W3CDTF">2001-10-03T12:01:38Z</dcterms:created>
  <dcterms:modified xsi:type="dcterms:W3CDTF">2014-02-20T17:53:09Z</dcterms:modified>
</cp:coreProperties>
</file>